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80" r:id="rId5"/>
    <p:sldId id="281" r:id="rId6"/>
    <p:sldId id="282" r:id="rId7"/>
    <p:sldId id="283" r:id="rId8"/>
    <p:sldId id="292" r:id="rId9"/>
    <p:sldId id="261" r:id="rId10"/>
    <p:sldId id="262" r:id="rId11"/>
    <p:sldId id="267" r:id="rId12"/>
    <p:sldId id="264" r:id="rId13"/>
    <p:sldId id="265" r:id="rId14"/>
    <p:sldId id="266" r:id="rId15"/>
    <p:sldId id="268" r:id="rId16"/>
    <p:sldId id="269" r:id="rId17"/>
    <p:sldId id="285" r:id="rId18"/>
    <p:sldId id="287" r:id="rId19"/>
    <p:sldId id="260" r:id="rId20"/>
    <p:sldId id="288" r:id="rId21"/>
    <p:sldId id="290" r:id="rId22"/>
    <p:sldId id="270" r:id="rId23"/>
    <p:sldId id="271" r:id="rId24"/>
    <p:sldId id="272" r:id="rId25"/>
    <p:sldId id="273" r:id="rId26"/>
    <p:sldId id="274" r:id="rId27"/>
    <p:sldId id="275" r:id="rId28"/>
    <p:sldId id="289" r:id="rId29"/>
    <p:sldId id="307" r:id="rId30"/>
    <p:sldId id="291" r:id="rId31"/>
    <p:sldId id="286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63" r:id="rId40"/>
    <p:sldId id="300" r:id="rId41"/>
    <p:sldId id="301" r:id="rId42"/>
    <p:sldId id="302" r:id="rId43"/>
    <p:sldId id="256" r:id="rId44"/>
    <p:sldId id="303" r:id="rId45"/>
    <p:sldId id="305" r:id="rId46"/>
    <p:sldId id="304" r:id="rId47"/>
    <p:sldId id="306" r:id="rId48"/>
    <p:sldId id="259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7619" autoAdjust="0"/>
  </p:normalViewPr>
  <p:slideViewPr>
    <p:cSldViewPr>
      <p:cViewPr varScale="1">
        <p:scale>
          <a:sx n="111" d="100"/>
          <a:sy n="111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B48D-F8D2-486F-9FEF-A4DE38CD4F4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9DFD-7365-4518-BBAB-42F38732B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Agar seedlings assorted species\Asteraceae\14-03-19_102215_big sagebru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6812072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2362200"/>
            <a:ext cx="272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Wyoming Big Sagebrush</a:t>
            </a:r>
          </a:p>
          <a:p>
            <a:r>
              <a:rPr lang="en-US" sz="2400" b="1" dirty="0" smtClean="0"/>
              <a:t>At first count</a:t>
            </a:r>
          </a:p>
        </p:txBody>
      </p:sp>
    </p:spTree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$Team\Private\RST\Gel seedlings assorted sp\Fabaceae\14-03-05_091330_Red Clover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16200000">
            <a:off x="592576" y="169424"/>
            <a:ext cx="6858000" cy="6519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96200" y="1752600"/>
            <a:ext cx="119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 Clover</a:t>
            </a:r>
            <a:endParaRPr lang="en-US" sz="2800" b="1" dirty="0"/>
          </a:p>
        </p:txBody>
      </p:sp>
    </p:spTree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$Team\Private\RST\Gel seedlings assorted sp\Poaceace\14-03-11_132oo7 blue fesc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8042" y="282608"/>
            <a:ext cx="4634462" cy="4413453"/>
          </a:xfrm>
          <a:prstGeom prst="rect">
            <a:avLst/>
          </a:prstGeom>
          <a:noFill/>
        </p:spPr>
      </p:pic>
      <p:pic>
        <p:nvPicPr>
          <p:cNvPr id="2051" name="Picture 3" descr="Q:\$Team\Private\RST\Gel seedlings assorted sp\Poaceace\14-03-11_133038_first count removed blue fescu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616245" y="412955"/>
            <a:ext cx="4572000" cy="4203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4876800"/>
            <a:ext cx="156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First Count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4876800"/>
            <a:ext cx="218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 First 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715000"/>
            <a:ext cx="168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Blue Fescue</a:t>
            </a:r>
          </a:p>
        </p:txBody>
      </p:sp>
    </p:spTree>
  </p:cSld>
  <p:clrMapOvr>
    <a:masterClrMapping/>
  </p:clrMapOvr>
  <p:transition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:\$Team\Private\RST\Gel seedlings assorted sp\Lettuce\DSC_01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870825" cy="5953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6096000"/>
            <a:ext cx="144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Lettuce</a:t>
            </a:r>
            <a:endParaRPr lang="en-US" sz="3200" b="1" dirty="0"/>
          </a:p>
        </p:txBody>
      </p:sp>
    </p:spTree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:\$Team\Private\RST\Gel seedlings assorted sp\Onion\14-02-27_140450_on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1"/>
            <a:ext cx="91625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15240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Onion</a:t>
            </a:r>
            <a:endParaRPr lang="en-US" sz="2800" b="1" dirty="0"/>
          </a:p>
        </p:txBody>
      </p:sp>
    </p:spTree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Gel seedlings assorted sp\Poaceace\14-03-05_093304_Corn 7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-13875"/>
            <a:ext cx="4572000" cy="6871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0" y="2438400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Corn</a:t>
            </a:r>
            <a:endParaRPr lang="en-US" sz="2400" b="1" dirty="0"/>
          </a:p>
        </p:txBody>
      </p:sp>
    </p:spTree>
  </p:cSld>
  <p:clrMapOvr>
    <a:masterClrMapping/>
  </p:clrMapOvr>
  <p:transition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Gel seedlings assorted sp\Poaceace\14-03-05_090709_Barle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531549" y="188397"/>
            <a:ext cx="6891337" cy="64859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971800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Barley</a:t>
            </a:r>
          </a:p>
        </p:txBody>
      </p:sp>
    </p:spTree>
  </p:cSld>
  <p:clrMapOvr>
    <a:masterClrMapping/>
  </p:clrMapOvr>
  <p:transition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$Team\Private\RST\Gel seedlings assorted sp\Poaceace\14-03-05_085046_Tall Wheatgra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609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819400"/>
            <a:ext cx="218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Tall Wheatgrass</a:t>
            </a:r>
          </a:p>
        </p:txBody>
      </p:sp>
    </p:spTree>
  </p:cSld>
  <p:clrMapOvr>
    <a:masterClrMapping/>
  </p:clrMapOvr>
  <p:transition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:\$Team\Private\RST\Agar seedlings assorted species\Poaceace\14-03-19_105410_tall wheatgrass final count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1409109" y="0"/>
            <a:ext cx="773489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46520" y="3276600"/>
            <a:ext cx="149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Tall</a:t>
            </a:r>
          </a:p>
          <a:p>
            <a:pPr algn="ctr"/>
            <a:r>
              <a:rPr lang="en-US" sz="2000" b="1" dirty="0" smtClean="0"/>
              <a:t> Wheatgrass</a:t>
            </a:r>
          </a:p>
          <a:p>
            <a:pPr algn="ctr"/>
            <a:r>
              <a:rPr lang="en-US" sz="2000" b="1" dirty="0" smtClean="0"/>
              <a:t>Final Count</a:t>
            </a:r>
          </a:p>
          <a:p>
            <a:pPr algn="ctr"/>
            <a:r>
              <a:rPr lang="en-US" sz="2000" b="1" dirty="0" smtClean="0"/>
              <a:t>21 days</a:t>
            </a:r>
          </a:p>
        </p:txBody>
      </p:sp>
    </p:spTree>
  </p:cSld>
  <p:clrMapOvr>
    <a:masterClrMapping/>
  </p:clrMapOvr>
  <p:transition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:\$Team\Private\RST\Agar seedlings assorted species\Poaceace\14-03-19_102856_bluebunch wheat grass first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7358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86600" y="2895600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Blue Bunch</a:t>
            </a:r>
          </a:p>
          <a:p>
            <a:r>
              <a:rPr lang="en-US" sz="2400" b="1" dirty="0" smtClean="0"/>
              <a:t>Wheatgrass</a:t>
            </a:r>
          </a:p>
        </p:txBody>
      </p:sp>
    </p:spTree>
  </p:cSld>
  <p:clrMapOvr>
    <a:masterClrMapping/>
  </p:clrMapOvr>
  <p:transition advClick="0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$Team\Private\RST\Gel seedlings assorted sp\Cucurbits\14-02-25_085827_fungal spre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845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17220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Squash</a:t>
            </a:r>
          </a:p>
        </p:txBody>
      </p:sp>
    </p:spTree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Q:\$Team\Private\RST\Gel seedlings assorted sp\Flowers\14-03-05_092604_Dianthus close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 rot="16200000">
            <a:off x="-235537" y="1149938"/>
            <a:ext cx="687187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2667000"/>
            <a:ext cx="132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Dianthus</a:t>
            </a:r>
            <a:endParaRPr lang="en-US" sz="2400" b="1" dirty="0"/>
          </a:p>
        </p:txBody>
      </p:sp>
    </p:spTree>
  </p:cSld>
  <p:clrMapOvr>
    <a:masterClrMapping/>
  </p:clrMapOvr>
  <p:transition advClick="0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:\$Team\Private\RST\Agar seedlings assorted species\Poaceace\14-03-19_101412_Orchard grass 2nd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0956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2057400"/>
            <a:ext cx="197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Orchard Grass</a:t>
            </a:r>
          </a:p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count </a:t>
            </a:r>
          </a:p>
        </p:txBody>
      </p:sp>
    </p:spTree>
  </p:cSld>
  <p:clrMapOvr>
    <a:masterClrMapping/>
  </p:clrMapOvr>
  <p:transition advClick="0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:\$Team\Private\RST\Agar seedlings assorted species\Poaceace\14-03-19_101015_Kentucky first count gel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 rot="10800000">
            <a:off x="2070000" y="-76200"/>
            <a:ext cx="707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97180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KBG</a:t>
            </a:r>
          </a:p>
        </p:txBody>
      </p:sp>
    </p:spTree>
  </p:cSld>
  <p:clrMapOvr>
    <a:masterClrMapping/>
  </p:clrMapOvr>
  <p:transition advClick="0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$Team\Private\RST\Gel seedlings assorted sp\Poaceace\14-03-05_085707_Russian WR 7D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 rot="16200000">
            <a:off x="-404532" y="433668"/>
            <a:ext cx="6905065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77000" y="2819400"/>
            <a:ext cx="236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Russian Wild Rye</a:t>
            </a:r>
          </a:p>
        </p:txBody>
      </p:sp>
    </p:spTree>
  </p:cSld>
  <p:clrMapOvr>
    <a:masterClrMapping/>
  </p:clrMapOvr>
  <p:transition advClick="0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:\$Team\Private\RST\Gel seedlings assorted sp\Poaceace\Wheat\14-03-04_080226_Wheat 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768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1800" y="2057400"/>
            <a:ext cx="104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Wheat</a:t>
            </a:r>
          </a:p>
        </p:txBody>
      </p:sp>
    </p:spTree>
  </p:cSld>
  <p:clrMapOvr>
    <a:masterClrMapping/>
  </p:clrMapOvr>
  <p:transition advClick="0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$Team\Private\RST\Gel seedlings assorted sp\Poaceace\Wheat\14-03-04_075814_Wheat lack of Pen spread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39143" y="381000"/>
            <a:ext cx="8147657" cy="48006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4191000" y="5257800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6172200"/>
            <a:ext cx="617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Penicillium</a:t>
            </a:r>
            <a:r>
              <a:rPr lang="en-US" sz="2400" b="1" dirty="0" smtClean="0"/>
              <a:t> did not spread from primary source</a:t>
            </a:r>
          </a:p>
        </p:txBody>
      </p:sp>
    </p:spTree>
  </p:cSld>
  <p:clrMapOvr>
    <a:masterClrMapping/>
  </p:clrMapOvr>
  <p:transition advClick="0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:\$Team\Private\RST\Gel seedlings assorted sp\DSC_013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0554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617220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Spinach</a:t>
            </a:r>
          </a:p>
        </p:txBody>
      </p:sp>
    </p:spTree>
  </p:cSld>
  <p:clrMapOvr>
    <a:masterClrMapping/>
  </p:clrMapOvr>
  <p:transition advClick="0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mjohn4\Desktop\agar germination\DSC_0018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" y="0"/>
            <a:ext cx="9144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5638800"/>
            <a:ext cx="109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Pepper</a:t>
            </a:r>
          </a:p>
        </p:txBody>
      </p:sp>
    </p:spTree>
  </p:cSld>
  <p:clrMapOvr>
    <a:masterClrMapping/>
  </p:clrMapOvr>
  <p:transition advClick="0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mjohn4\Desktop\agar germination\DSC_003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-34834" y="0"/>
            <a:ext cx="9178834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5638800"/>
            <a:ext cx="114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Tomato</a:t>
            </a:r>
          </a:p>
        </p:txBody>
      </p:sp>
    </p:spTree>
  </p:cSld>
  <p:clrMapOvr>
    <a:masterClrMapping/>
  </p:clrMapOvr>
  <p:transition advClick="0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:\$Team\Private\RST\Agar seedlings assorted species\Poaceace\14-03-19_101015_Kentucky first count g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6200" y="58749"/>
            <a:ext cx="4419600" cy="4284650"/>
          </a:xfrm>
          <a:prstGeom prst="rect">
            <a:avLst/>
          </a:prstGeom>
          <a:noFill/>
        </p:spPr>
      </p:pic>
      <p:pic>
        <p:nvPicPr>
          <p:cNvPr id="10243" name="Picture 3" descr="Q:\$Team\Private\RST\Agar seedlings assorted species\Poaceace\14-03-19_095530_Kentucky first count blotter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692257" y="57356"/>
            <a:ext cx="4375543" cy="43622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5334000"/>
            <a:ext cx="5206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Kentucky Bluegrass on Agar and Blotter</a:t>
            </a:r>
          </a:p>
          <a:p>
            <a:r>
              <a:rPr lang="en-US" sz="2400" b="1" dirty="0" smtClean="0"/>
              <a:t>At First Count</a:t>
            </a:r>
          </a:p>
        </p:txBody>
      </p:sp>
    </p:spTree>
  </p:cSld>
  <p:clrMapOvr>
    <a:masterClrMapping/>
  </p:clrMapOvr>
  <p:transition advClick="0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$Team\Private\RST\Agar seedlings assorted species\Poaceace\14-05-05_114100_Timothy Agar g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77074" y="80577"/>
            <a:ext cx="6859752" cy="6705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86600" y="2362200"/>
            <a:ext cx="124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Timothy</a:t>
            </a:r>
          </a:p>
        </p:txBody>
      </p:sp>
    </p:spTree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Gel seedlings assorted sp\Brassica\14-02-25_082300_Brassica 100 seeds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09600"/>
            <a:ext cx="7010400" cy="5319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96200" y="3276600"/>
            <a:ext cx="119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Broccoli</a:t>
            </a:r>
            <a:endParaRPr lang="en-US" sz="2400" b="1" dirty="0"/>
          </a:p>
        </p:txBody>
      </p:sp>
    </p:spTree>
  </p:cSld>
  <p:clrMapOvr>
    <a:masterClrMapping/>
  </p:clrMapOvr>
  <p:transition advClick="0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Agar seedlings assorted species\Poaceace\14-03-26_083205_KENTUCKY AGAR FOLLOWING FIRST COUNT.jpg"/>
          <p:cNvPicPr>
            <a:picLocks noChangeAspect="1" noChangeArrowheads="1"/>
          </p:cNvPicPr>
          <p:nvPr/>
        </p:nvPicPr>
        <p:blipFill>
          <a:blip r:embed="rId2" cstate="email">
            <a:lum bright="20000" contrast="-20000"/>
          </a:blip>
          <a:srcRect/>
          <a:stretch>
            <a:fillRect/>
          </a:stretch>
        </p:blipFill>
        <p:spPr bwMode="auto">
          <a:xfrm>
            <a:off x="0" y="381000"/>
            <a:ext cx="4730486" cy="4572000"/>
          </a:xfrm>
          <a:prstGeom prst="rect">
            <a:avLst/>
          </a:prstGeom>
          <a:noFill/>
        </p:spPr>
      </p:pic>
      <p:pic>
        <p:nvPicPr>
          <p:cNvPr id="1027" name="Picture 3" descr="Q:\$Team\Private\RST\Agar seedlings assorted species\Poaceace\14-03-26_083512_kENTUCKY BLOTTER FOLLOWING FIRST COUNT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 t="-442"/>
          <a:stretch>
            <a:fillRect/>
          </a:stretch>
        </p:blipFill>
        <p:spPr bwMode="auto">
          <a:xfrm>
            <a:off x="4648200" y="381000"/>
            <a:ext cx="44958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5257800"/>
            <a:ext cx="3107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Kentucky Bluegrass</a:t>
            </a:r>
          </a:p>
          <a:p>
            <a:pPr algn="ctr"/>
            <a:r>
              <a:rPr lang="en-US" sz="2400" b="1" dirty="0" smtClean="0"/>
              <a:t> Prior to Second Count </a:t>
            </a:r>
          </a:p>
          <a:p>
            <a:pPr algn="ctr"/>
            <a:r>
              <a:rPr lang="en-US" sz="2400" b="1" dirty="0" smtClean="0"/>
              <a:t>Day 14</a:t>
            </a:r>
          </a:p>
        </p:txBody>
      </p:sp>
    </p:spTree>
  </p:cSld>
  <p:clrMapOvr>
    <a:masterClrMapping/>
  </p:clrMapOvr>
  <p:transition advClick="0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$Team\Private\RST\Agar seedlings assorted species\Poaceace\14-03-19_103204_basin wildry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75471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2057400"/>
            <a:ext cx="118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Basin</a:t>
            </a:r>
          </a:p>
          <a:p>
            <a:r>
              <a:rPr lang="en-US" sz="2400" b="1" dirty="0" err="1" smtClean="0"/>
              <a:t>Wildrye</a:t>
            </a:r>
            <a:endParaRPr lang="en-US" sz="2400" b="1" dirty="0" smtClean="0"/>
          </a:p>
        </p:txBody>
      </p:sp>
    </p:spTree>
  </p:cSld>
  <p:clrMapOvr>
    <a:masterClrMapping/>
  </p:clrMapOvr>
  <p:transition advClick="0" advTm="6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$Team\Private\RST\Agar seedlings assorted species\Poaceace\14-03-31_105413-prechill KBG 20d g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74729" y="74730"/>
            <a:ext cx="4876800" cy="47273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0" y="51816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Kentucky Bluegrass </a:t>
            </a:r>
          </a:p>
          <a:p>
            <a:pPr algn="ctr"/>
            <a:r>
              <a:rPr lang="en-US" dirty="0" err="1" smtClean="0"/>
              <a:t>Prechill</a:t>
            </a:r>
            <a:endParaRPr lang="en-US" dirty="0" smtClean="0"/>
          </a:p>
          <a:p>
            <a:pPr algn="ctr"/>
            <a:r>
              <a:rPr lang="en-US" dirty="0" smtClean="0"/>
              <a:t>post second count</a:t>
            </a:r>
            <a:endParaRPr lang="en-US" dirty="0"/>
          </a:p>
        </p:txBody>
      </p:sp>
      <p:pic>
        <p:nvPicPr>
          <p:cNvPr id="4" name="Picture 2" descr="Q:\$Team\Private\RST\Agar seedlings assorted species\Poaceace\14-03-31_102348_prechill-kentucky 2nd count blot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478483" y="169717"/>
            <a:ext cx="4835234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Agar seedlings assorted species\Asteraceae\14-04-01_081041_BIG SAGE F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7013" y="0"/>
            <a:ext cx="71369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71600"/>
            <a:ext cx="2048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Big Sage Brush</a:t>
            </a:r>
          </a:p>
          <a:p>
            <a:r>
              <a:rPr lang="en-US" sz="2400" b="1" dirty="0" smtClean="0"/>
              <a:t>        Final</a:t>
            </a:r>
          </a:p>
        </p:txBody>
      </p:sp>
    </p:spTree>
  </p:cSld>
  <p:clrMapOvr>
    <a:masterClrMapping/>
  </p:clrMapOvr>
  <p:transition advClick="0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$Team\Private\RST\Agar seedlings assorted species\Chenopodiaceae\14-04-17_090640_four wing saltbush first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76200"/>
            <a:ext cx="7010400" cy="68189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0"/>
            <a:ext cx="1564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Wing </a:t>
            </a:r>
          </a:p>
          <a:p>
            <a:r>
              <a:rPr lang="en-US" sz="2400" b="1" dirty="0" smtClean="0"/>
              <a:t>Salt Bush</a:t>
            </a:r>
          </a:p>
        </p:txBody>
      </p:sp>
    </p:spTree>
  </p:cSld>
  <p:clrMapOvr>
    <a:masterClrMapping/>
  </p:clrMapOvr>
  <p:transition advClick="0" advTm="6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Agar seedlings assorted species\Poaceace\14-04-01_080429_bLUBUNCH 0401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52400"/>
            <a:ext cx="71628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Blue Bunch</a:t>
            </a:r>
          </a:p>
          <a:p>
            <a:pPr algn="ctr"/>
            <a:r>
              <a:rPr lang="en-US" sz="2400" b="1" dirty="0" smtClean="0"/>
              <a:t>Final </a:t>
            </a:r>
          </a:p>
        </p:txBody>
      </p:sp>
    </p:spTree>
  </p:cSld>
  <p:clrMapOvr>
    <a:masterClrMapping/>
  </p:clrMapOvr>
  <p:transition advClick="0" advTm="6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$Team\Private\RST\Agar seedlings assorted species\Poaceace\14-04-01_080751_ORCHARDGRASS F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10085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95490" y="2286000"/>
            <a:ext cx="2048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Orchard Grass </a:t>
            </a:r>
          </a:p>
          <a:p>
            <a:pPr algn="ctr"/>
            <a:r>
              <a:rPr lang="en-US" sz="2400" b="1" dirty="0" smtClean="0"/>
              <a:t>Final</a:t>
            </a:r>
          </a:p>
        </p:txBody>
      </p:sp>
    </p:spTree>
  </p:cSld>
  <p:clrMapOvr>
    <a:masterClrMapping/>
  </p:clrMapOvr>
  <p:transition advClick="0" advTm="6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$Team\Private\RST\Agar seedlings assorted species\Poaceace\14-04-01_081520_BASIN WILD RYE 04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162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9000" y="2286000"/>
            <a:ext cx="178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Basin Wild Rye</a:t>
            </a:r>
          </a:p>
          <a:p>
            <a:pPr algn="ctr"/>
            <a:r>
              <a:rPr lang="en-US" sz="2400" b="1" dirty="0" smtClean="0"/>
              <a:t>Final</a:t>
            </a:r>
          </a:p>
        </p:txBody>
      </p:sp>
    </p:spTree>
  </p:cSld>
  <p:clrMapOvr>
    <a:masterClrMapping/>
  </p:clrMapOvr>
  <p:transition advClick="0" advTm="6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:\$Team\Private\RST\Agar seedlings assorted species\Poaceace\14-04-01_082030_RYEGRASS MIX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84325" y="0"/>
            <a:ext cx="72236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52422" y="2286000"/>
            <a:ext cx="1368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Ryegrass </a:t>
            </a:r>
          </a:p>
          <a:p>
            <a:pPr algn="ctr"/>
            <a:r>
              <a:rPr lang="en-US" sz="2400" b="1" dirty="0" smtClean="0"/>
              <a:t>Mix</a:t>
            </a:r>
          </a:p>
        </p:txBody>
      </p:sp>
    </p:spTree>
  </p:cSld>
  <p:clrMapOvr>
    <a:masterClrMapping/>
  </p:clrMapOvr>
  <p:transition advClick="0" advTm="6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:\$Team\Private\RST\Gel seedlings assorted sp\Fabaceae\al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0" y="0"/>
            <a:ext cx="8858624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6172200"/>
            <a:ext cx="101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Alfalfa</a:t>
            </a:r>
            <a:endParaRPr lang="en-US" sz="2400" b="1" dirty="0"/>
          </a:p>
        </p:txBody>
      </p:sp>
    </p:spTree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$Team\Private\RST\Agar seedlings assorted species\Fabaceae\14-03-19_110220_lentil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317471" y="308493"/>
            <a:ext cx="6883341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2590800"/>
            <a:ext cx="101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Lentils</a:t>
            </a:r>
          </a:p>
        </p:txBody>
      </p:sp>
    </p:spTree>
  </p:cSld>
  <p:clrMapOvr>
    <a:masterClrMapping/>
  </p:clrMapOvr>
  <p:transition advClick="0" advTm="6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$Team\Private\RST\Agar seedlings assorted species\Poaceace\14-04-02_075842_KBG BLOTTER FINAL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607532" y="88657"/>
            <a:ext cx="4653337" cy="4419600"/>
          </a:xfrm>
          <a:prstGeom prst="rect">
            <a:avLst/>
          </a:prstGeom>
          <a:noFill/>
        </p:spPr>
      </p:pic>
      <p:pic>
        <p:nvPicPr>
          <p:cNvPr id="7171" name="Picture 3" descr="Q:\$Team\Private\RST\Agar seedlings assorted species\Poaceace\14-04-02_080337_KBG FINAL AG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4800600" cy="4627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83511" y="5105400"/>
            <a:ext cx="2713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Kentucky Bluegrass </a:t>
            </a:r>
          </a:p>
          <a:p>
            <a:pPr algn="ctr"/>
            <a:r>
              <a:rPr lang="en-US" sz="2400" b="1" dirty="0" smtClean="0"/>
              <a:t>Final Count</a:t>
            </a:r>
          </a:p>
        </p:txBody>
      </p:sp>
    </p:spTree>
  </p:cSld>
  <p:clrMapOvr>
    <a:masterClrMapping/>
  </p:clrMapOvr>
  <p:transition advClick="0" advTm="6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:\$Team\Private\RST\Agar seedlings assorted species\Poaceace\14-04-17_091227_needle and thread first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04800"/>
            <a:ext cx="6324600" cy="64036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34248" y="2674203"/>
            <a:ext cx="260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Needle and Thread</a:t>
            </a:r>
          </a:p>
          <a:p>
            <a:pPr algn="ctr"/>
            <a:r>
              <a:rPr lang="en-US" sz="2400" b="1" dirty="0" smtClean="0"/>
              <a:t>First Count</a:t>
            </a:r>
          </a:p>
        </p:txBody>
      </p:sp>
    </p:spTree>
  </p:cSld>
  <p:clrMapOvr>
    <a:masterClrMapping/>
  </p:clrMapOvr>
  <p:transition advClick="0" advTm="6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:\$Team\Private\RST\Agar seedlings assorted species\Poaceace\14-04-17_091757_galletta first cou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469256" y="469255"/>
            <a:ext cx="6858000" cy="5919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14705" y="2362200"/>
            <a:ext cx="109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Galleta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Day 8</a:t>
            </a:r>
          </a:p>
        </p:txBody>
      </p:sp>
    </p:spTree>
  </p:cSld>
  <p:clrMapOvr>
    <a:masterClrMapping/>
  </p:clrMapOvr>
  <p:transition advClick="0" advTm="6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Gel seedlings assorted sp\Flowers\14-03-04_074448_Zinnia plate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 rot="10800000">
            <a:off x="1336572" y="87960"/>
            <a:ext cx="7807428" cy="6770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Zinnia</a:t>
            </a:r>
            <a:endParaRPr lang="en-US" b="1" dirty="0"/>
          </a:p>
        </p:txBody>
      </p:sp>
    </p:spTree>
  </p:cSld>
  <p:clrMapOvr>
    <a:masterClrMapping/>
  </p:clrMapOvr>
  <p:transition advClick="0" advTm="6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Agar seedlings assorted species\Poaceace\14-05-05_114448_Hard Fescue f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86" y="0"/>
            <a:ext cx="719101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15200" y="2362200"/>
            <a:ext cx="1734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Hard Fescue</a:t>
            </a:r>
          </a:p>
          <a:p>
            <a:pPr algn="ctr"/>
            <a:r>
              <a:rPr lang="en-US" sz="2400" b="1" dirty="0" smtClean="0"/>
              <a:t>Final Count</a:t>
            </a:r>
          </a:p>
        </p:txBody>
      </p:sp>
    </p:spTree>
  </p:cSld>
  <p:clrMapOvr>
    <a:masterClrMapping/>
  </p:clrMapOvr>
  <p:transition advClick="0" advTm="6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Agar seedlings assorted species\Poaceace\14-04-28_074936_Side oats grama 7 d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379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8561" y="259080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Side Oats </a:t>
            </a:r>
            <a:r>
              <a:rPr lang="en-US" sz="2400" b="1" dirty="0" err="1" smtClean="0"/>
              <a:t>Grama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First Count </a:t>
            </a:r>
          </a:p>
        </p:txBody>
      </p:sp>
    </p:spTree>
  </p:cSld>
  <p:clrMapOvr>
    <a:masterClrMapping/>
  </p:clrMapOvr>
  <p:transition advClick="0" advTm="6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$Team\Private\RST\Agar seedlings assorted species\Poaceace\14-05-05_115214_Side oats grama agar f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61050" y="0"/>
            <a:ext cx="78824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43800" y="2743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Side Oats </a:t>
            </a:r>
            <a:r>
              <a:rPr lang="en-US" sz="2400" b="1" dirty="0" err="1" smtClean="0"/>
              <a:t>Grama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Final</a:t>
            </a:r>
          </a:p>
          <a:p>
            <a:pPr algn="ctr"/>
            <a:r>
              <a:rPr lang="en-US" sz="2400" b="1" dirty="0" smtClean="0"/>
              <a:t> Count </a:t>
            </a:r>
          </a:p>
        </p:txBody>
      </p:sp>
    </p:spTree>
  </p:cSld>
  <p:clrMapOvr>
    <a:masterClrMapping/>
  </p:clrMapOvr>
  <p:transition advClick="0" advTm="6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$Team\Private\RST\Agar seedlings assorted species\Poaceace\14-05-05_113600_perential ryegrass agar f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121"/>
            <a:ext cx="7315200" cy="68328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43800" y="2438400"/>
            <a:ext cx="146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Perennial </a:t>
            </a:r>
          </a:p>
          <a:p>
            <a:pPr algn="ctr"/>
            <a:r>
              <a:rPr lang="en-US" sz="2400" b="1" dirty="0" smtClean="0"/>
              <a:t>Ryegrass</a:t>
            </a:r>
          </a:p>
        </p:txBody>
      </p:sp>
    </p:spTree>
  </p:cSld>
  <p:clrMapOvr>
    <a:masterClrMapping/>
  </p:clrMapOvr>
  <p:transition advClick="0" advTm="6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$Team\Private\RST\Gel seedlings assorted sp\Cucurbits\14-02-25_085114_many seeds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04800" y="0"/>
            <a:ext cx="8839200" cy="58809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0198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Squash</a:t>
            </a:r>
            <a:endParaRPr lang="en-US" sz="2800" b="1" dirty="0"/>
          </a:p>
        </p:txBody>
      </p:sp>
    </p:spTree>
  </p:cSld>
  <p:clrMapOvr>
    <a:masterClrMapping/>
  </p:clrMapOvr>
  <p:transition advClick="0" advTm="6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$Team\Private\RST\Agar seedlings assorted species\14-05-12_072819_jack pine 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424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6396335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Jack Pine</a:t>
            </a:r>
          </a:p>
        </p:txBody>
      </p:sp>
    </p:spTree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Agar seedlings assorted species\Fabaceae\14-03-19_105710_prairie clo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6761265" cy="678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9000" y="2362200"/>
            <a:ext cx="108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Prairie </a:t>
            </a:r>
          </a:p>
          <a:p>
            <a:r>
              <a:rPr lang="en-US" sz="2400" b="1" dirty="0" smtClean="0"/>
              <a:t>Clover</a:t>
            </a:r>
          </a:p>
        </p:txBody>
      </p:sp>
    </p:spTree>
  </p:cSld>
  <p:clrMapOvr>
    <a:masterClrMapping/>
  </p:clrMapOvr>
  <p:transition advClick="0" advTm="6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$Team\Private\RST\Agar seedlings assorted species\Poaceace\14-05-12_133306_RedTop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 rot="16200000">
            <a:off x="184671" y="-184672"/>
            <a:ext cx="6869657" cy="723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0" y="3124200"/>
            <a:ext cx="119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Red Top</a:t>
            </a:r>
          </a:p>
        </p:txBody>
      </p:sp>
    </p:spTree>
  </p:cSld>
  <p:clrMapOvr>
    <a:masterClrMapping/>
  </p:clrMapOvr>
  <p:transition advClick="0" advTm="6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$Team\Private\RST\Agar seedlings assorted species\Poaceace\14-05-12_132748_Blackjack Bermudagrass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2667000"/>
            <a:ext cx="146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Black Jack</a:t>
            </a:r>
          </a:p>
          <a:p>
            <a:pPr algn="ctr"/>
            <a:r>
              <a:rPr lang="en-US" sz="2400" b="1" dirty="0" smtClean="0"/>
              <a:t>Bermuda</a:t>
            </a:r>
          </a:p>
        </p:txBody>
      </p:sp>
    </p:spTree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$Team\Private\RST\Agar seedlings assorted species\Chenopodiaceae\14-03-19_104427_Kochia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77625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24800" y="1828800"/>
            <a:ext cx="110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Forage </a:t>
            </a:r>
          </a:p>
          <a:p>
            <a:r>
              <a:rPr lang="en-US" sz="2400" b="1" dirty="0" err="1" smtClean="0"/>
              <a:t>Kochia</a:t>
            </a:r>
            <a:endParaRPr lang="en-US" sz="2400" b="1" dirty="0" smtClean="0"/>
          </a:p>
        </p:txBody>
      </p:sp>
    </p:spTree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$Team\Private\RST\Agar seedlings assorted species\Linaceae\14-03-19_105131_fla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6806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24800" y="2590800"/>
            <a:ext cx="69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Flax</a:t>
            </a:r>
          </a:p>
        </p:txBody>
      </p:sp>
    </p:spTree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$Team\Private\RST\Agar seedlings assorted species\Poaceace\14-03-24_082549_prechill kentucky agar first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-1" y="-1"/>
            <a:ext cx="4648201" cy="4496929"/>
          </a:xfrm>
          <a:prstGeom prst="rect">
            <a:avLst/>
          </a:prstGeom>
          <a:noFill/>
        </p:spPr>
      </p:pic>
      <p:pic>
        <p:nvPicPr>
          <p:cNvPr id="3" name="Picture 2" descr="Q:\$Team\Private\RST\Agar seedlings assorted species\Poaceace\14-03-24_082244_Prechill Kentucky first blotter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rot="5400000">
            <a:off x="4572000" y="0"/>
            <a:ext cx="4572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5334000"/>
            <a:ext cx="1983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Kentucky Bluegrass</a:t>
            </a:r>
          </a:p>
          <a:p>
            <a:pPr algn="ctr"/>
            <a:r>
              <a:rPr lang="en-US" dirty="0" err="1" smtClean="0"/>
              <a:t>Prechill</a:t>
            </a:r>
            <a:endParaRPr lang="en-US" dirty="0" smtClean="0"/>
          </a:p>
          <a:p>
            <a:pPr algn="ctr"/>
            <a:r>
              <a:rPr lang="en-US" dirty="0" smtClean="0"/>
              <a:t>At first count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Q:\$Team\Private\RST\Gel seedlings assorted sp\Fabaceae\14-03-05_084751_Sorghum 7 d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838200" y="0"/>
            <a:ext cx="6019800" cy="6840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62800" y="2362200"/>
            <a:ext cx="1463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Sanfoin</a:t>
            </a:r>
            <a:endParaRPr lang="en-US" sz="3200" b="1" dirty="0"/>
          </a:p>
        </p:txBody>
      </p:sp>
    </p:spTree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153</Words>
  <Application>Microsoft Office PowerPoint</Application>
  <PresentationFormat>On-screen Show (4:3)</PresentationFormat>
  <Paragraphs>84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Monsanto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Phillips</dc:creator>
  <cp:lastModifiedBy>Kelly Polzin</cp:lastModifiedBy>
  <cp:revision>75</cp:revision>
  <dcterms:created xsi:type="dcterms:W3CDTF">2014-03-19T18:43:53Z</dcterms:created>
  <dcterms:modified xsi:type="dcterms:W3CDTF">2016-02-22T16:03:02Z</dcterms:modified>
</cp:coreProperties>
</file>