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9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5" d="100"/>
          <a:sy n="115" d="100"/>
        </p:scale>
        <p:origin x="1277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02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87D655-A128-48E5-96CE-A343A793756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F5A-8CA1-407F-98BA-D7B54E3FC845}">
      <dgm:prSet phldrT="[Text]"/>
      <dgm:spPr/>
      <dgm:t>
        <a:bodyPr/>
        <a:lstStyle/>
        <a:p>
          <a:r>
            <a:rPr lang="en-US" dirty="0" smtClean="0"/>
            <a:t>Lab 1</a:t>
          </a:r>
          <a:endParaRPr lang="en-US" dirty="0"/>
        </a:p>
      </dgm:t>
    </dgm:pt>
    <dgm:pt modelId="{A9ACF415-5F52-4419-91AF-5220E36679DB}" type="parTrans" cxnId="{59393B4F-7684-4F89-B57A-83310ACC09E0}">
      <dgm:prSet/>
      <dgm:spPr/>
      <dgm:t>
        <a:bodyPr/>
        <a:lstStyle/>
        <a:p>
          <a:endParaRPr lang="en-US"/>
        </a:p>
      </dgm:t>
    </dgm:pt>
    <dgm:pt modelId="{4D21CD42-0D87-493A-8358-622EBBEFD618}" type="sibTrans" cxnId="{59393B4F-7684-4F89-B57A-83310ACC09E0}">
      <dgm:prSet/>
      <dgm:spPr/>
      <dgm:t>
        <a:bodyPr/>
        <a:lstStyle/>
        <a:p>
          <a:endParaRPr lang="en-US"/>
        </a:p>
      </dgm:t>
    </dgm:pt>
    <dgm:pt modelId="{2E97834A-ADE3-4C35-B2C5-270CDB3812B6}">
      <dgm:prSet phldrT="[Text]"/>
      <dgm:spPr/>
      <dgm:t>
        <a:bodyPr/>
        <a:lstStyle/>
        <a:p>
          <a:r>
            <a:rPr lang="en-US" dirty="0" smtClean="0"/>
            <a:t>Rep 1</a:t>
          </a:r>
          <a:endParaRPr lang="en-US" dirty="0"/>
        </a:p>
      </dgm:t>
    </dgm:pt>
    <dgm:pt modelId="{FD55C3E4-76A9-463F-BC81-E927C9285483}" type="parTrans" cxnId="{3DFC126B-4D5C-44A9-9ABA-013EFD368672}">
      <dgm:prSet/>
      <dgm:spPr/>
      <dgm:t>
        <a:bodyPr/>
        <a:lstStyle/>
        <a:p>
          <a:endParaRPr lang="en-US"/>
        </a:p>
      </dgm:t>
    </dgm:pt>
    <dgm:pt modelId="{8923C91F-C2B3-44B1-B68B-8C5017870302}" type="sibTrans" cxnId="{3DFC126B-4D5C-44A9-9ABA-013EFD368672}">
      <dgm:prSet/>
      <dgm:spPr/>
      <dgm:t>
        <a:bodyPr/>
        <a:lstStyle/>
        <a:p>
          <a:endParaRPr lang="en-US"/>
        </a:p>
      </dgm:t>
    </dgm:pt>
    <dgm:pt modelId="{4BA9845B-289D-49B4-A6A6-55F223F5C2B7}">
      <dgm:prSet phldrT="[Text]"/>
      <dgm:spPr/>
      <dgm:t>
        <a:bodyPr/>
        <a:lstStyle/>
        <a:p>
          <a:r>
            <a:rPr lang="en-US" dirty="0" smtClean="0"/>
            <a:t>Rep 2</a:t>
          </a:r>
          <a:endParaRPr lang="en-US" dirty="0"/>
        </a:p>
      </dgm:t>
    </dgm:pt>
    <dgm:pt modelId="{95D63A15-85E3-4A7F-9D8D-4DFA925C7ABE}" type="parTrans" cxnId="{28A8CF04-E1ED-4527-B808-5197FCDC079B}">
      <dgm:prSet/>
      <dgm:spPr/>
      <dgm:t>
        <a:bodyPr/>
        <a:lstStyle/>
        <a:p>
          <a:endParaRPr lang="en-US"/>
        </a:p>
      </dgm:t>
    </dgm:pt>
    <dgm:pt modelId="{5C93954F-C0B5-4E14-A9A9-C78AEFB46812}" type="sibTrans" cxnId="{28A8CF04-E1ED-4527-B808-5197FCDC079B}">
      <dgm:prSet/>
      <dgm:spPr/>
      <dgm:t>
        <a:bodyPr/>
        <a:lstStyle/>
        <a:p>
          <a:endParaRPr lang="en-US"/>
        </a:p>
      </dgm:t>
    </dgm:pt>
    <dgm:pt modelId="{5694154D-F75E-48D0-9545-DC3ECC6777C1}">
      <dgm:prSet phldrT="[Text]"/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91522B95-5FE5-4FC4-8405-D8D9A249314E}" type="parTrans" cxnId="{C74115A8-B7D8-4BB0-B5CD-7A6E597E10C6}">
      <dgm:prSet/>
      <dgm:spPr/>
      <dgm:t>
        <a:bodyPr/>
        <a:lstStyle/>
        <a:p>
          <a:endParaRPr lang="en-US"/>
        </a:p>
      </dgm:t>
    </dgm:pt>
    <dgm:pt modelId="{BD5F8828-0CFA-4C4E-B269-2883860D2147}" type="sibTrans" cxnId="{C74115A8-B7D8-4BB0-B5CD-7A6E597E10C6}">
      <dgm:prSet/>
      <dgm:spPr/>
      <dgm:t>
        <a:bodyPr/>
        <a:lstStyle/>
        <a:p>
          <a:endParaRPr lang="en-US"/>
        </a:p>
      </dgm:t>
    </dgm:pt>
    <dgm:pt modelId="{6B6FDBB7-0708-46DA-B986-B1BDDF828930}">
      <dgm:prSet phldrT="[Text]"/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EEE3776B-2069-4F62-914C-F5AE3507EF77}" type="parTrans" cxnId="{30BF62BC-C3CB-45DE-A43F-20B80AAD13A3}">
      <dgm:prSet/>
      <dgm:spPr/>
      <dgm:t>
        <a:bodyPr/>
        <a:lstStyle/>
        <a:p>
          <a:endParaRPr lang="en-US"/>
        </a:p>
      </dgm:t>
    </dgm:pt>
    <dgm:pt modelId="{FA723566-0AB8-4723-BD7B-AEFEB24AFF7F}" type="sibTrans" cxnId="{30BF62BC-C3CB-45DE-A43F-20B80AAD13A3}">
      <dgm:prSet/>
      <dgm:spPr/>
      <dgm:t>
        <a:bodyPr/>
        <a:lstStyle/>
        <a:p>
          <a:endParaRPr lang="en-US"/>
        </a:p>
      </dgm:t>
    </dgm:pt>
    <dgm:pt modelId="{AFF1C223-D765-46A4-81A9-6C91F2A5532D}">
      <dgm:prSet phldrT="[Text]"/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9EFA59A-5F3E-4FBC-AA81-8D6CE285EF1C}" type="parTrans" cxnId="{228BC6A3-37DF-48E7-9DA0-C31C95C2DFFF}">
      <dgm:prSet/>
      <dgm:spPr/>
      <dgm:t>
        <a:bodyPr/>
        <a:lstStyle/>
        <a:p>
          <a:endParaRPr lang="en-US"/>
        </a:p>
      </dgm:t>
    </dgm:pt>
    <dgm:pt modelId="{F510B109-7356-4973-8A10-EA06595C87BE}" type="sibTrans" cxnId="{228BC6A3-37DF-48E7-9DA0-C31C95C2DFFF}">
      <dgm:prSet/>
      <dgm:spPr/>
      <dgm:t>
        <a:bodyPr/>
        <a:lstStyle/>
        <a:p>
          <a:endParaRPr lang="en-US"/>
        </a:p>
      </dgm:t>
    </dgm:pt>
    <dgm:pt modelId="{8FBF25E8-E408-48CC-BA40-CE04A7197029}">
      <dgm:prSet phldrT="[Text]"/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C6B36492-ADA0-4CDA-8FB0-D8F91E27BB13}" type="parTrans" cxnId="{28ACEB17-066E-4DE2-AB5B-F03CCE86BE25}">
      <dgm:prSet/>
      <dgm:spPr/>
      <dgm:t>
        <a:bodyPr/>
        <a:lstStyle/>
        <a:p>
          <a:endParaRPr lang="en-US"/>
        </a:p>
      </dgm:t>
    </dgm:pt>
    <dgm:pt modelId="{02017B5A-DF0D-4DA3-AEA0-196B91CD3FD0}" type="sibTrans" cxnId="{28ACEB17-066E-4DE2-AB5B-F03CCE86BE25}">
      <dgm:prSet/>
      <dgm:spPr/>
      <dgm:t>
        <a:bodyPr/>
        <a:lstStyle/>
        <a:p>
          <a:endParaRPr lang="en-US"/>
        </a:p>
      </dgm:t>
    </dgm:pt>
    <dgm:pt modelId="{1D0D8B5D-0000-4C77-BF97-E2D0C50C5250}">
      <dgm:prSet phldrT="[Text]"/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74D57CAC-AEC4-4C2B-B180-0C59DD8E3617}" type="parTrans" cxnId="{39C92441-365F-41A7-97C7-DA3348E768B7}">
      <dgm:prSet/>
      <dgm:spPr/>
      <dgm:t>
        <a:bodyPr/>
        <a:lstStyle/>
        <a:p>
          <a:endParaRPr lang="en-US"/>
        </a:p>
      </dgm:t>
    </dgm:pt>
    <dgm:pt modelId="{1E0DFA8A-7FCE-4CDA-8A8F-4C464AF1C152}" type="sibTrans" cxnId="{39C92441-365F-41A7-97C7-DA3348E768B7}">
      <dgm:prSet/>
      <dgm:spPr/>
      <dgm:t>
        <a:bodyPr/>
        <a:lstStyle/>
        <a:p>
          <a:endParaRPr lang="en-US"/>
        </a:p>
      </dgm:t>
    </dgm:pt>
    <dgm:pt modelId="{935A8378-83C5-4E8C-BCF3-42755BCE948E}">
      <dgm:prSet phldrT="[Text]"/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A0130A06-A8F9-45D6-A843-CC7FDF696EFD}" type="parTrans" cxnId="{95B00B13-1E64-4984-A831-7B08ED26AAF2}">
      <dgm:prSet/>
      <dgm:spPr/>
      <dgm:t>
        <a:bodyPr/>
        <a:lstStyle/>
        <a:p>
          <a:endParaRPr lang="en-US"/>
        </a:p>
      </dgm:t>
    </dgm:pt>
    <dgm:pt modelId="{EA9C2751-85AD-4B15-A441-22BF5D43A740}" type="sibTrans" cxnId="{95B00B13-1E64-4984-A831-7B08ED26AAF2}">
      <dgm:prSet/>
      <dgm:spPr/>
      <dgm:t>
        <a:bodyPr/>
        <a:lstStyle/>
        <a:p>
          <a:endParaRPr lang="en-US"/>
        </a:p>
      </dgm:t>
    </dgm:pt>
    <dgm:pt modelId="{F2A3A869-A214-4BAF-90F5-86D6F86B7BC9}">
      <dgm:prSet phldrT="[Text]"/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FBC6FBD8-4917-4870-A5A3-CF4FF3A47FAE}" type="parTrans" cxnId="{DB3B9567-F371-44D3-B831-31C196F03C3C}">
      <dgm:prSet/>
      <dgm:spPr/>
      <dgm:t>
        <a:bodyPr/>
        <a:lstStyle/>
        <a:p>
          <a:endParaRPr lang="en-US"/>
        </a:p>
      </dgm:t>
    </dgm:pt>
    <dgm:pt modelId="{94210417-68A3-4291-BAF8-F9CF757D22F1}" type="sibTrans" cxnId="{DB3B9567-F371-44D3-B831-31C196F03C3C}">
      <dgm:prSet/>
      <dgm:spPr/>
      <dgm:t>
        <a:bodyPr/>
        <a:lstStyle/>
        <a:p>
          <a:endParaRPr lang="en-US"/>
        </a:p>
      </dgm:t>
    </dgm:pt>
    <dgm:pt modelId="{E62A452A-E1B8-4809-B87D-1A19DDAE5D1C}">
      <dgm:prSet phldrT="[Text]"/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36A9FAF2-8492-4DA9-806C-64C6786517D3}" type="parTrans" cxnId="{615E9CC6-3E4C-48DE-B66B-AC6C494287FA}">
      <dgm:prSet/>
      <dgm:spPr/>
      <dgm:t>
        <a:bodyPr/>
        <a:lstStyle/>
        <a:p>
          <a:endParaRPr lang="en-US"/>
        </a:p>
      </dgm:t>
    </dgm:pt>
    <dgm:pt modelId="{EDDCB204-3FCE-460F-85BA-14F9D6BCCF83}" type="sibTrans" cxnId="{615E9CC6-3E4C-48DE-B66B-AC6C494287FA}">
      <dgm:prSet/>
      <dgm:spPr/>
      <dgm:t>
        <a:bodyPr/>
        <a:lstStyle/>
        <a:p>
          <a:endParaRPr lang="en-US"/>
        </a:p>
      </dgm:t>
    </dgm:pt>
    <dgm:pt modelId="{DF6D19F9-1F8A-40F7-A92B-CC54F3B2E3B4}">
      <dgm:prSet phldrT="[Text]"/>
      <dgm:spPr/>
      <dgm:t>
        <a:bodyPr/>
        <a:lstStyle/>
        <a:p>
          <a:r>
            <a:rPr lang="en-US" dirty="0" smtClean="0"/>
            <a:t>Rep 3</a:t>
          </a:r>
          <a:endParaRPr lang="en-US" dirty="0"/>
        </a:p>
      </dgm:t>
    </dgm:pt>
    <dgm:pt modelId="{7FC0085B-FDE0-4819-BF8B-B7EC3EDBF21A}" type="parTrans" cxnId="{2BB3E1BF-F096-4E86-950A-B13CC72F4B46}">
      <dgm:prSet/>
      <dgm:spPr/>
      <dgm:t>
        <a:bodyPr/>
        <a:lstStyle/>
        <a:p>
          <a:endParaRPr lang="en-US"/>
        </a:p>
      </dgm:t>
    </dgm:pt>
    <dgm:pt modelId="{EA1D1D80-CD53-4209-987A-3CD789B0D247}" type="sibTrans" cxnId="{2BB3E1BF-F096-4E86-950A-B13CC72F4B46}">
      <dgm:prSet/>
      <dgm:spPr/>
      <dgm:t>
        <a:bodyPr/>
        <a:lstStyle/>
        <a:p>
          <a:endParaRPr lang="en-US"/>
        </a:p>
      </dgm:t>
    </dgm:pt>
    <dgm:pt modelId="{BFD13E99-8D4B-4B4F-A0D0-AFD4ABD86C1D}">
      <dgm:prSet phldrT="[Text]"/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80F298D5-3A57-49AD-84EA-967B94072EA2}" type="parTrans" cxnId="{E4C9ED4F-94C0-4C97-9B3D-159CC7153E5F}">
      <dgm:prSet/>
      <dgm:spPr/>
      <dgm:t>
        <a:bodyPr/>
        <a:lstStyle/>
        <a:p>
          <a:endParaRPr lang="en-US"/>
        </a:p>
      </dgm:t>
    </dgm:pt>
    <dgm:pt modelId="{0075F276-EDC9-487B-9F65-7287016E268F}" type="sibTrans" cxnId="{E4C9ED4F-94C0-4C97-9B3D-159CC7153E5F}">
      <dgm:prSet/>
      <dgm:spPr/>
      <dgm:t>
        <a:bodyPr/>
        <a:lstStyle/>
        <a:p>
          <a:endParaRPr lang="en-US"/>
        </a:p>
      </dgm:t>
    </dgm:pt>
    <dgm:pt modelId="{4AE1D9C8-6448-436D-85C9-906B3FA40499}">
      <dgm:prSet phldrT="[Text]"/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8FC6D6E8-4D04-4C86-954E-5E3D50137803}" type="parTrans" cxnId="{D4C51D3A-7DCF-4D53-89BF-77316F0AC63F}">
      <dgm:prSet/>
      <dgm:spPr/>
      <dgm:t>
        <a:bodyPr/>
        <a:lstStyle/>
        <a:p>
          <a:endParaRPr lang="en-US"/>
        </a:p>
      </dgm:t>
    </dgm:pt>
    <dgm:pt modelId="{FD6B593D-A2E1-473B-8024-A76B1F68B0E3}" type="sibTrans" cxnId="{D4C51D3A-7DCF-4D53-89BF-77316F0AC63F}">
      <dgm:prSet/>
      <dgm:spPr/>
      <dgm:t>
        <a:bodyPr/>
        <a:lstStyle/>
        <a:p>
          <a:endParaRPr lang="en-US"/>
        </a:p>
      </dgm:t>
    </dgm:pt>
    <dgm:pt modelId="{1AFD756C-15E9-4A16-8103-7FA2BCCCADA7}">
      <dgm:prSet phldrT="[Text]"/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CD6854CA-25AA-44A8-B761-E66C587FF914}" type="parTrans" cxnId="{8B1545C8-F513-4235-953C-3547A064C148}">
      <dgm:prSet/>
      <dgm:spPr/>
      <dgm:t>
        <a:bodyPr/>
        <a:lstStyle/>
        <a:p>
          <a:endParaRPr lang="en-US"/>
        </a:p>
      </dgm:t>
    </dgm:pt>
    <dgm:pt modelId="{5CDD1986-BE6C-4FBC-9751-5FD13B2323D3}" type="sibTrans" cxnId="{8B1545C8-F513-4235-953C-3547A064C148}">
      <dgm:prSet/>
      <dgm:spPr/>
      <dgm:t>
        <a:bodyPr/>
        <a:lstStyle/>
        <a:p>
          <a:endParaRPr lang="en-US"/>
        </a:p>
      </dgm:t>
    </dgm:pt>
    <dgm:pt modelId="{CEE7A6C4-7BC0-4540-A6F0-E7B6265132AD}">
      <dgm:prSet phldrT="[Text]"/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77451859-7A4D-4DA2-ACA1-06DF57B7E50D}" type="parTrans" cxnId="{3CF5B3EB-41FD-4D2A-8D48-A6D83BE44006}">
      <dgm:prSet/>
      <dgm:spPr/>
      <dgm:t>
        <a:bodyPr/>
        <a:lstStyle/>
        <a:p>
          <a:endParaRPr lang="en-US"/>
        </a:p>
      </dgm:t>
    </dgm:pt>
    <dgm:pt modelId="{133FAAE6-BE7C-4847-956E-A03C80716066}" type="sibTrans" cxnId="{3CF5B3EB-41FD-4D2A-8D48-A6D83BE44006}">
      <dgm:prSet/>
      <dgm:spPr/>
      <dgm:t>
        <a:bodyPr/>
        <a:lstStyle/>
        <a:p>
          <a:endParaRPr lang="en-US"/>
        </a:p>
      </dgm:t>
    </dgm:pt>
    <dgm:pt modelId="{344A6EF4-DD8C-4B44-8D60-F61F60EDCB65}">
      <dgm:prSet phldrT="[Text]"/>
      <dgm:spPr/>
      <dgm:t>
        <a:bodyPr/>
        <a:lstStyle/>
        <a:p>
          <a:r>
            <a:rPr lang="en-US" dirty="0" smtClean="0"/>
            <a:t>Rep 4</a:t>
          </a:r>
          <a:endParaRPr lang="en-US" dirty="0"/>
        </a:p>
      </dgm:t>
    </dgm:pt>
    <dgm:pt modelId="{1E58BBE7-BBA8-41F4-B956-9EEFFDA407D7}" type="parTrans" cxnId="{D1C4B094-17B0-4AD8-BC05-860C4DC6C7F9}">
      <dgm:prSet/>
      <dgm:spPr/>
      <dgm:t>
        <a:bodyPr/>
        <a:lstStyle/>
        <a:p>
          <a:endParaRPr lang="en-US"/>
        </a:p>
      </dgm:t>
    </dgm:pt>
    <dgm:pt modelId="{CBB3264B-75BC-4513-B0E9-8053D1BC58AC}" type="sibTrans" cxnId="{D1C4B094-17B0-4AD8-BC05-860C4DC6C7F9}">
      <dgm:prSet/>
      <dgm:spPr/>
      <dgm:t>
        <a:bodyPr/>
        <a:lstStyle/>
        <a:p>
          <a:endParaRPr lang="en-US"/>
        </a:p>
      </dgm:t>
    </dgm:pt>
    <dgm:pt modelId="{8E673252-53E0-4716-BE1A-BC43C574516C}">
      <dgm:prSet phldrT="[Text]"/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5107B232-700E-4379-8435-A0050BF5D290}" type="parTrans" cxnId="{67134858-6996-4D16-8EC2-6EBA793B0D9B}">
      <dgm:prSet/>
      <dgm:spPr/>
      <dgm:t>
        <a:bodyPr/>
        <a:lstStyle/>
        <a:p>
          <a:endParaRPr lang="en-US"/>
        </a:p>
      </dgm:t>
    </dgm:pt>
    <dgm:pt modelId="{D26AF8C7-FCF0-4C8C-A98D-ED22B5E121B0}" type="sibTrans" cxnId="{67134858-6996-4D16-8EC2-6EBA793B0D9B}">
      <dgm:prSet/>
      <dgm:spPr/>
      <dgm:t>
        <a:bodyPr/>
        <a:lstStyle/>
        <a:p>
          <a:endParaRPr lang="en-US"/>
        </a:p>
      </dgm:t>
    </dgm:pt>
    <dgm:pt modelId="{881A1BDC-D764-45B3-8430-9186459DD79A}">
      <dgm:prSet phldrT="[Text]"/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39C3EFD5-E482-4720-88CE-AF5641ED8102}" type="parTrans" cxnId="{E72C70D6-35F8-410A-8E03-733DF7822FD8}">
      <dgm:prSet/>
      <dgm:spPr/>
      <dgm:t>
        <a:bodyPr/>
        <a:lstStyle/>
        <a:p>
          <a:endParaRPr lang="en-US"/>
        </a:p>
      </dgm:t>
    </dgm:pt>
    <dgm:pt modelId="{8EAEF6D5-7955-495A-B727-9A3B53822A76}" type="sibTrans" cxnId="{E72C70D6-35F8-410A-8E03-733DF7822FD8}">
      <dgm:prSet/>
      <dgm:spPr/>
      <dgm:t>
        <a:bodyPr/>
        <a:lstStyle/>
        <a:p>
          <a:endParaRPr lang="en-US"/>
        </a:p>
      </dgm:t>
    </dgm:pt>
    <dgm:pt modelId="{6D3E6C52-89B5-4985-8BDA-462F1A5251BE}">
      <dgm:prSet phldrT="[Text]"/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E76AE95-2C7E-4980-8DBF-02D44E15F635}" type="parTrans" cxnId="{CD8F74E0-BCF6-417D-AC7D-FAD51D8C15EF}">
      <dgm:prSet/>
      <dgm:spPr/>
      <dgm:t>
        <a:bodyPr/>
        <a:lstStyle/>
        <a:p>
          <a:endParaRPr lang="en-US"/>
        </a:p>
      </dgm:t>
    </dgm:pt>
    <dgm:pt modelId="{EDB12E3D-2442-4475-8C3E-B030401E9A1A}" type="sibTrans" cxnId="{CD8F74E0-BCF6-417D-AC7D-FAD51D8C15EF}">
      <dgm:prSet/>
      <dgm:spPr/>
      <dgm:t>
        <a:bodyPr/>
        <a:lstStyle/>
        <a:p>
          <a:endParaRPr lang="en-US"/>
        </a:p>
      </dgm:t>
    </dgm:pt>
    <dgm:pt modelId="{27E2EE4E-B9E3-47CC-A851-EFCEE472B306}">
      <dgm:prSet phldrT="[Text]"/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120CC95E-AFF3-4523-A79F-A321D83B6323}" type="parTrans" cxnId="{A6A0CB3C-F14E-4799-BD2F-050AF334B0AF}">
      <dgm:prSet/>
      <dgm:spPr/>
      <dgm:t>
        <a:bodyPr/>
        <a:lstStyle/>
        <a:p>
          <a:endParaRPr lang="en-US"/>
        </a:p>
      </dgm:t>
    </dgm:pt>
    <dgm:pt modelId="{0AF228A7-9731-4053-B5CB-0A099B9A01CC}" type="sibTrans" cxnId="{A6A0CB3C-F14E-4799-BD2F-050AF334B0AF}">
      <dgm:prSet/>
      <dgm:spPr/>
      <dgm:t>
        <a:bodyPr/>
        <a:lstStyle/>
        <a:p>
          <a:endParaRPr lang="en-US"/>
        </a:p>
      </dgm:t>
    </dgm:pt>
    <dgm:pt modelId="{4CD5CFE5-F08A-4124-BF37-9A109F35AC5D}" type="pres">
      <dgm:prSet presAssocID="{5C87D655-A128-48E5-96CE-A343A79375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C623-B223-41F0-9A3B-E8458695C488}" type="pres">
      <dgm:prSet presAssocID="{5C87D655-A128-48E5-96CE-A343A7937561}" presName="outerBox" presStyleCnt="0"/>
      <dgm:spPr/>
    </dgm:pt>
    <dgm:pt modelId="{4AAC5D4F-5C5F-4948-A382-235DBEFCEE04}" type="pres">
      <dgm:prSet presAssocID="{5C87D655-A128-48E5-96CE-A343A7937561}" presName="outerBoxParent" presStyleLbl="node1" presStyleIdx="0" presStyleCnt="1" custLinFactNeighborX="-49020" custLinFactNeighborY="-58559"/>
      <dgm:spPr/>
      <dgm:t>
        <a:bodyPr/>
        <a:lstStyle/>
        <a:p>
          <a:endParaRPr lang="en-US"/>
        </a:p>
      </dgm:t>
    </dgm:pt>
    <dgm:pt modelId="{70C736B7-8F53-4119-B38C-A31244C9F263}" type="pres">
      <dgm:prSet presAssocID="{5C87D655-A128-48E5-96CE-A343A7937561}" presName="outerBoxChildren" presStyleCnt="0"/>
      <dgm:spPr/>
    </dgm:pt>
    <dgm:pt modelId="{5E449EB1-0CF5-4398-AF9D-5E81E60DE57B}" type="pres">
      <dgm:prSet presAssocID="{2E97834A-ADE3-4C35-B2C5-270CDB3812B6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6ED3-0D33-434B-AFC2-CE49D41C0F5B}" type="pres">
      <dgm:prSet presAssocID="{8923C91F-C2B3-44B1-B68B-8C5017870302}" presName="outerSibTrans" presStyleCnt="0"/>
      <dgm:spPr/>
    </dgm:pt>
    <dgm:pt modelId="{DED18D00-CB8F-44A5-80FF-F095E008B2C3}" type="pres">
      <dgm:prSet presAssocID="{4BA9845B-289D-49B4-A6A6-55F223F5C2B7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2D2A-561C-43C9-A403-A7C7302D5AFA}" type="pres">
      <dgm:prSet presAssocID="{5C93954F-C0B5-4E14-A9A9-C78AEFB46812}" presName="outerSibTrans" presStyleCnt="0"/>
      <dgm:spPr/>
    </dgm:pt>
    <dgm:pt modelId="{7326F09C-AA18-43E0-B89B-79C5B81B8047}" type="pres">
      <dgm:prSet presAssocID="{DF6D19F9-1F8A-40F7-A92B-CC54F3B2E3B4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F7F3-0E62-4986-903B-5740187B9D7C}" type="pres">
      <dgm:prSet presAssocID="{EA1D1D80-CD53-4209-987A-3CD789B0D247}" presName="outerSibTrans" presStyleCnt="0"/>
      <dgm:spPr/>
    </dgm:pt>
    <dgm:pt modelId="{8AC30432-F05E-422C-BF30-BB0DDE0D1DD4}" type="pres">
      <dgm:prSet presAssocID="{344A6EF4-DD8C-4B44-8D60-F61F60EDCB65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039A4-65E4-4C63-B768-B0DE8B63FD7F}" type="presOf" srcId="{8E673252-53E0-4716-BE1A-BC43C574516C}" destId="{8AC30432-F05E-422C-BF30-BB0DDE0D1DD4}" srcOrd="0" destOrd="1" presId="urn:microsoft.com/office/officeart/2005/8/layout/target2"/>
    <dgm:cxn modelId="{E88819B9-72C4-4E7C-B5BC-CB6A91C5F728}" type="presOf" srcId="{6D3E6C52-89B5-4985-8BDA-462F1A5251BE}" destId="{8AC30432-F05E-422C-BF30-BB0DDE0D1DD4}" srcOrd="0" destOrd="3" presId="urn:microsoft.com/office/officeart/2005/8/layout/target2"/>
    <dgm:cxn modelId="{02852CDE-D16E-4DC8-844C-3CA4A92A0B87}" type="presOf" srcId="{1AFD756C-15E9-4A16-8103-7FA2BCCCADA7}" destId="{7326F09C-AA18-43E0-B89B-79C5B81B8047}" srcOrd="0" destOrd="3" presId="urn:microsoft.com/office/officeart/2005/8/layout/target2"/>
    <dgm:cxn modelId="{8B1545C8-F513-4235-953C-3547A064C148}" srcId="{DF6D19F9-1F8A-40F7-A92B-CC54F3B2E3B4}" destId="{1AFD756C-15E9-4A16-8103-7FA2BCCCADA7}" srcOrd="2" destOrd="0" parTransId="{CD6854CA-25AA-44A8-B761-E66C587FF914}" sibTransId="{5CDD1986-BE6C-4FBC-9751-5FD13B2323D3}"/>
    <dgm:cxn modelId="{DB3B9567-F371-44D3-B831-31C196F03C3C}" srcId="{4BA9845B-289D-49B4-A6A6-55F223F5C2B7}" destId="{F2A3A869-A214-4BAF-90F5-86D6F86B7BC9}" srcOrd="2" destOrd="0" parTransId="{FBC6FBD8-4917-4870-A5A3-CF4FF3A47FAE}" sibTransId="{94210417-68A3-4291-BAF8-F9CF757D22F1}"/>
    <dgm:cxn modelId="{3CF5B3EB-41FD-4D2A-8D48-A6D83BE44006}" srcId="{DF6D19F9-1F8A-40F7-A92B-CC54F3B2E3B4}" destId="{CEE7A6C4-7BC0-4540-A6F0-E7B6265132AD}" srcOrd="3" destOrd="0" parTransId="{77451859-7A4D-4DA2-ACA1-06DF57B7E50D}" sibTransId="{133FAAE6-BE7C-4847-956E-A03C80716066}"/>
    <dgm:cxn modelId="{95B00B13-1E64-4984-A831-7B08ED26AAF2}" srcId="{4BA9845B-289D-49B4-A6A6-55F223F5C2B7}" destId="{935A8378-83C5-4E8C-BCF3-42755BCE948E}" srcOrd="1" destOrd="0" parTransId="{A0130A06-A8F9-45D6-A843-CC7FDF696EFD}" sibTransId="{EA9C2751-85AD-4B15-A441-22BF5D43A740}"/>
    <dgm:cxn modelId="{81C9939E-6699-42AF-B410-0464F6B08D6B}" type="presOf" srcId="{27E2EE4E-B9E3-47CC-A851-EFCEE472B306}" destId="{8AC30432-F05E-422C-BF30-BB0DDE0D1DD4}" srcOrd="0" destOrd="4" presId="urn:microsoft.com/office/officeart/2005/8/layout/target2"/>
    <dgm:cxn modelId="{A6A0CB3C-F14E-4799-BD2F-050AF334B0AF}" srcId="{344A6EF4-DD8C-4B44-8D60-F61F60EDCB65}" destId="{27E2EE4E-B9E3-47CC-A851-EFCEE472B306}" srcOrd="3" destOrd="0" parTransId="{120CC95E-AFF3-4523-A79F-A321D83B6323}" sibTransId="{0AF228A7-9731-4053-B5CB-0A099B9A01CC}"/>
    <dgm:cxn modelId="{C5D1EBDD-8D85-4FE5-BF16-548CDC66E8FE}" type="presOf" srcId="{4BA9845B-289D-49B4-A6A6-55F223F5C2B7}" destId="{DED18D00-CB8F-44A5-80FF-F095E008B2C3}" srcOrd="0" destOrd="0" presId="urn:microsoft.com/office/officeart/2005/8/layout/target2"/>
    <dgm:cxn modelId="{28A8CF04-E1ED-4527-B808-5197FCDC079B}" srcId="{D7093F5A-8CA1-407F-98BA-D7B54E3FC845}" destId="{4BA9845B-289D-49B4-A6A6-55F223F5C2B7}" srcOrd="1" destOrd="0" parTransId="{95D63A15-85E3-4A7F-9D8D-4DFA925C7ABE}" sibTransId="{5C93954F-C0B5-4E14-A9A9-C78AEFB46812}"/>
    <dgm:cxn modelId="{A3FA1961-A733-4664-AB04-7644BDE873FC}" type="presOf" srcId="{AFF1C223-D765-46A4-81A9-6C91F2A5532D}" destId="{5E449EB1-0CF5-4398-AF9D-5E81E60DE57B}" srcOrd="0" destOrd="3" presId="urn:microsoft.com/office/officeart/2005/8/layout/target2"/>
    <dgm:cxn modelId="{434B26A7-0BBF-4B15-8B58-6357DE29FCAD}" type="presOf" srcId="{881A1BDC-D764-45B3-8430-9186459DD79A}" destId="{8AC30432-F05E-422C-BF30-BB0DDE0D1DD4}" srcOrd="0" destOrd="2" presId="urn:microsoft.com/office/officeart/2005/8/layout/target2"/>
    <dgm:cxn modelId="{30BF62BC-C3CB-45DE-A43F-20B80AAD13A3}" srcId="{2E97834A-ADE3-4C35-B2C5-270CDB3812B6}" destId="{6B6FDBB7-0708-46DA-B986-B1BDDF828930}" srcOrd="1" destOrd="0" parTransId="{EEE3776B-2069-4F62-914C-F5AE3507EF77}" sibTransId="{FA723566-0AB8-4723-BD7B-AEFEB24AFF7F}"/>
    <dgm:cxn modelId="{281D950D-ED3C-49EA-807E-EA7D462B14F8}" type="presOf" srcId="{935A8378-83C5-4E8C-BCF3-42755BCE948E}" destId="{DED18D00-CB8F-44A5-80FF-F095E008B2C3}" srcOrd="0" destOrd="2" presId="urn:microsoft.com/office/officeart/2005/8/layout/target2"/>
    <dgm:cxn modelId="{755810EF-AF8D-4E58-8844-76B5EE20FBD9}" type="presOf" srcId="{6B6FDBB7-0708-46DA-B986-B1BDDF828930}" destId="{5E449EB1-0CF5-4398-AF9D-5E81E60DE57B}" srcOrd="0" destOrd="2" presId="urn:microsoft.com/office/officeart/2005/8/layout/target2"/>
    <dgm:cxn modelId="{7DD7958B-D5C4-4353-AEBD-C92D8316E148}" type="presOf" srcId="{BFD13E99-8D4B-4B4F-A0D0-AFD4ABD86C1D}" destId="{7326F09C-AA18-43E0-B89B-79C5B81B8047}" srcOrd="0" destOrd="1" presId="urn:microsoft.com/office/officeart/2005/8/layout/target2"/>
    <dgm:cxn modelId="{C74115A8-B7D8-4BB0-B5CD-7A6E597E10C6}" srcId="{2E97834A-ADE3-4C35-B2C5-270CDB3812B6}" destId="{5694154D-F75E-48D0-9545-DC3ECC6777C1}" srcOrd="0" destOrd="0" parTransId="{91522B95-5FE5-4FC4-8405-D8D9A249314E}" sibTransId="{BD5F8828-0CFA-4C4E-B269-2883860D2147}"/>
    <dgm:cxn modelId="{E4C9ED4F-94C0-4C97-9B3D-159CC7153E5F}" srcId="{DF6D19F9-1F8A-40F7-A92B-CC54F3B2E3B4}" destId="{BFD13E99-8D4B-4B4F-A0D0-AFD4ABD86C1D}" srcOrd="0" destOrd="0" parTransId="{80F298D5-3A57-49AD-84EA-967B94072EA2}" sibTransId="{0075F276-EDC9-487B-9F65-7287016E268F}"/>
    <dgm:cxn modelId="{E72C70D6-35F8-410A-8E03-733DF7822FD8}" srcId="{344A6EF4-DD8C-4B44-8D60-F61F60EDCB65}" destId="{881A1BDC-D764-45B3-8430-9186459DD79A}" srcOrd="1" destOrd="0" parTransId="{39C3EFD5-E482-4720-88CE-AF5641ED8102}" sibTransId="{8EAEF6D5-7955-495A-B727-9A3B53822A76}"/>
    <dgm:cxn modelId="{BA8763C9-25DA-4DAA-8E36-6A4E3A43CD13}" type="presOf" srcId="{2E97834A-ADE3-4C35-B2C5-270CDB3812B6}" destId="{5E449EB1-0CF5-4398-AF9D-5E81E60DE57B}" srcOrd="0" destOrd="0" presId="urn:microsoft.com/office/officeart/2005/8/layout/target2"/>
    <dgm:cxn modelId="{DD45346A-A65A-4CE6-A405-AC463DFB463E}" type="presOf" srcId="{5C87D655-A128-48E5-96CE-A343A7937561}" destId="{4CD5CFE5-F08A-4124-BF37-9A109F35AC5D}" srcOrd="0" destOrd="0" presId="urn:microsoft.com/office/officeart/2005/8/layout/target2"/>
    <dgm:cxn modelId="{615E9CC6-3E4C-48DE-B66B-AC6C494287FA}" srcId="{4BA9845B-289D-49B4-A6A6-55F223F5C2B7}" destId="{E62A452A-E1B8-4809-B87D-1A19DDAE5D1C}" srcOrd="3" destOrd="0" parTransId="{36A9FAF2-8492-4DA9-806C-64C6786517D3}" sibTransId="{EDDCB204-3FCE-460F-85BA-14F9D6BCCF83}"/>
    <dgm:cxn modelId="{5A5F008D-E8FE-4437-8091-4C0B94D6B8EE}" type="presOf" srcId="{CEE7A6C4-7BC0-4540-A6F0-E7B6265132AD}" destId="{7326F09C-AA18-43E0-B89B-79C5B81B8047}" srcOrd="0" destOrd="4" presId="urn:microsoft.com/office/officeart/2005/8/layout/target2"/>
    <dgm:cxn modelId="{BC3CECF8-0FF2-4280-B08F-4E2A119E91F9}" type="presOf" srcId="{4AE1D9C8-6448-436D-85C9-906B3FA40499}" destId="{7326F09C-AA18-43E0-B89B-79C5B81B8047}" srcOrd="0" destOrd="2" presId="urn:microsoft.com/office/officeart/2005/8/layout/target2"/>
    <dgm:cxn modelId="{8AC54608-32E5-4DFF-99BD-DE8062E43CCC}" type="presOf" srcId="{E62A452A-E1B8-4809-B87D-1A19DDAE5D1C}" destId="{DED18D00-CB8F-44A5-80FF-F095E008B2C3}" srcOrd="0" destOrd="4" presId="urn:microsoft.com/office/officeart/2005/8/layout/target2"/>
    <dgm:cxn modelId="{28ACEB17-066E-4DE2-AB5B-F03CCE86BE25}" srcId="{2E97834A-ADE3-4C35-B2C5-270CDB3812B6}" destId="{8FBF25E8-E408-48CC-BA40-CE04A7197029}" srcOrd="3" destOrd="0" parTransId="{C6B36492-ADA0-4CDA-8FB0-D8F91E27BB13}" sibTransId="{02017B5A-DF0D-4DA3-AEA0-196B91CD3FD0}"/>
    <dgm:cxn modelId="{A42AA0D2-59F8-4DCE-87DC-9254AD2ACA1A}" type="presOf" srcId="{8FBF25E8-E408-48CC-BA40-CE04A7197029}" destId="{5E449EB1-0CF5-4398-AF9D-5E81E60DE57B}" srcOrd="0" destOrd="4" presId="urn:microsoft.com/office/officeart/2005/8/layout/target2"/>
    <dgm:cxn modelId="{2BB3E1BF-F096-4E86-950A-B13CC72F4B46}" srcId="{D7093F5A-8CA1-407F-98BA-D7B54E3FC845}" destId="{DF6D19F9-1F8A-40F7-A92B-CC54F3B2E3B4}" srcOrd="2" destOrd="0" parTransId="{7FC0085B-FDE0-4819-BF8B-B7EC3EDBF21A}" sibTransId="{EA1D1D80-CD53-4209-987A-3CD789B0D247}"/>
    <dgm:cxn modelId="{D1C4B094-17B0-4AD8-BC05-860C4DC6C7F9}" srcId="{D7093F5A-8CA1-407F-98BA-D7B54E3FC845}" destId="{344A6EF4-DD8C-4B44-8D60-F61F60EDCB65}" srcOrd="3" destOrd="0" parTransId="{1E58BBE7-BBA8-41F4-B956-9EEFFDA407D7}" sibTransId="{CBB3264B-75BC-4513-B0E9-8053D1BC58AC}"/>
    <dgm:cxn modelId="{E6E25AC5-5385-4B76-9A0E-4EDA51AD02E9}" type="presOf" srcId="{1D0D8B5D-0000-4C77-BF97-E2D0C50C5250}" destId="{DED18D00-CB8F-44A5-80FF-F095E008B2C3}" srcOrd="0" destOrd="1" presId="urn:microsoft.com/office/officeart/2005/8/layout/target2"/>
    <dgm:cxn modelId="{09C74DEC-D357-409A-A4A5-62EC96E5B750}" type="presOf" srcId="{344A6EF4-DD8C-4B44-8D60-F61F60EDCB65}" destId="{8AC30432-F05E-422C-BF30-BB0DDE0D1DD4}" srcOrd="0" destOrd="0" presId="urn:microsoft.com/office/officeart/2005/8/layout/target2"/>
    <dgm:cxn modelId="{9597A697-24FE-4D2C-B54F-E51435BE7CD8}" type="presOf" srcId="{5694154D-F75E-48D0-9545-DC3ECC6777C1}" destId="{5E449EB1-0CF5-4398-AF9D-5E81E60DE57B}" srcOrd="0" destOrd="1" presId="urn:microsoft.com/office/officeart/2005/8/layout/target2"/>
    <dgm:cxn modelId="{8FB94CDC-4F4F-4A18-92BB-A67AB1BFC628}" type="presOf" srcId="{F2A3A869-A214-4BAF-90F5-86D6F86B7BC9}" destId="{DED18D00-CB8F-44A5-80FF-F095E008B2C3}" srcOrd="0" destOrd="3" presId="urn:microsoft.com/office/officeart/2005/8/layout/target2"/>
    <dgm:cxn modelId="{39C92441-365F-41A7-97C7-DA3348E768B7}" srcId="{4BA9845B-289D-49B4-A6A6-55F223F5C2B7}" destId="{1D0D8B5D-0000-4C77-BF97-E2D0C50C5250}" srcOrd="0" destOrd="0" parTransId="{74D57CAC-AEC4-4C2B-B180-0C59DD8E3617}" sibTransId="{1E0DFA8A-7FCE-4CDA-8A8F-4C464AF1C152}"/>
    <dgm:cxn modelId="{67134858-6996-4D16-8EC2-6EBA793B0D9B}" srcId="{344A6EF4-DD8C-4B44-8D60-F61F60EDCB65}" destId="{8E673252-53E0-4716-BE1A-BC43C574516C}" srcOrd="0" destOrd="0" parTransId="{5107B232-700E-4379-8435-A0050BF5D290}" sibTransId="{D26AF8C7-FCF0-4C8C-A98D-ED22B5E121B0}"/>
    <dgm:cxn modelId="{DEF444D5-6156-43C2-B29A-9B6436B953E9}" type="presOf" srcId="{DF6D19F9-1F8A-40F7-A92B-CC54F3B2E3B4}" destId="{7326F09C-AA18-43E0-B89B-79C5B81B8047}" srcOrd="0" destOrd="0" presId="urn:microsoft.com/office/officeart/2005/8/layout/target2"/>
    <dgm:cxn modelId="{228BC6A3-37DF-48E7-9DA0-C31C95C2DFFF}" srcId="{2E97834A-ADE3-4C35-B2C5-270CDB3812B6}" destId="{AFF1C223-D765-46A4-81A9-6C91F2A5532D}" srcOrd="2" destOrd="0" parTransId="{29EFA59A-5F3E-4FBC-AA81-8D6CE285EF1C}" sibTransId="{F510B109-7356-4973-8A10-EA06595C87BE}"/>
    <dgm:cxn modelId="{3DCEFEF8-918C-4A53-BADF-F18929FCF821}" type="presOf" srcId="{D7093F5A-8CA1-407F-98BA-D7B54E3FC845}" destId="{4AAC5D4F-5C5F-4948-A382-235DBEFCEE04}" srcOrd="0" destOrd="0" presId="urn:microsoft.com/office/officeart/2005/8/layout/target2"/>
    <dgm:cxn modelId="{3DFC126B-4D5C-44A9-9ABA-013EFD368672}" srcId="{D7093F5A-8CA1-407F-98BA-D7B54E3FC845}" destId="{2E97834A-ADE3-4C35-B2C5-270CDB3812B6}" srcOrd="0" destOrd="0" parTransId="{FD55C3E4-76A9-463F-BC81-E927C9285483}" sibTransId="{8923C91F-C2B3-44B1-B68B-8C5017870302}"/>
    <dgm:cxn modelId="{D4C51D3A-7DCF-4D53-89BF-77316F0AC63F}" srcId="{DF6D19F9-1F8A-40F7-A92B-CC54F3B2E3B4}" destId="{4AE1D9C8-6448-436D-85C9-906B3FA40499}" srcOrd="1" destOrd="0" parTransId="{8FC6D6E8-4D04-4C86-954E-5E3D50137803}" sibTransId="{FD6B593D-A2E1-473B-8024-A76B1F68B0E3}"/>
    <dgm:cxn modelId="{CD8F74E0-BCF6-417D-AC7D-FAD51D8C15EF}" srcId="{344A6EF4-DD8C-4B44-8D60-F61F60EDCB65}" destId="{6D3E6C52-89B5-4985-8BDA-462F1A5251BE}" srcOrd="2" destOrd="0" parTransId="{2E76AE95-2C7E-4980-8DBF-02D44E15F635}" sibTransId="{EDB12E3D-2442-4475-8C3E-B030401E9A1A}"/>
    <dgm:cxn modelId="{59393B4F-7684-4F89-B57A-83310ACC09E0}" srcId="{5C87D655-A128-48E5-96CE-A343A7937561}" destId="{D7093F5A-8CA1-407F-98BA-D7B54E3FC845}" srcOrd="0" destOrd="0" parTransId="{A9ACF415-5F52-4419-91AF-5220E36679DB}" sibTransId="{4D21CD42-0D87-493A-8358-622EBBEFD618}"/>
    <dgm:cxn modelId="{66DBA292-C0C5-4839-A042-3D18CDBBEBE5}" type="presParOf" srcId="{4CD5CFE5-F08A-4124-BF37-9A109F35AC5D}" destId="{12D0C623-B223-41F0-9A3B-E8458695C488}" srcOrd="0" destOrd="0" presId="urn:microsoft.com/office/officeart/2005/8/layout/target2"/>
    <dgm:cxn modelId="{54D1F020-6D86-45F5-99AE-FA826B6D2CCC}" type="presParOf" srcId="{12D0C623-B223-41F0-9A3B-E8458695C488}" destId="{4AAC5D4F-5C5F-4948-A382-235DBEFCEE04}" srcOrd="0" destOrd="0" presId="urn:microsoft.com/office/officeart/2005/8/layout/target2"/>
    <dgm:cxn modelId="{94AC81AE-E542-47D9-B7A9-191D353D68F5}" type="presParOf" srcId="{12D0C623-B223-41F0-9A3B-E8458695C488}" destId="{70C736B7-8F53-4119-B38C-A31244C9F263}" srcOrd="1" destOrd="0" presId="urn:microsoft.com/office/officeart/2005/8/layout/target2"/>
    <dgm:cxn modelId="{20ECCA9D-83F0-45DF-89EB-2990A5F81304}" type="presParOf" srcId="{70C736B7-8F53-4119-B38C-A31244C9F263}" destId="{5E449EB1-0CF5-4398-AF9D-5E81E60DE57B}" srcOrd="0" destOrd="0" presId="urn:microsoft.com/office/officeart/2005/8/layout/target2"/>
    <dgm:cxn modelId="{E4097A2A-4C57-4EB6-ACA7-D18C33391376}" type="presParOf" srcId="{70C736B7-8F53-4119-B38C-A31244C9F263}" destId="{74E56ED3-0D33-434B-AFC2-CE49D41C0F5B}" srcOrd="1" destOrd="0" presId="urn:microsoft.com/office/officeart/2005/8/layout/target2"/>
    <dgm:cxn modelId="{B49B9D53-8F09-4F08-85A5-C62C60FAFFFA}" type="presParOf" srcId="{70C736B7-8F53-4119-B38C-A31244C9F263}" destId="{DED18D00-CB8F-44A5-80FF-F095E008B2C3}" srcOrd="2" destOrd="0" presId="urn:microsoft.com/office/officeart/2005/8/layout/target2"/>
    <dgm:cxn modelId="{FFFF2BC9-CD91-4A24-B10F-2C5C1B2FFF1D}" type="presParOf" srcId="{70C736B7-8F53-4119-B38C-A31244C9F263}" destId="{08932D2A-561C-43C9-A403-A7C7302D5AFA}" srcOrd="3" destOrd="0" presId="urn:microsoft.com/office/officeart/2005/8/layout/target2"/>
    <dgm:cxn modelId="{B38CACC1-00E7-4CA6-BF2B-797C517F3B2B}" type="presParOf" srcId="{70C736B7-8F53-4119-B38C-A31244C9F263}" destId="{7326F09C-AA18-43E0-B89B-79C5B81B8047}" srcOrd="4" destOrd="0" presId="urn:microsoft.com/office/officeart/2005/8/layout/target2"/>
    <dgm:cxn modelId="{49A69589-1CFE-49F6-BBBC-10E2A0EB7EAD}" type="presParOf" srcId="{70C736B7-8F53-4119-B38C-A31244C9F263}" destId="{B768F7F3-0E62-4986-903B-5740187B9D7C}" srcOrd="5" destOrd="0" presId="urn:microsoft.com/office/officeart/2005/8/layout/target2"/>
    <dgm:cxn modelId="{2426A09E-788F-4422-B515-CE5B0DAF8E45}" type="presParOf" srcId="{70C736B7-8F53-4119-B38C-A31244C9F263}" destId="{8AC30432-F05E-422C-BF30-BB0DDE0D1DD4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87D655-A128-48E5-96CE-A343A793756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F5A-8CA1-407F-98BA-D7B54E3FC845}">
      <dgm:prSet phldrT="[Text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Lab 2</a:t>
          </a:r>
          <a:endParaRPr lang="en-US" dirty="0"/>
        </a:p>
      </dgm:t>
    </dgm:pt>
    <dgm:pt modelId="{A9ACF415-5F52-4419-91AF-5220E36679DB}" type="parTrans" cxnId="{59393B4F-7684-4F89-B57A-83310ACC09E0}">
      <dgm:prSet/>
      <dgm:spPr/>
      <dgm:t>
        <a:bodyPr/>
        <a:lstStyle/>
        <a:p>
          <a:endParaRPr lang="en-US"/>
        </a:p>
      </dgm:t>
    </dgm:pt>
    <dgm:pt modelId="{4D21CD42-0D87-493A-8358-622EBBEFD618}" type="sibTrans" cxnId="{59393B4F-7684-4F89-B57A-83310ACC09E0}">
      <dgm:prSet/>
      <dgm:spPr/>
      <dgm:t>
        <a:bodyPr/>
        <a:lstStyle/>
        <a:p>
          <a:endParaRPr lang="en-US"/>
        </a:p>
      </dgm:t>
    </dgm:pt>
    <dgm:pt modelId="{2E97834A-ADE3-4C35-B2C5-270CDB3812B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1</a:t>
          </a:r>
          <a:endParaRPr lang="en-US" dirty="0"/>
        </a:p>
      </dgm:t>
    </dgm:pt>
    <dgm:pt modelId="{FD55C3E4-76A9-463F-BC81-E927C9285483}" type="parTrans" cxnId="{3DFC126B-4D5C-44A9-9ABA-013EFD368672}">
      <dgm:prSet/>
      <dgm:spPr/>
      <dgm:t>
        <a:bodyPr/>
        <a:lstStyle/>
        <a:p>
          <a:endParaRPr lang="en-US"/>
        </a:p>
      </dgm:t>
    </dgm:pt>
    <dgm:pt modelId="{8923C91F-C2B3-44B1-B68B-8C5017870302}" type="sibTrans" cxnId="{3DFC126B-4D5C-44A9-9ABA-013EFD368672}">
      <dgm:prSet/>
      <dgm:spPr/>
      <dgm:t>
        <a:bodyPr/>
        <a:lstStyle/>
        <a:p>
          <a:endParaRPr lang="en-US"/>
        </a:p>
      </dgm:t>
    </dgm:pt>
    <dgm:pt modelId="{4BA9845B-289D-49B4-A6A6-55F223F5C2B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2</a:t>
          </a:r>
          <a:endParaRPr lang="en-US" dirty="0"/>
        </a:p>
      </dgm:t>
    </dgm:pt>
    <dgm:pt modelId="{95D63A15-85E3-4A7F-9D8D-4DFA925C7ABE}" type="parTrans" cxnId="{28A8CF04-E1ED-4527-B808-5197FCDC079B}">
      <dgm:prSet/>
      <dgm:spPr/>
      <dgm:t>
        <a:bodyPr/>
        <a:lstStyle/>
        <a:p>
          <a:endParaRPr lang="en-US"/>
        </a:p>
      </dgm:t>
    </dgm:pt>
    <dgm:pt modelId="{5C93954F-C0B5-4E14-A9A9-C78AEFB46812}" type="sibTrans" cxnId="{28A8CF04-E1ED-4527-B808-5197FCDC079B}">
      <dgm:prSet/>
      <dgm:spPr/>
      <dgm:t>
        <a:bodyPr/>
        <a:lstStyle/>
        <a:p>
          <a:endParaRPr lang="en-US"/>
        </a:p>
      </dgm:t>
    </dgm:pt>
    <dgm:pt modelId="{5694154D-F75E-48D0-9545-DC3ECC6777C1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91522B95-5FE5-4FC4-8405-D8D9A249314E}" type="parTrans" cxnId="{C74115A8-B7D8-4BB0-B5CD-7A6E597E10C6}">
      <dgm:prSet/>
      <dgm:spPr/>
      <dgm:t>
        <a:bodyPr/>
        <a:lstStyle/>
        <a:p>
          <a:endParaRPr lang="en-US"/>
        </a:p>
      </dgm:t>
    </dgm:pt>
    <dgm:pt modelId="{BD5F8828-0CFA-4C4E-B269-2883860D2147}" type="sibTrans" cxnId="{C74115A8-B7D8-4BB0-B5CD-7A6E597E10C6}">
      <dgm:prSet/>
      <dgm:spPr/>
      <dgm:t>
        <a:bodyPr/>
        <a:lstStyle/>
        <a:p>
          <a:endParaRPr lang="en-US"/>
        </a:p>
      </dgm:t>
    </dgm:pt>
    <dgm:pt modelId="{6B6FDBB7-0708-46DA-B986-B1BDDF82893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EEE3776B-2069-4F62-914C-F5AE3507EF77}" type="parTrans" cxnId="{30BF62BC-C3CB-45DE-A43F-20B80AAD13A3}">
      <dgm:prSet/>
      <dgm:spPr/>
      <dgm:t>
        <a:bodyPr/>
        <a:lstStyle/>
        <a:p>
          <a:endParaRPr lang="en-US"/>
        </a:p>
      </dgm:t>
    </dgm:pt>
    <dgm:pt modelId="{FA723566-0AB8-4723-BD7B-AEFEB24AFF7F}" type="sibTrans" cxnId="{30BF62BC-C3CB-45DE-A43F-20B80AAD13A3}">
      <dgm:prSet/>
      <dgm:spPr/>
      <dgm:t>
        <a:bodyPr/>
        <a:lstStyle/>
        <a:p>
          <a:endParaRPr lang="en-US"/>
        </a:p>
      </dgm:t>
    </dgm:pt>
    <dgm:pt modelId="{AFF1C223-D765-46A4-81A9-6C91F2A5532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9EFA59A-5F3E-4FBC-AA81-8D6CE285EF1C}" type="parTrans" cxnId="{228BC6A3-37DF-48E7-9DA0-C31C95C2DFFF}">
      <dgm:prSet/>
      <dgm:spPr/>
      <dgm:t>
        <a:bodyPr/>
        <a:lstStyle/>
        <a:p>
          <a:endParaRPr lang="en-US"/>
        </a:p>
      </dgm:t>
    </dgm:pt>
    <dgm:pt modelId="{F510B109-7356-4973-8A10-EA06595C87BE}" type="sibTrans" cxnId="{228BC6A3-37DF-48E7-9DA0-C31C95C2DFFF}">
      <dgm:prSet/>
      <dgm:spPr/>
      <dgm:t>
        <a:bodyPr/>
        <a:lstStyle/>
        <a:p>
          <a:endParaRPr lang="en-US"/>
        </a:p>
      </dgm:t>
    </dgm:pt>
    <dgm:pt modelId="{8FBF25E8-E408-48CC-BA40-CE04A719702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C6B36492-ADA0-4CDA-8FB0-D8F91E27BB13}" type="parTrans" cxnId="{28ACEB17-066E-4DE2-AB5B-F03CCE86BE25}">
      <dgm:prSet/>
      <dgm:spPr/>
      <dgm:t>
        <a:bodyPr/>
        <a:lstStyle/>
        <a:p>
          <a:endParaRPr lang="en-US"/>
        </a:p>
      </dgm:t>
    </dgm:pt>
    <dgm:pt modelId="{02017B5A-DF0D-4DA3-AEA0-196B91CD3FD0}" type="sibTrans" cxnId="{28ACEB17-066E-4DE2-AB5B-F03CCE86BE25}">
      <dgm:prSet/>
      <dgm:spPr/>
      <dgm:t>
        <a:bodyPr/>
        <a:lstStyle/>
        <a:p>
          <a:endParaRPr lang="en-US"/>
        </a:p>
      </dgm:t>
    </dgm:pt>
    <dgm:pt modelId="{1D0D8B5D-0000-4C77-BF97-E2D0C50C5250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74D57CAC-AEC4-4C2B-B180-0C59DD8E3617}" type="parTrans" cxnId="{39C92441-365F-41A7-97C7-DA3348E768B7}">
      <dgm:prSet/>
      <dgm:spPr/>
      <dgm:t>
        <a:bodyPr/>
        <a:lstStyle/>
        <a:p>
          <a:endParaRPr lang="en-US"/>
        </a:p>
      </dgm:t>
    </dgm:pt>
    <dgm:pt modelId="{1E0DFA8A-7FCE-4CDA-8A8F-4C464AF1C152}" type="sibTrans" cxnId="{39C92441-365F-41A7-97C7-DA3348E768B7}">
      <dgm:prSet/>
      <dgm:spPr/>
      <dgm:t>
        <a:bodyPr/>
        <a:lstStyle/>
        <a:p>
          <a:endParaRPr lang="en-US"/>
        </a:p>
      </dgm:t>
    </dgm:pt>
    <dgm:pt modelId="{935A8378-83C5-4E8C-BCF3-42755BCE948E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A0130A06-A8F9-45D6-A843-CC7FDF696EFD}" type="parTrans" cxnId="{95B00B13-1E64-4984-A831-7B08ED26AAF2}">
      <dgm:prSet/>
      <dgm:spPr/>
      <dgm:t>
        <a:bodyPr/>
        <a:lstStyle/>
        <a:p>
          <a:endParaRPr lang="en-US"/>
        </a:p>
      </dgm:t>
    </dgm:pt>
    <dgm:pt modelId="{EA9C2751-85AD-4B15-A441-22BF5D43A740}" type="sibTrans" cxnId="{95B00B13-1E64-4984-A831-7B08ED26AAF2}">
      <dgm:prSet/>
      <dgm:spPr/>
      <dgm:t>
        <a:bodyPr/>
        <a:lstStyle/>
        <a:p>
          <a:endParaRPr lang="en-US"/>
        </a:p>
      </dgm:t>
    </dgm:pt>
    <dgm:pt modelId="{F2A3A869-A214-4BAF-90F5-86D6F86B7BC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FBC6FBD8-4917-4870-A5A3-CF4FF3A47FAE}" type="parTrans" cxnId="{DB3B9567-F371-44D3-B831-31C196F03C3C}">
      <dgm:prSet/>
      <dgm:spPr/>
      <dgm:t>
        <a:bodyPr/>
        <a:lstStyle/>
        <a:p>
          <a:endParaRPr lang="en-US"/>
        </a:p>
      </dgm:t>
    </dgm:pt>
    <dgm:pt modelId="{94210417-68A3-4291-BAF8-F9CF757D22F1}" type="sibTrans" cxnId="{DB3B9567-F371-44D3-B831-31C196F03C3C}">
      <dgm:prSet/>
      <dgm:spPr/>
      <dgm:t>
        <a:bodyPr/>
        <a:lstStyle/>
        <a:p>
          <a:endParaRPr lang="en-US"/>
        </a:p>
      </dgm:t>
    </dgm:pt>
    <dgm:pt modelId="{E62A452A-E1B8-4809-B87D-1A19DDAE5D1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36A9FAF2-8492-4DA9-806C-64C6786517D3}" type="parTrans" cxnId="{615E9CC6-3E4C-48DE-B66B-AC6C494287FA}">
      <dgm:prSet/>
      <dgm:spPr/>
      <dgm:t>
        <a:bodyPr/>
        <a:lstStyle/>
        <a:p>
          <a:endParaRPr lang="en-US"/>
        </a:p>
      </dgm:t>
    </dgm:pt>
    <dgm:pt modelId="{EDDCB204-3FCE-460F-85BA-14F9D6BCCF83}" type="sibTrans" cxnId="{615E9CC6-3E4C-48DE-B66B-AC6C494287FA}">
      <dgm:prSet/>
      <dgm:spPr/>
      <dgm:t>
        <a:bodyPr/>
        <a:lstStyle/>
        <a:p>
          <a:endParaRPr lang="en-US"/>
        </a:p>
      </dgm:t>
    </dgm:pt>
    <dgm:pt modelId="{DF6D19F9-1F8A-40F7-A92B-CC54F3B2E3B4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3</a:t>
          </a:r>
          <a:endParaRPr lang="en-US" dirty="0"/>
        </a:p>
      </dgm:t>
    </dgm:pt>
    <dgm:pt modelId="{7FC0085B-FDE0-4819-BF8B-B7EC3EDBF21A}" type="parTrans" cxnId="{2BB3E1BF-F096-4E86-950A-B13CC72F4B46}">
      <dgm:prSet/>
      <dgm:spPr/>
      <dgm:t>
        <a:bodyPr/>
        <a:lstStyle/>
        <a:p>
          <a:endParaRPr lang="en-US"/>
        </a:p>
      </dgm:t>
    </dgm:pt>
    <dgm:pt modelId="{EA1D1D80-CD53-4209-987A-3CD789B0D247}" type="sibTrans" cxnId="{2BB3E1BF-F096-4E86-950A-B13CC72F4B46}">
      <dgm:prSet/>
      <dgm:spPr/>
      <dgm:t>
        <a:bodyPr/>
        <a:lstStyle/>
        <a:p>
          <a:endParaRPr lang="en-US"/>
        </a:p>
      </dgm:t>
    </dgm:pt>
    <dgm:pt modelId="{BFD13E99-8D4B-4B4F-A0D0-AFD4ABD86C1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80F298D5-3A57-49AD-84EA-967B94072EA2}" type="parTrans" cxnId="{E4C9ED4F-94C0-4C97-9B3D-159CC7153E5F}">
      <dgm:prSet/>
      <dgm:spPr/>
      <dgm:t>
        <a:bodyPr/>
        <a:lstStyle/>
        <a:p>
          <a:endParaRPr lang="en-US"/>
        </a:p>
      </dgm:t>
    </dgm:pt>
    <dgm:pt modelId="{0075F276-EDC9-487B-9F65-7287016E268F}" type="sibTrans" cxnId="{E4C9ED4F-94C0-4C97-9B3D-159CC7153E5F}">
      <dgm:prSet/>
      <dgm:spPr/>
      <dgm:t>
        <a:bodyPr/>
        <a:lstStyle/>
        <a:p>
          <a:endParaRPr lang="en-US"/>
        </a:p>
      </dgm:t>
    </dgm:pt>
    <dgm:pt modelId="{4AE1D9C8-6448-436D-85C9-906B3FA4049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8FC6D6E8-4D04-4C86-954E-5E3D50137803}" type="parTrans" cxnId="{D4C51D3A-7DCF-4D53-89BF-77316F0AC63F}">
      <dgm:prSet/>
      <dgm:spPr/>
      <dgm:t>
        <a:bodyPr/>
        <a:lstStyle/>
        <a:p>
          <a:endParaRPr lang="en-US"/>
        </a:p>
      </dgm:t>
    </dgm:pt>
    <dgm:pt modelId="{FD6B593D-A2E1-473B-8024-A76B1F68B0E3}" type="sibTrans" cxnId="{D4C51D3A-7DCF-4D53-89BF-77316F0AC63F}">
      <dgm:prSet/>
      <dgm:spPr/>
      <dgm:t>
        <a:bodyPr/>
        <a:lstStyle/>
        <a:p>
          <a:endParaRPr lang="en-US"/>
        </a:p>
      </dgm:t>
    </dgm:pt>
    <dgm:pt modelId="{1AFD756C-15E9-4A16-8103-7FA2BCCCADA7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CD6854CA-25AA-44A8-B761-E66C587FF914}" type="parTrans" cxnId="{8B1545C8-F513-4235-953C-3547A064C148}">
      <dgm:prSet/>
      <dgm:spPr/>
      <dgm:t>
        <a:bodyPr/>
        <a:lstStyle/>
        <a:p>
          <a:endParaRPr lang="en-US"/>
        </a:p>
      </dgm:t>
    </dgm:pt>
    <dgm:pt modelId="{5CDD1986-BE6C-4FBC-9751-5FD13B2323D3}" type="sibTrans" cxnId="{8B1545C8-F513-4235-953C-3547A064C148}">
      <dgm:prSet/>
      <dgm:spPr/>
      <dgm:t>
        <a:bodyPr/>
        <a:lstStyle/>
        <a:p>
          <a:endParaRPr lang="en-US"/>
        </a:p>
      </dgm:t>
    </dgm:pt>
    <dgm:pt modelId="{CEE7A6C4-7BC0-4540-A6F0-E7B6265132AD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77451859-7A4D-4DA2-ACA1-06DF57B7E50D}" type="parTrans" cxnId="{3CF5B3EB-41FD-4D2A-8D48-A6D83BE44006}">
      <dgm:prSet/>
      <dgm:spPr/>
      <dgm:t>
        <a:bodyPr/>
        <a:lstStyle/>
        <a:p>
          <a:endParaRPr lang="en-US"/>
        </a:p>
      </dgm:t>
    </dgm:pt>
    <dgm:pt modelId="{133FAAE6-BE7C-4847-956E-A03C80716066}" type="sibTrans" cxnId="{3CF5B3EB-41FD-4D2A-8D48-A6D83BE44006}">
      <dgm:prSet/>
      <dgm:spPr/>
      <dgm:t>
        <a:bodyPr/>
        <a:lstStyle/>
        <a:p>
          <a:endParaRPr lang="en-US"/>
        </a:p>
      </dgm:t>
    </dgm:pt>
    <dgm:pt modelId="{344A6EF4-DD8C-4B44-8D60-F61F60EDCB65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4</a:t>
          </a:r>
          <a:endParaRPr lang="en-US" dirty="0"/>
        </a:p>
      </dgm:t>
    </dgm:pt>
    <dgm:pt modelId="{1E58BBE7-BBA8-41F4-B956-9EEFFDA407D7}" type="parTrans" cxnId="{D1C4B094-17B0-4AD8-BC05-860C4DC6C7F9}">
      <dgm:prSet/>
      <dgm:spPr/>
      <dgm:t>
        <a:bodyPr/>
        <a:lstStyle/>
        <a:p>
          <a:endParaRPr lang="en-US"/>
        </a:p>
      </dgm:t>
    </dgm:pt>
    <dgm:pt modelId="{CBB3264B-75BC-4513-B0E9-8053D1BC58AC}" type="sibTrans" cxnId="{D1C4B094-17B0-4AD8-BC05-860C4DC6C7F9}">
      <dgm:prSet/>
      <dgm:spPr/>
      <dgm:t>
        <a:bodyPr/>
        <a:lstStyle/>
        <a:p>
          <a:endParaRPr lang="en-US"/>
        </a:p>
      </dgm:t>
    </dgm:pt>
    <dgm:pt modelId="{8E673252-53E0-4716-BE1A-BC43C574516C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5107B232-700E-4379-8435-A0050BF5D290}" type="parTrans" cxnId="{67134858-6996-4D16-8EC2-6EBA793B0D9B}">
      <dgm:prSet/>
      <dgm:spPr/>
      <dgm:t>
        <a:bodyPr/>
        <a:lstStyle/>
        <a:p>
          <a:endParaRPr lang="en-US"/>
        </a:p>
      </dgm:t>
    </dgm:pt>
    <dgm:pt modelId="{D26AF8C7-FCF0-4C8C-A98D-ED22B5E121B0}" type="sibTrans" cxnId="{67134858-6996-4D16-8EC2-6EBA793B0D9B}">
      <dgm:prSet/>
      <dgm:spPr/>
      <dgm:t>
        <a:bodyPr/>
        <a:lstStyle/>
        <a:p>
          <a:endParaRPr lang="en-US"/>
        </a:p>
      </dgm:t>
    </dgm:pt>
    <dgm:pt modelId="{881A1BDC-D764-45B3-8430-9186459DD79A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39C3EFD5-E482-4720-88CE-AF5641ED8102}" type="parTrans" cxnId="{E72C70D6-35F8-410A-8E03-733DF7822FD8}">
      <dgm:prSet/>
      <dgm:spPr/>
      <dgm:t>
        <a:bodyPr/>
        <a:lstStyle/>
        <a:p>
          <a:endParaRPr lang="en-US"/>
        </a:p>
      </dgm:t>
    </dgm:pt>
    <dgm:pt modelId="{8EAEF6D5-7955-495A-B727-9A3B53822A76}" type="sibTrans" cxnId="{E72C70D6-35F8-410A-8E03-733DF7822FD8}">
      <dgm:prSet/>
      <dgm:spPr/>
      <dgm:t>
        <a:bodyPr/>
        <a:lstStyle/>
        <a:p>
          <a:endParaRPr lang="en-US"/>
        </a:p>
      </dgm:t>
    </dgm:pt>
    <dgm:pt modelId="{6D3E6C52-89B5-4985-8BDA-462F1A5251BE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E76AE95-2C7E-4980-8DBF-02D44E15F635}" type="parTrans" cxnId="{CD8F74E0-BCF6-417D-AC7D-FAD51D8C15EF}">
      <dgm:prSet/>
      <dgm:spPr/>
      <dgm:t>
        <a:bodyPr/>
        <a:lstStyle/>
        <a:p>
          <a:endParaRPr lang="en-US"/>
        </a:p>
      </dgm:t>
    </dgm:pt>
    <dgm:pt modelId="{EDB12E3D-2442-4475-8C3E-B030401E9A1A}" type="sibTrans" cxnId="{CD8F74E0-BCF6-417D-AC7D-FAD51D8C15EF}">
      <dgm:prSet/>
      <dgm:spPr/>
      <dgm:t>
        <a:bodyPr/>
        <a:lstStyle/>
        <a:p>
          <a:endParaRPr lang="en-US"/>
        </a:p>
      </dgm:t>
    </dgm:pt>
    <dgm:pt modelId="{27E2EE4E-B9E3-47CC-A851-EFCEE472B306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120CC95E-AFF3-4523-A79F-A321D83B6323}" type="parTrans" cxnId="{A6A0CB3C-F14E-4799-BD2F-050AF334B0AF}">
      <dgm:prSet/>
      <dgm:spPr/>
      <dgm:t>
        <a:bodyPr/>
        <a:lstStyle/>
        <a:p>
          <a:endParaRPr lang="en-US"/>
        </a:p>
      </dgm:t>
    </dgm:pt>
    <dgm:pt modelId="{0AF228A7-9731-4053-B5CB-0A099B9A01CC}" type="sibTrans" cxnId="{A6A0CB3C-F14E-4799-BD2F-050AF334B0AF}">
      <dgm:prSet/>
      <dgm:spPr/>
      <dgm:t>
        <a:bodyPr/>
        <a:lstStyle/>
        <a:p>
          <a:endParaRPr lang="en-US"/>
        </a:p>
      </dgm:t>
    </dgm:pt>
    <dgm:pt modelId="{4CD5CFE5-F08A-4124-BF37-9A109F35AC5D}" type="pres">
      <dgm:prSet presAssocID="{5C87D655-A128-48E5-96CE-A343A79375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C623-B223-41F0-9A3B-E8458695C488}" type="pres">
      <dgm:prSet presAssocID="{5C87D655-A128-48E5-96CE-A343A7937561}" presName="outerBox" presStyleCnt="0"/>
      <dgm:spPr/>
    </dgm:pt>
    <dgm:pt modelId="{4AAC5D4F-5C5F-4948-A382-235DBEFCEE04}" type="pres">
      <dgm:prSet presAssocID="{5C87D655-A128-48E5-96CE-A343A7937561}" presName="outerBoxParent" presStyleLbl="node1" presStyleIdx="0" presStyleCnt="1" custLinFactNeighborX="-49020" custLinFactNeighborY="-58559"/>
      <dgm:spPr/>
      <dgm:t>
        <a:bodyPr/>
        <a:lstStyle/>
        <a:p>
          <a:endParaRPr lang="en-US"/>
        </a:p>
      </dgm:t>
    </dgm:pt>
    <dgm:pt modelId="{70C736B7-8F53-4119-B38C-A31244C9F263}" type="pres">
      <dgm:prSet presAssocID="{5C87D655-A128-48E5-96CE-A343A7937561}" presName="outerBoxChildren" presStyleCnt="0"/>
      <dgm:spPr/>
    </dgm:pt>
    <dgm:pt modelId="{5E449EB1-0CF5-4398-AF9D-5E81E60DE57B}" type="pres">
      <dgm:prSet presAssocID="{2E97834A-ADE3-4C35-B2C5-270CDB3812B6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6ED3-0D33-434B-AFC2-CE49D41C0F5B}" type="pres">
      <dgm:prSet presAssocID="{8923C91F-C2B3-44B1-B68B-8C5017870302}" presName="outerSibTrans" presStyleCnt="0"/>
      <dgm:spPr/>
    </dgm:pt>
    <dgm:pt modelId="{DED18D00-CB8F-44A5-80FF-F095E008B2C3}" type="pres">
      <dgm:prSet presAssocID="{4BA9845B-289D-49B4-A6A6-55F223F5C2B7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2D2A-561C-43C9-A403-A7C7302D5AFA}" type="pres">
      <dgm:prSet presAssocID="{5C93954F-C0B5-4E14-A9A9-C78AEFB46812}" presName="outerSibTrans" presStyleCnt="0"/>
      <dgm:spPr/>
    </dgm:pt>
    <dgm:pt modelId="{7326F09C-AA18-43E0-B89B-79C5B81B8047}" type="pres">
      <dgm:prSet presAssocID="{DF6D19F9-1F8A-40F7-A92B-CC54F3B2E3B4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F7F3-0E62-4986-903B-5740187B9D7C}" type="pres">
      <dgm:prSet presAssocID="{EA1D1D80-CD53-4209-987A-3CD789B0D247}" presName="outerSibTrans" presStyleCnt="0"/>
      <dgm:spPr/>
    </dgm:pt>
    <dgm:pt modelId="{8AC30432-F05E-422C-BF30-BB0DDE0D1DD4}" type="pres">
      <dgm:prSet presAssocID="{344A6EF4-DD8C-4B44-8D60-F61F60EDCB65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545C8-F513-4235-953C-3547A064C148}" srcId="{DF6D19F9-1F8A-40F7-A92B-CC54F3B2E3B4}" destId="{1AFD756C-15E9-4A16-8103-7FA2BCCCADA7}" srcOrd="2" destOrd="0" parTransId="{CD6854CA-25AA-44A8-B761-E66C587FF914}" sibTransId="{5CDD1986-BE6C-4FBC-9751-5FD13B2323D3}"/>
    <dgm:cxn modelId="{D78061E8-2501-40C1-B503-7FAA47F9AA77}" type="presOf" srcId="{5694154D-F75E-48D0-9545-DC3ECC6777C1}" destId="{5E449EB1-0CF5-4398-AF9D-5E81E60DE57B}" srcOrd="0" destOrd="1" presId="urn:microsoft.com/office/officeart/2005/8/layout/target2"/>
    <dgm:cxn modelId="{DB3B9567-F371-44D3-B831-31C196F03C3C}" srcId="{4BA9845B-289D-49B4-A6A6-55F223F5C2B7}" destId="{F2A3A869-A214-4BAF-90F5-86D6F86B7BC9}" srcOrd="2" destOrd="0" parTransId="{FBC6FBD8-4917-4870-A5A3-CF4FF3A47FAE}" sibTransId="{94210417-68A3-4291-BAF8-F9CF757D22F1}"/>
    <dgm:cxn modelId="{3CF5B3EB-41FD-4D2A-8D48-A6D83BE44006}" srcId="{DF6D19F9-1F8A-40F7-A92B-CC54F3B2E3B4}" destId="{CEE7A6C4-7BC0-4540-A6F0-E7B6265132AD}" srcOrd="3" destOrd="0" parTransId="{77451859-7A4D-4DA2-ACA1-06DF57B7E50D}" sibTransId="{133FAAE6-BE7C-4847-956E-A03C80716066}"/>
    <dgm:cxn modelId="{95B00B13-1E64-4984-A831-7B08ED26AAF2}" srcId="{4BA9845B-289D-49B4-A6A6-55F223F5C2B7}" destId="{935A8378-83C5-4E8C-BCF3-42755BCE948E}" srcOrd="1" destOrd="0" parTransId="{A0130A06-A8F9-45D6-A843-CC7FDF696EFD}" sibTransId="{EA9C2751-85AD-4B15-A441-22BF5D43A740}"/>
    <dgm:cxn modelId="{9D9C1A26-2A49-4F9F-B784-2B5AFA97551D}" type="presOf" srcId="{2E97834A-ADE3-4C35-B2C5-270CDB3812B6}" destId="{5E449EB1-0CF5-4398-AF9D-5E81E60DE57B}" srcOrd="0" destOrd="0" presId="urn:microsoft.com/office/officeart/2005/8/layout/target2"/>
    <dgm:cxn modelId="{178D3FE6-BD97-4F9B-ACA0-2D5A9FC373F1}" type="presOf" srcId="{6D3E6C52-89B5-4985-8BDA-462F1A5251BE}" destId="{8AC30432-F05E-422C-BF30-BB0DDE0D1DD4}" srcOrd="0" destOrd="3" presId="urn:microsoft.com/office/officeart/2005/8/layout/target2"/>
    <dgm:cxn modelId="{A6A0CB3C-F14E-4799-BD2F-050AF334B0AF}" srcId="{344A6EF4-DD8C-4B44-8D60-F61F60EDCB65}" destId="{27E2EE4E-B9E3-47CC-A851-EFCEE472B306}" srcOrd="3" destOrd="0" parTransId="{120CC95E-AFF3-4523-A79F-A321D83B6323}" sibTransId="{0AF228A7-9731-4053-B5CB-0A099B9A01CC}"/>
    <dgm:cxn modelId="{28A8CF04-E1ED-4527-B808-5197FCDC079B}" srcId="{D7093F5A-8CA1-407F-98BA-D7B54E3FC845}" destId="{4BA9845B-289D-49B4-A6A6-55F223F5C2B7}" srcOrd="1" destOrd="0" parTransId="{95D63A15-85E3-4A7F-9D8D-4DFA925C7ABE}" sibTransId="{5C93954F-C0B5-4E14-A9A9-C78AEFB46812}"/>
    <dgm:cxn modelId="{1AD7FF66-BA75-4A06-96F4-795DC7707EDD}" type="presOf" srcId="{8E673252-53E0-4716-BE1A-BC43C574516C}" destId="{8AC30432-F05E-422C-BF30-BB0DDE0D1DD4}" srcOrd="0" destOrd="1" presId="urn:microsoft.com/office/officeart/2005/8/layout/target2"/>
    <dgm:cxn modelId="{30BF62BC-C3CB-45DE-A43F-20B80AAD13A3}" srcId="{2E97834A-ADE3-4C35-B2C5-270CDB3812B6}" destId="{6B6FDBB7-0708-46DA-B986-B1BDDF828930}" srcOrd="1" destOrd="0" parTransId="{EEE3776B-2069-4F62-914C-F5AE3507EF77}" sibTransId="{FA723566-0AB8-4723-BD7B-AEFEB24AFF7F}"/>
    <dgm:cxn modelId="{08BF2AE8-A409-4C23-B2C9-5E97B2648A8D}" type="presOf" srcId="{1D0D8B5D-0000-4C77-BF97-E2D0C50C5250}" destId="{DED18D00-CB8F-44A5-80FF-F095E008B2C3}" srcOrd="0" destOrd="1" presId="urn:microsoft.com/office/officeart/2005/8/layout/target2"/>
    <dgm:cxn modelId="{40044A04-D800-4420-8E6B-F9D1571129ED}" type="presOf" srcId="{344A6EF4-DD8C-4B44-8D60-F61F60EDCB65}" destId="{8AC30432-F05E-422C-BF30-BB0DDE0D1DD4}" srcOrd="0" destOrd="0" presId="urn:microsoft.com/office/officeart/2005/8/layout/target2"/>
    <dgm:cxn modelId="{813A3B7E-8D02-404C-932A-EC4C3757F773}" type="presOf" srcId="{AFF1C223-D765-46A4-81A9-6C91F2A5532D}" destId="{5E449EB1-0CF5-4398-AF9D-5E81E60DE57B}" srcOrd="0" destOrd="3" presId="urn:microsoft.com/office/officeart/2005/8/layout/target2"/>
    <dgm:cxn modelId="{E4C9ED4F-94C0-4C97-9B3D-159CC7153E5F}" srcId="{DF6D19F9-1F8A-40F7-A92B-CC54F3B2E3B4}" destId="{BFD13E99-8D4B-4B4F-A0D0-AFD4ABD86C1D}" srcOrd="0" destOrd="0" parTransId="{80F298D5-3A57-49AD-84EA-967B94072EA2}" sibTransId="{0075F276-EDC9-487B-9F65-7287016E268F}"/>
    <dgm:cxn modelId="{C74115A8-B7D8-4BB0-B5CD-7A6E597E10C6}" srcId="{2E97834A-ADE3-4C35-B2C5-270CDB3812B6}" destId="{5694154D-F75E-48D0-9545-DC3ECC6777C1}" srcOrd="0" destOrd="0" parTransId="{91522B95-5FE5-4FC4-8405-D8D9A249314E}" sibTransId="{BD5F8828-0CFA-4C4E-B269-2883860D2147}"/>
    <dgm:cxn modelId="{C27976EE-A35C-48C0-A1D3-7BF5746CAB53}" type="presOf" srcId="{F2A3A869-A214-4BAF-90F5-86D6F86B7BC9}" destId="{DED18D00-CB8F-44A5-80FF-F095E008B2C3}" srcOrd="0" destOrd="3" presId="urn:microsoft.com/office/officeart/2005/8/layout/target2"/>
    <dgm:cxn modelId="{E72C70D6-35F8-410A-8E03-733DF7822FD8}" srcId="{344A6EF4-DD8C-4B44-8D60-F61F60EDCB65}" destId="{881A1BDC-D764-45B3-8430-9186459DD79A}" srcOrd="1" destOrd="0" parTransId="{39C3EFD5-E482-4720-88CE-AF5641ED8102}" sibTransId="{8EAEF6D5-7955-495A-B727-9A3B53822A76}"/>
    <dgm:cxn modelId="{62DD575E-883C-4B93-A9EA-9B3622980BDD}" type="presOf" srcId="{5C87D655-A128-48E5-96CE-A343A7937561}" destId="{4CD5CFE5-F08A-4124-BF37-9A109F35AC5D}" srcOrd="0" destOrd="0" presId="urn:microsoft.com/office/officeart/2005/8/layout/target2"/>
    <dgm:cxn modelId="{615E9CC6-3E4C-48DE-B66B-AC6C494287FA}" srcId="{4BA9845B-289D-49B4-A6A6-55F223F5C2B7}" destId="{E62A452A-E1B8-4809-B87D-1A19DDAE5D1C}" srcOrd="3" destOrd="0" parTransId="{36A9FAF2-8492-4DA9-806C-64C6786517D3}" sibTransId="{EDDCB204-3FCE-460F-85BA-14F9D6BCCF83}"/>
    <dgm:cxn modelId="{5846DF76-26DC-4D2A-8B66-8558DD452DA8}" type="presOf" srcId="{4AE1D9C8-6448-436D-85C9-906B3FA40499}" destId="{7326F09C-AA18-43E0-B89B-79C5B81B8047}" srcOrd="0" destOrd="2" presId="urn:microsoft.com/office/officeart/2005/8/layout/target2"/>
    <dgm:cxn modelId="{F4459786-77C2-4274-9FBD-AF2112171F2D}" type="presOf" srcId="{935A8378-83C5-4E8C-BCF3-42755BCE948E}" destId="{DED18D00-CB8F-44A5-80FF-F095E008B2C3}" srcOrd="0" destOrd="2" presId="urn:microsoft.com/office/officeart/2005/8/layout/target2"/>
    <dgm:cxn modelId="{28ACEB17-066E-4DE2-AB5B-F03CCE86BE25}" srcId="{2E97834A-ADE3-4C35-B2C5-270CDB3812B6}" destId="{8FBF25E8-E408-48CC-BA40-CE04A7197029}" srcOrd="3" destOrd="0" parTransId="{C6B36492-ADA0-4CDA-8FB0-D8F91E27BB13}" sibTransId="{02017B5A-DF0D-4DA3-AEA0-196B91CD3FD0}"/>
    <dgm:cxn modelId="{330E9D12-C3AC-40B9-868F-73DDDF5D5FF5}" type="presOf" srcId="{CEE7A6C4-7BC0-4540-A6F0-E7B6265132AD}" destId="{7326F09C-AA18-43E0-B89B-79C5B81B8047}" srcOrd="0" destOrd="4" presId="urn:microsoft.com/office/officeart/2005/8/layout/target2"/>
    <dgm:cxn modelId="{B4E22C1A-0FF7-4BC7-ABA3-32D8A6829CC9}" type="presOf" srcId="{4BA9845B-289D-49B4-A6A6-55F223F5C2B7}" destId="{DED18D00-CB8F-44A5-80FF-F095E008B2C3}" srcOrd="0" destOrd="0" presId="urn:microsoft.com/office/officeart/2005/8/layout/target2"/>
    <dgm:cxn modelId="{C2FE2547-C6DB-47EC-940C-5D9392756AFB}" type="presOf" srcId="{881A1BDC-D764-45B3-8430-9186459DD79A}" destId="{8AC30432-F05E-422C-BF30-BB0DDE0D1DD4}" srcOrd="0" destOrd="2" presId="urn:microsoft.com/office/officeart/2005/8/layout/target2"/>
    <dgm:cxn modelId="{FA23CA71-EF81-4937-8D4C-F34D7EA525F5}" type="presOf" srcId="{DF6D19F9-1F8A-40F7-A92B-CC54F3B2E3B4}" destId="{7326F09C-AA18-43E0-B89B-79C5B81B8047}" srcOrd="0" destOrd="0" presId="urn:microsoft.com/office/officeart/2005/8/layout/target2"/>
    <dgm:cxn modelId="{2BB3E1BF-F096-4E86-950A-B13CC72F4B46}" srcId="{D7093F5A-8CA1-407F-98BA-D7B54E3FC845}" destId="{DF6D19F9-1F8A-40F7-A92B-CC54F3B2E3B4}" srcOrd="2" destOrd="0" parTransId="{7FC0085B-FDE0-4819-BF8B-B7EC3EDBF21A}" sibTransId="{EA1D1D80-CD53-4209-987A-3CD789B0D247}"/>
    <dgm:cxn modelId="{68E5DC80-D1CD-4076-AA0A-73C4EDB3CC63}" type="presOf" srcId="{8FBF25E8-E408-48CC-BA40-CE04A7197029}" destId="{5E449EB1-0CF5-4398-AF9D-5E81E60DE57B}" srcOrd="0" destOrd="4" presId="urn:microsoft.com/office/officeart/2005/8/layout/target2"/>
    <dgm:cxn modelId="{D1C4B094-17B0-4AD8-BC05-860C4DC6C7F9}" srcId="{D7093F5A-8CA1-407F-98BA-D7B54E3FC845}" destId="{344A6EF4-DD8C-4B44-8D60-F61F60EDCB65}" srcOrd="3" destOrd="0" parTransId="{1E58BBE7-BBA8-41F4-B956-9EEFFDA407D7}" sibTransId="{CBB3264B-75BC-4513-B0E9-8053D1BC58AC}"/>
    <dgm:cxn modelId="{7CAE9303-B998-4A38-9012-437E541111FF}" type="presOf" srcId="{6B6FDBB7-0708-46DA-B986-B1BDDF828930}" destId="{5E449EB1-0CF5-4398-AF9D-5E81E60DE57B}" srcOrd="0" destOrd="2" presId="urn:microsoft.com/office/officeart/2005/8/layout/target2"/>
    <dgm:cxn modelId="{68C60449-BA7B-4B29-96FC-D3E605631E54}" type="presOf" srcId="{27E2EE4E-B9E3-47CC-A851-EFCEE472B306}" destId="{8AC30432-F05E-422C-BF30-BB0DDE0D1DD4}" srcOrd="0" destOrd="4" presId="urn:microsoft.com/office/officeart/2005/8/layout/target2"/>
    <dgm:cxn modelId="{39C92441-365F-41A7-97C7-DA3348E768B7}" srcId="{4BA9845B-289D-49B4-A6A6-55F223F5C2B7}" destId="{1D0D8B5D-0000-4C77-BF97-E2D0C50C5250}" srcOrd="0" destOrd="0" parTransId="{74D57CAC-AEC4-4C2B-B180-0C59DD8E3617}" sibTransId="{1E0DFA8A-7FCE-4CDA-8A8F-4C464AF1C152}"/>
    <dgm:cxn modelId="{67134858-6996-4D16-8EC2-6EBA793B0D9B}" srcId="{344A6EF4-DD8C-4B44-8D60-F61F60EDCB65}" destId="{8E673252-53E0-4716-BE1A-BC43C574516C}" srcOrd="0" destOrd="0" parTransId="{5107B232-700E-4379-8435-A0050BF5D290}" sibTransId="{D26AF8C7-FCF0-4C8C-A98D-ED22B5E121B0}"/>
    <dgm:cxn modelId="{C227703B-07FF-4F20-A98D-A75FBC9B42F6}" type="presOf" srcId="{E62A452A-E1B8-4809-B87D-1A19DDAE5D1C}" destId="{DED18D00-CB8F-44A5-80FF-F095E008B2C3}" srcOrd="0" destOrd="4" presId="urn:microsoft.com/office/officeart/2005/8/layout/target2"/>
    <dgm:cxn modelId="{3AA837D8-DC29-47D9-A889-032803A2F601}" type="presOf" srcId="{D7093F5A-8CA1-407F-98BA-D7B54E3FC845}" destId="{4AAC5D4F-5C5F-4948-A382-235DBEFCEE04}" srcOrd="0" destOrd="0" presId="urn:microsoft.com/office/officeart/2005/8/layout/target2"/>
    <dgm:cxn modelId="{228BC6A3-37DF-48E7-9DA0-C31C95C2DFFF}" srcId="{2E97834A-ADE3-4C35-B2C5-270CDB3812B6}" destId="{AFF1C223-D765-46A4-81A9-6C91F2A5532D}" srcOrd="2" destOrd="0" parTransId="{29EFA59A-5F3E-4FBC-AA81-8D6CE285EF1C}" sibTransId="{F510B109-7356-4973-8A10-EA06595C87BE}"/>
    <dgm:cxn modelId="{3DFC126B-4D5C-44A9-9ABA-013EFD368672}" srcId="{D7093F5A-8CA1-407F-98BA-D7B54E3FC845}" destId="{2E97834A-ADE3-4C35-B2C5-270CDB3812B6}" srcOrd="0" destOrd="0" parTransId="{FD55C3E4-76A9-463F-BC81-E927C9285483}" sibTransId="{8923C91F-C2B3-44B1-B68B-8C5017870302}"/>
    <dgm:cxn modelId="{D4C51D3A-7DCF-4D53-89BF-77316F0AC63F}" srcId="{DF6D19F9-1F8A-40F7-A92B-CC54F3B2E3B4}" destId="{4AE1D9C8-6448-436D-85C9-906B3FA40499}" srcOrd="1" destOrd="0" parTransId="{8FC6D6E8-4D04-4C86-954E-5E3D50137803}" sibTransId="{FD6B593D-A2E1-473B-8024-A76B1F68B0E3}"/>
    <dgm:cxn modelId="{3FB319C3-23F9-4262-9F00-EC39A8009C41}" type="presOf" srcId="{1AFD756C-15E9-4A16-8103-7FA2BCCCADA7}" destId="{7326F09C-AA18-43E0-B89B-79C5B81B8047}" srcOrd="0" destOrd="3" presId="urn:microsoft.com/office/officeart/2005/8/layout/target2"/>
    <dgm:cxn modelId="{193B85AE-0F7D-455E-9E16-E834C0B85206}" type="presOf" srcId="{BFD13E99-8D4B-4B4F-A0D0-AFD4ABD86C1D}" destId="{7326F09C-AA18-43E0-B89B-79C5B81B8047}" srcOrd="0" destOrd="1" presId="urn:microsoft.com/office/officeart/2005/8/layout/target2"/>
    <dgm:cxn modelId="{CD8F74E0-BCF6-417D-AC7D-FAD51D8C15EF}" srcId="{344A6EF4-DD8C-4B44-8D60-F61F60EDCB65}" destId="{6D3E6C52-89B5-4985-8BDA-462F1A5251BE}" srcOrd="2" destOrd="0" parTransId="{2E76AE95-2C7E-4980-8DBF-02D44E15F635}" sibTransId="{EDB12E3D-2442-4475-8C3E-B030401E9A1A}"/>
    <dgm:cxn modelId="{59393B4F-7684-4F89-B57A-83310ACC09E0}" srcId="{5C87D655-A128-48E5-96CE-A343A7937561}" destId="{D7093F5A-8CA1-407F-98BA-D7B54E3FC845}" srcOrd="0" destOrd="0" parTransId="{A9ACF415-5F52-4419-91AF-5220E36679DB}" sibTransId="{4D21CD42-0D87-493A-8358-622EBBEFD618}"/>
    <dgm:cxn modelId="{76E9D7B8-8DEA-4B27-9F94-07E13D0E18EC}" type="presParOf" srcId="{4CD5CFE5-F08A-4124-BF37-9A109F35AC5D}" destId="{12D0C623-B223-41F0-9A3B-E8458695C488}" srcOrd="0" destOrd="0" presId="urn:microsoft.com/office/officeart/2005/8/layout/target2"/>
    <dgm:cxn modelId="{63D146B3-1E03-4BCA-84DD-A95EA2941CBD}" type="presParOf" srcId="{12D0C623-B223-41F0-9A3B-E8458695C488}" destId="{4AAC5D4F-5C5F-4948-A382-235DBEFCEE04}" srcOrd="0" destOrd="0" presId="urn:microsoft.com/office/officeart/2005/8/layout/target2"/>
    <dgm:cxn modelId="{4875D47D-AF9D-41FA-AC79-D6A18E808475}" type="presParOf" srcId="{12D0C623-B223-41F0-9A3B-E8458695C488}" destId="{70C736B7-8F53-4119-B38C-A31244C9F263}" srcOrd="1" destOrd="0" presId="urn:microsoft.com/office/officeart/2005/8/layout/target2"/>
    <dgm:cxn modelId="{5F57204F-3077-4369-9E3E-B5F8393D9B3B}" type="presParOf" srcId="{70C736B7-8F53-4119-B38C-A31244C9F263}" destId="{5E449EB1-0CF5-4398-AF9D-5E81E60DE57B}" srcOrd="0" destOrd="0" presId="urn:microsoft.com/office/officeart/2005/8/layout/target2"/>
    <dgm:cxn modelId="{2B8B02F6-750D-4168-BCDA-04E11C0D7514}" type="presParOf" srcId="{70C736B7-8F53-4119-B38C-A31244C9F263}" destId="{74E56ED3-0D33-434B-AFC2-CE49D41C0F5B}" srcOrd="1" destOrd="0" presId="urn:microsoft.com/office/officeart/2005/8/layout/target2"/>
    <dgm:cxn modelId="{35BDA7FF-175A-4B6E-A812-928FF20305A1}" type="presParOf" srcId="{70C736B7-8F53-4119-B38C-A31244C9F263}" destId="{DED18D00-CB8F-44A5-80FF-F095E008B2C3}" srcOrd="2" destOrd="0" presId="urn:microsoft.com/office/officeart/2005/8/layout/target2"/>
    <dgm:cxn modelId="{935F429B-E290-4805-96F6-A23CBE2FB0E7}" type="presParOf" srcId="{70C736B7-8F53-4119-B38C-A31244C9F263}" destId="{08932D2A-561C-43C9-A403-A7C7302D5AFA}" srcOrd="3" destOrd="0" presId="urn:microsoft.com/office/officeart/2005/8/layout/target2"/>
    <dgm:cxn modelId="{D01D41C9-2293-45CF-A726-DB6A9C058499}" type="presParOf" srcId="{70C736B7-8F53-4119-B38C-A31244C9F263}" destId="{7326F09C-AA18-43E0-B89B-79C5B81B8047}" srcOrd="4" destOrd="0" presId="urn:microsoft.com/office/officeart/2005/8/layout/target2"/>
    <dgm:cxn modelId="{1FEECA10-06FA-4462-AE62-0DB6576AAAD0}" type="presParOf" srcId="{70C736B7-8F53-4119-B38C-A31244C9F263}" destId="{B768F7F3-0E62-4986-903B-5740187B9D7C}" srcOrd="5" destOrd="0" presId="urn:microsoft.com/office/officeart/2005/8/layout/target2"/>
    <dgm:cxn modelId="{5360BD82-DC5F-4FD5-A872-051C83715626}" type="presParOf" srcId="{70C736B7-8F53-4119-B38C-A31244C9F263}" destId="{8AC30432-F05E-422C-BF30-BB0DDE0D1DD4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87D655-A128-48E5-96CE-A343A793756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F5A-8CA1-407F-98BA-D7B54E3FC845}">
      <dgm:prSet phldrT="[Text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Lab 4</a:t>
          </a:r>
          <a:endParaRPr lang="en-US" dirty="0"/>
        </a:p>
      </dgm:t>
    </dgm:pt>
    <dgm:pt modelId="{A9ACF415-5F52-4419-91AF-5220E36679DB}" type="parTrans" cxnId="{59393B4F-7684-4F89-B57A-83310ACC09E0}">
      <dgm:prSet/>
      <dgm:spPr/>
      <dgm:t>
        <a:bodyPr/>
        <a:lstStyle/>
        <a:p>
          <a:endParaRPr lang="en-US"/>
        </a:p>
      </dgm:t>
    </dgm:pt>
    <dgm:pt modelId="{4D21CD42-0D87-493A-8358-622EBBEFD618}" type="sibTrans" cxnId="{59393B4F-7684-4F89-B57A-83310ACC09E0}">
      <dgm:prSet/>
      <dgm:spPr/>
      <dgm:t>
        <a:bodyPr/>
        <a:lstStyle/>
        <a:p>
          <a:endParaRPr lang="en-US"/>
        </a:p>
      </dgm:t>
    </dgm:pt>
    <dgm:pt modelId="{2E97834A-ADE3-4C35-B2C5-270CDB3812B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1</a:t>
          </a:r>
          <a:endParaRPr lang="en-US" dirty="0"/>
        </a:p>
      </dgm:t>
    </dgm:pt>
    <dgm:pt modelId="{FD55C3E4-76A9-463F-BC81-E927C9285483}" type="parTrans" cxnId="{3DFC126B-4D5C-44A9-9ABA-013EFD368672}">
      <dgm:prSet/>
      <dgm:spPr/>
      <dgm:t>
        <a:bodyPr/>
        <a:lstStyle/>
        <a:p>
          <a:endParaRPr lang="en-US"/>
        </a:p>
      </dgm:t>
    </dgm:pt>
    <dgm:pt modelId="{8923C91F-C2B3-44B1-B68B-8C5017870302}" type="sibTrans" cxnId="{3DFC126B-4D5C-44A9-9ABA-013EFD368672}">
      <dgm:prSet/>
      <dgm:spPr/>
      <dgm:t>
        <a:bodyPr/>
        <a:lstStyle/>
        <a:p>
          <a:endParaRPr lang="en-US"/>
        </a:p>
      </dgm:t>
    </dgm:pt>
    <dgm:pt modelId="{4BA9845B-289D-49B4-A6A6-55F223F5C2B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2</a:t>
          </a:r>
          <a:endParaRPr lang="en-US" dirty="0"/>
        </a:p>
      </dgm:t>
    </dgm:pt>
    <dgm:pt modelId="{95D63A15-85E3-4A7F-9D8D-4DFA925C7ABE}" type="parTrans" cxnId="{28A8CF04-E1ED-4527-B808-5197FCDC079B}">
      <dgm:prSet/>
      <dgm:spPr/>
      <dgm:t>
        <a:bodyPr/>
        <a:lstStyle/>
        <a:p>
          <a:endParaRPr lang="en-US"/>
        </a:p>
      </dgm:t>
    </dgm:pt>
    <dgm:pt modelId="{5C93954F-C0B5-4E14-A9A9-C78AEFB46812}" type="sibTrans" cxnId="{28A8CF04-E1ED-4527-B808-5197FCDC079B}">
      <dgm:prSet/>
      <dgm:spPr/>
      <dgm:t>
        <a:bodyPr/>
        <a:lstStyle/>
        <a:p>
          <a:endParaRPr lang="en-US"/>
        </a:p>
      </dgm:t>
    </dgm:pt>
    <dgm:pt modelId="{5694154D-F75E-48D0-9545-DC3ECC6777C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91522B95-5FE5-4FC4-8405-D8D9A249314E}" type="parTrans" cxnId="{C74115A8-B7D8-4BB0-B5CD-7A6E597E10C6}">
      <dgm:prSet/>
      <dgm:spPr/>
      <dgm:t>
        <a:bodyPr/>
        <a:lstStyle/>
        <a:p>
          <a:endParaRPr lang="en-US"/>
        </a:p>
      </dgm:t>
    </dgm:pt>
    <dgm:pt modelId="{BD5F8828-0CFA-4C4E-B269-2883860D2147}" type="sibTrans" cxnId="{C74115A8-B7D8-4BB0-B5CD-7A6E597E10C6}">
      <dgm:prSet/>
      <dgm:spPr/>
      <dgm:t>
        <a:bodyPr/>
        <a:lstStyle/>
        <a:p>
          <a:endParaRPr lang="en-US"/>
        </a:p>
      </dgm:t>
    </dgm:pt>
    <dgm:pt modelId="{6B6FDBB7-0708-46DA-B986-B1BDDF82893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EEE3776B-2069-4F62-914C-F5AE3507EF77}" type="parTrans" cxnId="{30BF62BC-C3CB-45DE-A43F-20B80AAD13A3}">
      <dgm:prSet/>
      <dgm:spPr/>
      <dgm:t>
        <a:bodyPr/>
        <a:lstStyle/>
        <a:p>
          <a:endParaRPr lang="en-US"/>
        </a:p>
      </dgm:t>
    </dgm:pt>
    <dgm:pt modelId="{FA723566-0AB8-4723-BD7B-AEFEB24AFF7F}" type="sibTrans" cxnId="{30BF62BC-C3CB-45DE-A43F-20B80AAD13A3}">
      <dgm:prSet/>
      <dgm:spPr/>
      <dgm:t>
        <a:bodyPr/>
        <a:lstStyle/>
        <a:p>
          <a:endParaRPr lang="en-US"/>
        </a:p>
      </dgm:t>
    </dgm:pt>
    <dgm:pt modelId="{AFF1C223-D765-46A4-81A9-6C91F2A5532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9EFA59A-5F3E-4FBC-AA81-8D6CE285EF1C}" type="parTrans" cxnId="{228BC6A3-37DF-48E7-9DA0-C31C95C2DFFF}">
      <dgm:prSet/>
      <dgm:spPr/>
      <dgm:t>
        <a:bodyPr/>
        <a:lstStyle/>
        <a:p>
          <a:endParaRPr lang="en-US"/>
        </a:p>
      </dgm:t>
    </dgm:pt>
    <dgm:pt modelId="{F510B109-7356-4973-8A10-EA06595C87BE}" type="sibTrans" cxnId="{228BC6A3-37DF-48E7-9DA0-C31C95C2DFFF}">
      <dgm:prSet/>
      <dgm:spPr/>
      <dgm:t>
        <a:bodyPr/>
        <a:lstStyle/>
        <a:p>
          <a:endParaRPr lang="en-US"/>
        </a:p>
      </dgm:t>
    </dgm:pt>
    <dgm:pt modelId="{8FBF25E8-E408-48CC-BA40-CE04A719702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C6B36492-ADA0-4CDA-8FB0-D8F91E27BB13}" type="parTrans" cxnId="{28ACEB17-066E-4DE2-AB5B-F03CCE86BE25}">
      <dgm:prSet/>
      <dgm:spPr/>
      <dgm:t>
        <a:bodyPr/>
        <a:lstStyle/>
        <a:p>
          <a:endParaRPr lang="en-US"/>
        </a:p>
      </dgm:t>
    </dgm:pt>
    <dgm:pt modelId="{02017B5A-DF0D-4DA3-AEA0-196B91CD3FD0}" type="sibTrans" cxnId="{28ACEB17-066E-4DE2-AB5B-F03CCE86BE25}">
      <dgm:prSet/>
      <dgm:spPr/>
      <dgm:t>
        <a:bodyPr/>
        <a:lstStyle/>
        <a:p>
          <a:endParaRPr lang="en-US"/>
        </a:p>
      </dgm:t>
    </dgm:pt>
    <dgm:pt modelId="{1D0D8B5D-0000-4C77-BF97-E2D0C50C5250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74D57CAC-AEC4-4C2B-B180-0C59DD8E3617}" type="parTrans" cxnId="{39C92441-365F-41A7-97C7-DA3348E768B7}">
      <dgm:prSet/>
      <dgm:spPr/>
      <dgm:t>
        <a:bodyPr/>
        <a:lstStyle/>
        <a:p>
          <a:endParaRPr lang="en-US"/>
        </a:p>
      </dgm:t>
    </dgm:pt>
    <dgm:pt modelId="{1E0DFA8A-7FCE-4CDA-8A8F-4C464AF1C152}" type="sibTrans" cxnId="{39C92441-365F-41A7-97C7-DA3348E768B7}">
      <dgm:prSet/>
      <dgm:spPr/>
      <dgm:t>
        <a:bodyPr/>
        <a:lstStyle/>
        <a:p>
          <a:endParaRPr lang="en-US"/>
        </a:p>
      </dgm:t>
    </dgm:pt>
    <dgm:pt modelId="{935A8378-83C5-4E8C-BCF3-42755BCE948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A0130A06-A8F9-45D6-A843-CC7FDF696EFD}" type="parTrans" cxnId="{95B00B13-1E64-4984-A831-7B08ED26AAF2}">
      <dgm:prSet/>
      <dgm:spPr/>
      <dgm:t>
        <a:bodyPr/>
        <a:lstStyle/>
        <a:p>
          <a:endParaRPr lang="en-US"/>
        </a:p>
      </dgm:t>
    </dgm:pt>
    <dgm:pt modelId="{EA9C2751-85AD-4B15-A441-22BF5D43A740}" type="sibTrans" cxnId="{95B00B13-1E64-4984-A831-7B08ED26AAF2}">
      <dgm:prSet/>
      <dgm:spPr/>
      <dgm:t>
        <a:bodyPr/>
        <a:lstStyle/>
        <a:p>
          <a:endParaRPr lang="en-US"/>
        </a:p>
      </dgm:t>
    </dgm:pt>
    <dgm:pt modelId="{F2A3A869-A214-4BAF-90F5-86D6F86B7BC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FBC6FBD8-4917-4870-A5A3-CF4FF3A47FAE}" type="parTrans" cxnId="{DB3B9567-F371-44D3-B831-31C196F03C3C}">
      <dgm:prSet/>
      <dgm:spPr/>
      <dgm:t>
        <a:bodyPr/>
        <a:lstStyle/>
        <a:p>
          <a:endParaRPr lang="en-US"/>
        </a:p>
      </dgm:t>
    </dgm:pt>
    <dgm:pt modelId="{94210417-68A3-4291-BAF8-F9CF757D22F1}" type="sibTrans" cxnId="{DB3B9567-F371-44D3-B831-31C196F03C3C}">
      <dgm:prSet/>
      <dgm:spPr/>
      <dgm:t>
        <a:bodyPr/>
        <a:lstStyle/>
        <a:p>
          <a:endParaRPr lang="en-US"/>
        </a:p>
      </dgm:t>
    </dgm:pt>
    <dgm:pt modelId="{E62A452A-E1B8-4809-B87D-1A19DDAE5D1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36A9FAF2-8492-4DA9-806C-64C6786517D3}" type="parTrans" cxnId="{615E9CC6-3E4C-48DE-B66B-AC6C494287FA}">
      <dgm:prSet/>
      <dgm:spPr/>
      <dgm:t>
        <a:bodyPr/>
        <a:lstStyle/>
        <a:p>
          <a:endParaRPr lang="en-US"/>
        </a:p>
      </dgm:t>
    </dgm:pt>
    <dgm:pt modelId="{EDDCB204-3FCE-460F-85BA-14F9D6BCCF83}" type="sibTrans" cxnId="{615E9CC6-3E4C-48DE-B66B-AC6C494287FA}">
      <dgm:prSet/>
      <dgm:spPr/>
      <dgm:t>
        <a:bodyPr/>
        <a:lstStyle/>
        <a:p>
          <a:endParaRPr lang="en-US"/>
        </a:p>
      </dgm:t>
    </dgm:pt>
    <dgm:pt modelId="{DF6D19F9-1F8A-40F7-A92B-CC54F3B2E3B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3</a:t>
          </a:r>
          <a:endParaRPr lang="en-US" dirty="0"/>
        </a:p>
      </dgm:t>
    </dgm:pt>
    <dgm:pt modelId="{7FC0085B-FDE0-4819-BF8B-B7EC3EDBF21A}" type="parTrans" cxnId="{2BB3E1BF-F096-4E86-950A-B13CC72F4B46}">
      <dgm:prSet/>
      <dgm:spPr/>
      <dgm:t>
        <a:bodyPr/>
        <a:lstStyle/>
        <a:p>
          <a:endParaRPr lang="en-US"/>
        </a:p>
      </dgm:t>
    </dgm:pt>
    <dgm:pt modelId="{EA1D1D80-CD53-4209-987A-3CD789B0D247}" type="sibTrans" cxnId="{2BB3E1BF-F096-4E86-950A-B13CC72F4B46}">
      <dgm:prSet/>
      <dgm:spPr/>
      <dgm:t>
        <a:bodyPr/>
        <a:lstStyle/>
        <a:p>
          <a:endParaRPr lang="en-US"/>
        </a:p>
      </dgm:t>
    </dgm:pt>
    <dgm:pt modelId="{BFD13E99-8D4B-4B4F-A0D0-AFD4ABD86C1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80F298D5-3A57-49AD-84EA-967B94072EA2}" type="parTrans" cxnId="{E4C9ED4F-94C0-4C97-9B3D-159CC7153E5F}">
      <dgm:prSet/>
      <dgm:spPr/>
      <dgm:t>
        <a:bodyPr/>
        <a:lstStyle/>
        <a:p>
          <a:endParaRPr lang="en-US"/>
        </a:p>
      </dgm:t>
    </dgm:pt>
    <dgm:pt modelId="{0075F276-EDC9-487B-9F65-7287016E268F}" type="sibTrans" cxnId="{E4C9ED4F-94C0-4C97-9B3D-159CC7153E5F}">
      <dgm:prSet/>
      <dgm:spPr/>
      <dgm:t>
        <a:bodyPr/>
        <a:lstStyle/>
        <a:p>
          <a:endParaRPr lang="en-US"/>
        </a:p>
      </dgm:t>
    </dgm:pt>
    <dgm:pt modelId="{4AE1D9C8-6448-436D-85C9-906B3FA40499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8FC6D6E8-4D04-4C86-954E-5E3D50137803}" type="parTrans" cxnId="{D4C51D3A-7DCF-4D53-89BF-77316F0AC63F}">
      <dgm:prSet/>
      <dgm:spPr/>
      <dgm:t>
        <a:bodyPr/>
        <a:lstStyle/>
        <a:p>
          <a:endParaRPr lang="en-US"/>
        </a:p>
      </dgm:t>
    </dgm:pt>
    <dgm:pt modelId="{FD6B593D-A2E1-473B-8024-A76B1F68B0E3}" type="sibTrans" cxnId="{D4C51D3A-7DCF-4D53-89BF-77316F0AC63F}">
      <dgm:prSet/>
      <dgm:spPr/>
      <dgm:t>
        <a:bodyPr/>
        <a:lstStyle/>
        <a:p>
          <a:endParaRPr lang="en-US"/>
        </a:p>
      </dgm:t>
    </dgm:pt>
    <dgm:pt modelId="{1AFD756C-15E9-4A16-8103-7FA2BCCCADA7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CD6854CA-25AA-44A8-B761-E66C587FF914}" type="parTrans" cxnId="{8B1545C8-F513-4235-953C-3547A064C148}">
      <dgm:prSet/>
      <dgm:spPr/>
      <dgm:t>
        <a:bodyPr/>
        <a:lstStyle/>
        <a:p>
          <a:endParaRPr lang="en-US"/>
        </a:p>
      </dgm:t>
    </dgm:pt>
    <dgm:pt modelId="{5CDD1986-BE6C-4FBC-9751-5FD13B2323D3}" type="sibTrans" cxnId="{8B1545C8-F513-4235-953C-3547A064C148}">
      <dgm:prSet/>
      <dgm:spPr/>
      <dgm:t>
        <a:bodyPr/>
        <a:lstStyle/>
        <a:p>
          <a:endParaRPr lang="en-US"/>
        </a:p>
      </dgm:t>
    </dgm:pt>
    <dgm:pt modelId="{CEE7A6C4-7BC0-4540-A6F0-E7B6265132AD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77451859-7A4D-4DA2-ACA1-06DF57B7E50D}" type="parTrans" cxnId="{3CF5B3EB-41FD-4D2A-8D48-A6D83BE44006}">
      <dgm:prSet/>
      <dgm:spPr/>
      <dgm:t>
        <a:bodyPr/>
        <a:lstStyle/>
        <a:p>
          <a:endParaRPr lang="en-US"/>
        </a:p>
      </dgm:t>
    </dgm:pt>
    <dgm:pt modelId="{133FAAE6-BE7C-4847-956E-A03C80716066}" type="sibTrans" cxnId="{3CF5B3EB-41FD-4D2A-8D48-A6D83BE44006}">
      <dgm:prSet/>
      <dgm:spPr/>
      <dgm:t>
        <a:bodyPr/>
        <a:lstStyle/>
        <a:p>
          <a:endParaRPr lang="en-US"/>
        </a:p>
      </dgm:t>
    </dgm:pt>
    <dgm:pt modelId="{344A6EF4-DD8C-4B44-8D60-F61F60EDCB65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4</a:t>
          </a:r>
          <a:endParaRPr lang="en-US" dirty="0"/>
        </a:p>
      </dgm:t>
    </dgm:pt>
    <dgm:pt modelId="{1E58BBE7-BBA8-41F4-B956-9EEFFDA407D7}" type="parTrans" cxnId="{D1C4B094-17B0-4AD8-BC05-860C4DC6C7F9}">
      <dgm:prSet/>
      <dgm:spPr/>
      <dgm:t>
        <a:bodyPr/>
        <a:lstStyle/>
        <a:p>
          <a:endParaRPr lang="en-US"/>
        </a:p>
      </dgm:t>
    </dgm:pt>
    <dgm:pt modelId="{CBB3264B-75BC-4513-B0E9-8053D1BC58AC}" type="sibTrans" cxnId="{D1C4B094-17B0-4AD8-BC05-860C4DC6C7F9}">
      <dgm:prSet/>
      <dgm:spPr/>
      <dgm:t>
        <a:bodyPr/>
        <a:lstStyle/>
        <a:p>
          <a:endParaRPr lang="en-US"/>
        </a:p>
      </dgm:t>
    </dgm:pt>
    <dgm:pt modelId="{8E673252-53E0-4716-BE1A-BC43C574516C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5107B232-700E-4379-8435-A0050BF5D290}" type="parTrans" cxnId="{67134858-6996-4D16-8EC2-6EBA793B0D9B}">
      <dgm:prSet/>
      <dgm:spPr/>
      <dgm:t>
        <a:bodyPr/>
        <a:lstStyle/>
        <a:p>
          <a:endParaRPr lang="en-US"/>
        </a:p>
      </dgm:t>
    </dgm:pt>
    <dgm:pt modelId="{D26AF8C7-FCF0-4C8C-A98D-ED22B5E121B0}" type="sibTrans" cxnId="{67134858-6996-4D16-8EC2-6EBA793B0D9B}">
      <dgm:prSet/>
      <dgm:spPr/>
      <dgm:t>
        <a:bodyPr/>
        <a:lstStyle/>
        <a:p>
          <a:endParaRPr lang="en-US"/>
        </a:p>
      </dgm:t>
    </dgm:pt>
    <dgm:pt modelId="{881A1BDC-D764-45B3-8430-9186459DD79A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39C3EFD5-E482-4720-88CE-AF5641ED8102}" type="parTrans" cxnId="{E72C70D6-35F8-410A-8E03-733DF7822FD8}">
      <dgm:prSet/>
      <dgm:spPr/>
      <dgm:t>
        <a:bodyPr/>
        <a:lstStyle/>
        <a:p>
          <a:endParaRPr lang="en-US"/>
        </a:p>
      </dgm:t>
    </dgm:pt>
    <dgm:pt modelId="{8EAEF6D5-7955-495A-B727-9A3B53822A76}" type="sibTrans" cxnId="{E72C70D6-35F8-410A-8E03-733DF7822FD8}">
      <dgm:prSet/>
      <dgm:spPr/>
      <dgm:t>
        <a:bodyPr/>
        <a:lstStyle/>
        <a:p>
          <a:endParaRPr lang="en-US"/>
        </a:p>
      </dgm:t>
    </dgm:pt>
    <dgm:pt modelId="{6D3E6C52-89B5-4985-8BDA-462F1A5251BE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E76AE95-2C7E-4980-8DBF-02D44E15F635}" type="parTrans" cxnId="{CD8F74E0-BCF6-417D-AC7D-FAD51D8C15EF}">
      <dgm:prSet/>
      <dgm:spPr/>
      <dgm:t>
        <a:bodyPr/>
        <a:lstStyle/>
        <a:p>
          <a:endParaRPr lang="en-US"/>
        </a:p>
      </dgm:t>
    </dgm:pt>
    <dgm:pt modelId="{EDB12E3D-2442-4475-8C3E-B030401E9A1A}" type="sibTrans" cxnId="{CD8F74E0-BCF6-417D-AC7D-FAD51D8C15EF}">
      <dgm:prSet/>
      <dgm:spPr/>
      <dgm:t>
        <a:bodyPr/>
        <a:lstStyle/>
        <a:p>
          <a:endParaRPr lang="en-US"/>
        </a:p>
      </dgm:t>
    </dgm:pt>
    <dgm:pt modelId="{27E2EE4E-B9E3-47CC-A851-EFCEE472B306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120CC95E-AFF3-4523-A79F-A321D83B6323}" type="parTrans" cxnId="{A6A0CB3C-F14E-4799-BD2F-050AF334B0AF}">
      <dgm:prSet/>
      <dgm:spPr/>
      <dgm:t>
        <a:bodyPr/>
        <a:lstStyle/>
        <a:p>
          <a:endParaRPr lang="en-US"/>
        </a:p>
      </dgm:t>
    </dgm:pt>
    <dgm:pt modelId="{0AF228A7-9731-4053-B5CB-0A099B9A01CC}" type="sibTrans" cxnId="{A6A0CB3C-F14E-4799-BD2F-050AF334B0AF}">
      <dgm:prSet/>
      <dgm:spPr/>
      <dgm:t>
        <a:bodyPr/>
        <a:lstStyle/>
        <a:p>
          <a:endParaRPr lang="en-US"/>
        </a:p>
      </dgm:t>
    </dgm:pt>
    <dgm:pt modelId="{4CD5CFE5-F08A-4124-BF37-9A109F35AC5D}" type="pres">
      <dgm:prSet presAssocID="{5C87D655-A128-48E5-96CE-A343A79375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C623-B223-41F0-9A3B-E8458695C488}" type="pres">
      <dgm:prSet presAssocID="{5C87D655-A128-48E5-96CE-A343A7937561}" presName="outerBox" presStyleCnt="0"/>
      <dgm:spPr/>
    </dgm:pt>
    <dgm:pt modelId="{4AAC5D4F-5C5F-4948-A382-235DBEFCEE04}" type="pres">
      <dgm:prSet presAssocID="{5C87D655-A128-48E5-96CE-A343A7937561}" presName="outerBoxParent" presStyleLbl="node1" presStyleIdx="0" presStyleCnt="1" custLinFactX="-34186" custLinFactNeighborX="-100000" custLinFactNeighborY="91058"/>
      <dgm:spPr/>
      <dgm:t>
        <a:bodyPr/>
        <a:lstStyle/>
        <a:p>
          <a:endParaRPr lang="en-US"/>
        </a:p>
      </dgm:t>
    </dgm:pt>
    <dgm:pt modelId="{70C736B7-8F53-4119-B38C-A31244C9F263}" type="pres">
      <dgm:prSet presAssocID="{5C87D655-A128-48E5-96CE-A343A7937561}" presName="outerBoxChildren" presStyleCnt="0"/>
      <dgm:spPr/>
    </dgm:pt>
    <dgm:pt modelId="{5E449EB1-0CF5-4398-AF9D-5E81E60DE57B}" type="pres">
      <dgm:prSet presAssocID="{2E97834A-ADE3-4C35-B2C5-270CDB3812B6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6ED3-0D33-434B-AFC2-CE49D41C0F5B}" type="pres">
      <dgm:prSet presAssocID="{8923C91F-C2B3-44B1-B68B-8C5017870302}" presName="outerSibTrans" presStyleCnt="0"/>
      <dgm:spPr/>
    </dgm:pt>
    <dgm:pt modelId="{DED18D00-CB8F-44A5-80FF-F095E008B2C3}" type="pres">
      <dgm:prSet presAssocID="{4BA9845B-289D-49B4-A6A6-55F223F5C2B7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2D2A-561C-43C9-A403-A7C7302D5AFA}" type="pres">
      <dgm:prSet presAssocID="{5C93954F-C0B5-4E14-A9A9-C78AEFB46812}" presName="outerSibTrans" presStyleCnt="0"/>
      <dgm:spPr/>
    </dgm:pt>
    <dgm:pt modelId="{7326F09C-AA18-43E0-B89B-79C5B81B8047}" type="pres">
      <dgm:prSet presAssocID="{DF6D19F9-1F8A-40F7-A92B-CC54F3B2E3B4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F7F3-0E62-4986-903B-5740187B9D7C}" type="pres">
      <dgm:prSet presAssocID="{EA1D1D80-CD53-4209-987A-3CD789B0D247}" presName="outerSibTrans" presStyleCnt="0"/>
      <dgm:spPr/>
    </dgm:pt>
    <dgm:pt modelId="{8AC30432-F05E-422C-BF30-BB0DDE0D1DD4}" type="pres">
      <dgm:prSet presAssocID="{344A6EF4-DD8C-4B44-8D60-F61F60EDCB65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5BB5B48-FDD8-4E8D-B9CE-945C07AA01FF}" type="presOf" srcId="{E62A452A-E1B8-4809-B87D-1A19DDAE5D1C}" destId="{DED18D00-CB8F-44A5-80FF-F095E008B2C3}" srcOrd="0" destOrd="4" presId="urn:microsoft.com/office/officeart/2005/8/layout/target2"/>
    <dgm:cxn modelId="{8B1545C8-F513-4235-953C-3547A064C148}" srcId="{DF6D19F9-1F8A-40F7-A92B-CC54F3B2E3B4}" destId="{1AFD756C-15E9-4A16-8103-7FA2BCCCADA7}" srcOrd="2" destOrd="0" parTransId="{CD6854CA-25AA-44A8-B761-E66C587FF914}" sibTransId="{5CDD1986-BE6C-4FBC-9751-5FD13B2323D3}"/>
    <dgm:cxn modelId="{3F00382F-D5B9-4459-ACEA-D01F37A0F6B2}" type="presOf" srcId="{2E97834A-ADE3-4C35-B2C5-270CDB3812B6}" destId="{5E449EB1-0CF5-4398-AF9D-5E81E60DE57B}" srcOrd="0" destOrd="0" presId="urn:microsoft.com/office/officeart/2005/8/layout/target2"/>
    <dgm:cxn modelId="{C1C38B45-4C51-4489-BBD7-491CE97E0B98}" type="presOf" srcId="{27E2EE4E-B9E3-47CC-A851-EFCEE472B306}" destId="{8AC30432-F05E-422C-BF30-BB0DDE0D1DD4}" srcOrd="0" destOrd="4" presId="urn:microsoft.com/office/officeart/2005/8/layout/target2"/>
    <dgm:cxn modelId="{CAA47B73-4582-4925-9669-43617B5AD987}" type="presOf" srcId="{6D3E6C52-89B5-4985-8BDA-462F1A5251BE}" destId="{8AC30432-F05E-422C-BF30-BB0DDE0D1DD4}" srcOrd="0" destOrd="3" presId="urn:microsoft.com/office/officeart/2005/8/layout/target2"/>
    <dgm:cxn modelId="{311722F8-05F7-4190-97B3-9B916CDBA31A}" type="presOf" srcId="{AFF1C223-D765-46A4-81A9-6C91F2A5532D}" destId="{5E449EB1-0CF5-4398-AF9D-5E81E60DE57B}" srcOrd="0" destOrd="3" presId="urn:microsoft.com/office/officeart/2005/8/layout/target2"/>
    <dgm:cxn modelId="{3CF5B3EB-41FD-4D2A-8D48-A6D83BE44006}" srcId="{DF6D19F9-1F8A-40F7-A92B-CC54F3B2E3B4}" destId="{CEE7A6C4-7BC0-4540-A6F0-E7B6265132AD}" srcOrd="3" destOrd="0" parTransId="{77451859-7A4D-4DA2-ACA1-06DF57B7E50D}" sibTransId="{133FAAE6-BE7C-4847-956E-A03C80716066}"/>
    <dgm:cxn modelId="{95B00B13-1E64-4984-A831-7B08ED26AAF2}" srcId="{4BA9845B-289D-49B4-A6A6-55F223F5C2B7}" destId="{935A8378-83C5-4E8C-BCF3-42755BCE948E}" srcOrd="1" destOrd="0" parTransId="{A0130A06-A8F9-45D6-A843-CC7FDF696EFD}" sibTransId="{EA9C2751-85AD-4B15-A441-22BF5D43A740}"/>
    <dgm:cxn modelId="{69268599-CF60-46D5-B38A-149BCC752CEE}" type="presOf" srcId="{1AFD756C-15E9-4A16-8103-7FA2BCCCADA7}" destId="{7326F09C-AA18-43E0-B89B-79C5B81B8047}" srcOrd="0" destOrd="3" presId="urn:microsoft.com/office/officeart/2005/8/layout/target2"/>
    <dgm:cxn modelId="{DB3B9567-F371-44D3-B831-31C196F03C3C}" srcId="{4BA9845B-289D-49B4-A6A6-55F223F5C2B7}" destId="{F2A3A869-A214-4BAF-90F5-86D6F86B7BC9}" srcOrd="2" destOrd="0" parTransId="{FBC6FBD8-4917-4870-A5A3-CF4FF3A47FAE}" sibTransId="{94210417-68A3-4291-BAF8-F9CF757D22F1}"/>
    <dgm:cxn modelId="{6D901DF3-5965-4906-A647-D7295A5905CA}" type="presOf" srcId="{D7093F5A-8CA1-407F-98BA-D7B54E3FC845}" destId="{4AAC5D4F-5C5F-4948-A382-235DBEFCEE04}" srcOrd="0" destOrd="0" presId="urn:microsoft.com/office/officeart/2005/8/layout/target2"/>
    <dgm:cxn modelId="{A6A0CB3C-F14E-4799-BD2F-050AF334B0AF}" srcId="{344A6EF4-DD8C-4B44-8D60-F61F60EDCB65}" destId="{27E2EE4E-B9E3-47CC-A851-EFCEE472B306}" srcOrd="3" destOrd="0" parTransId="{120CC95E-AFF3-4523-A79F-A321D83B6323}" sibTransId="{0AF228A7-9731-4053-B5CB-0A099B9A01CC}"/>
    <dgm:cxn modelId="{28A8CF04-E1ED-4527-B808-5197FCDC079B}" srcId="{D7093F5A-8CA1-407F-98BA-D7B54E3FC845}" destId="{4BA9845B-289D-49B4-A6A6-55F223F5C2B7}" srcOrd="1" destOrd="0" parTransId="{95D63A15-85E3-4A7F-9D8D-4DFA925C7ABE}" sibTransId="{5C93954F-C0B5-4E14-A9A9-C78AEFB46812}"/>
    <dgm:cxn modelId="{88BCA981-25CB-4715-9781-80CDEC545B50}" type="presOf" srcId="{BFD13E99-8D4B-4B4F-A0D0-AFD4ABD86C1D}" destId="{7326F09C-AA18-43E0-B89B-79C5B81B8047}" srcOrd="0" destOrd="1" presId="urn:microsoft.com/office/officeart/2005/8/layout/target2"/>
    <dgm:cxn modelId="{BFC9D0C2-044B-4A3F-8C15-48DCB237D774}" type="presOf" srcId="{4AE1D9C8-6448-436D-85C9-906B3FA40499}" destId="{7326F09C-AA18-43E0-B89B-79C5B81B8047}" srcOrd="0" destOrd="2" presId="urn:microsoft.com/office/officeart/2005/8/layout/target2"/>
    <dgm:cxn modelId="{EE297673-1925-4B69-9595-D8F6604EE67F}" type="presOf" srcId="{5C87D655-A128-48E5-96CE-A343A7937561}" destId="{4CD5CFE5-F08A-4124-BF37-9A109F35AC5D}" srcOrd="0" destOrd="0" presId="urn:microsoft.com/office/officeart/2005/8/layout/target2"/>
    <dgm:cxn modelId="{30BF62BC-C3CB-45DE-A43F-20B80AAD13A3}" srcId="{2E97834A-ADE3-4C35-B2C5-270CDB3812B6}" destId="{6B6FDBB7-0708-46DA-B986-B1BDDF828930}" srcOrd="1" destOrd="0" parTransId="{EEE3776B-2069-4F62-914C-F5AE3507EF77}" sibTransId="{FA723566-0AB8-4723-BD7B-AEFEB24AFF7F}"/>
    <dgm:cxn modelId="{1BE1FFA8-B8BB-4971-947B-135DBBFF3981}" type="presOf" srcId="{CEE7A6C4-7BC0-4540-A6F0-E7B6265132AD}" destId="{7326F09C-AA18-43E0-B89B-79C5B81B8047}" srcOrd="0" destOrd="4" presId="urn:microsoft.com/office/officeart/2005/8/layout/target2"/>
    <dgm:cxn modelId="{122BC070-A529-40A2-953B-589BF4C734B4}" type="presOf" srcId="{8E673252-53E0-4716-BE1A-BC43C574516C}" destId="{8AC30432-F05E-422C-BF30-BB0DDE0D1DD4}" srcOrd="0" destOrd="1" presId="urn:microsoft.com/office/officeart/2005/8/layout/target2"/>
    <dgm:cxn modelId="{CD20A83A-C066-48D1-879F-3EE1B6A323D9}" type="presOf" srcId="{1D0D8B5D-0000-4C77-BF97-E2D0C50C5250}" destId="{DED18D00-CB8F-44A5-80FF-F095E008B2C3}" srcOrd="0" destOrd="1" presId="urn:microsoft.com/office/officeart/2005/8/layout/target2"/>
    <dgm:cxn modelId="{E4C9ED4F-94C0-4C97-9B3D-159CC7153E5F}" srcId="{DF6D19F9-1F8A-40F7-A92B-CC54F3B2E3B4}" destId="{BFD13E99-8D4B-4B4F-A0D0-AFD4ABD86C1D}" srcOrd="0" destOrd="0" parTransId="{80F298D5-3A57-49AD-84EA-967B94072EA2}" sibTransId="{0075F276-EDC9-487B-9F65-7287016E268F}"/>
    <dgm:cxn modelId="{C74115A8-B7D8-4BB0-B5CD-7A6E597E10C6}" srcId="{2E97834A-ADE3-4C35-B2C5-270CDB3812B6}" destId="{5694154D-F75E-48D0-9545-DC3ECC6777C1}" srcOrd="0" destOrd="0" parTransId="{91522B95-5FE5-4FC4-8405-D8D9A249314E}" sibTransId="{BD5F8828-0CFA-4C4E-B269-2883860D2147}"/>
    <dgm:cxn modelId="{9C2F3278-65CE-4AE1-85CA-9AAF276430C0}" type="presOf" srcId="{6B6FDBB7-0708-46DA-B986-B1BDDF828930}" destId="{5E449EB1-0CF5-4398-AF9D-5E81E60DE57B}" srcOrd="0" destOrd="2" presId="urn:microsoft.com/office/officeart/2005/8/layout/target2"/>
    <dgm:cxn modelId="{E72C70D6-35F8-410A-8E03-733DF7822FD8}" srcId="{344A6EF4-DD8C-4B44-8D60-F61F60EDCB65}" destId="{881A1BDC-D764-45B3-8430-9186459DD79A}" srcOrd="1" destOrd="0" parTransId="{39C3EFD5-E482-4720-88CE-AF5641ED8102}" sibTransId="{8EAEF6D5-7955-495A-B727-9A3B53822A76}"/>
    <dgm:cxn modelId="{615E9CC6-3E4C-48DE-B66B-AC6C494287FA}" srcId="{4BA9845B-289D-49B4-A6A6-55F223F5C2B7}" destId="{E62A452A-E1B8-4809-B87D-1A19DDAE5D1C}" srcOrd="3" destOrd="0" parTransId="{36A9FAF2-8492-4DA9-806C-64C6786517D3}" sibTransId="{EDDCB204-3FCE-460F-85BA-14F9D6BCCF83}"/>
    <dgm:cxn modelId="{826059F3-4F48-4B6D-952B-BB48D43BEA93}" type="presOf" srcId="{4BA9845B-289D-49B4-A6A6-55F223F5C2B7}" destId="{DED18D00-CB8F-44A5-80FF-F095E008B2C3}" srcOrd="0" destOrd="0" presId="urn:microsoft.com/office/officeart/2005/8/layout/target2"/>
    <dgm:cxn modelId="{BD68C1CE-FD6B-4FFC-B735-9E1454626915}" type="presOf" srcId="{F2A3A869-A214-4BAF-90F5-86D6F86B7BC9}" destId="{DED18D00-CB8F-44A5-80FF-F095E008B2C3}" srcOrd="0" destOrd="3" presId="urn:microsoft.com/office/officeart/2005/8/layout/target2"/>
    <dgm:cxn modelId="{28ACEB17-066E-4DE2-AB5B-F03CCE86BE25}" srcId="{2E97834A-ADE3-4C35-B2C5-270CDB3812B6}" destId="{8FBF25E8-E408-48CC-BA40-CE04A7197029}" srcOrd="3" destOrd="0" parTransId="{C6B36492-ADA0-4CDA-8FB0-D8F91E27BB13}" sibTransId="{02017B5A-DF0D-4DA3-AEA0-196B91CD3FD0}"/>
    <dgm:cxn modelId="{82C11027-BFE2-4D4A-B8DE-ABC05794C2B3}" type="presOf" srcId="{881A1BDC-D764-45B3-8430-9186459DD79A}" destId="{8AC30432-F05E-422C-BF30-BB0DDE0D1DD4}" srcOrd="0" destOrd="2" presId="urn:microsoft.com/office/officeart/2005/8/layout/target2"/>
    <dgm:cxn modelId="{2BB3E1BF-F096-4E86-950A-B13CC72F4B46}" srcId="{D7093F5A-8CA1-407F-98BA-D7B54E3FC845}" destId="{DF6D19F9-1F8A-40F7-A92B-CC54F3B2E3B4}" srcOrd="2" destOrd="0" parTransId="{7FC0085B-FDE0-4819-BF8B-B7EC3EDBF21A}" sibTransId="{EA1D1D80-CD53-4209-987A-3CD789B0D247}"/>
    <dgm:cxn modelId="{D1C4B094-17B0-4AD8-BC05-860C4DC6C7F9}" srcId="{D7093F5A-8CA1-407F-98BA-D7B54E3FC845}" destId="{344A6EF4-DD8C-4B44-8D60-F61F60EDCB65}" srcOrd="3" destOrd="0" parTransId="{1E58BBE7-BBA8-41F4-B956-9EEFFDA407D7}" sibTransId="{CBB3264B-75BC-4513-B0E9-8053D1BC58AC}"/>
    <dgm:cxn modelId="{D21C6A39-8E9C-42EC-AC6F-9714C64910BF}" type="presOf" srcId="{935A8378-83C5-4E8C-BCF3-42755BCE948E}" destId="{DED18D00-CB8F-44A5-80FF-F095E008B2C3}" srcOrd="0" destOrd="2" presId="urn:microsoft.com/office/officeart/2005/8/layout/target2"/>
    <dgm:cxn modelId="{39C92441-365F-41A7-97C7-DA3348E768B7}" srcId="{4BA9845B-289D-49B4-A6A6-55F223F5C2B7}" destId="{1D0D8B5D-0000-4C77-BF97-E2D0C50C5250}" srcOrd="0" destOrd="0" parTransId="{74D57CAC-AEC4-4C2B-B180-0C59DD8E3617}" sibTransId="{1E0DFA8A-7FCE-4CDA-8A8F-4C464AF1C152}"/>
    <dgm:cxn modelId="{67134858-6996-4D16-8EC2-6EBA793B0D9B}" srcId="{344A6EF4-DD8C-4B44-8D60-F61F60EDCB65}" destId="{8E673252-53E0-4716-BE1A-BC43C574516C}" srcOrd="0" destOrd="0" parTransId="{5107B232-700E-4379-8435-A0050BF5D290}" sibTransId="{D26AF8C7-FCF0-4C8C-A98D-ED22B5E121B0}"/>
    <dgm:cxn modelId="{228BC6A3-37DF-48E7-9DA0-C31C95C2DFFF}" srcId="{2E97834A-ADE3-4C35-B2C5-270CDB3812B6}" destId="{AFF1C223-D765-46A4-81A9-6C91F2A5532D}" srcOrd="2" destOrd="0" parTransId="{29EFA59A-5F3E-4FBC-AA81-8D6CE285EF1C}" sibTransId="{F510B109-7356-4973-8A10-EA06595C87BE}"/>
    <dgm:cxn modelId="{3DFC126B-4D5C-44A9-9ABA-013EFD368672}" srcId="{D7093F5A-8CA1-407F-98BA-D7B54E3FC845}" destId="{2E97834A-ADE3-4C35-B2C5-270CDB3812B6}" srcOrd="0" destOrd="0" parTransId="{FD55C3E4-76A9-463F-BC81-E927C9285483}" sibTransId="{8923C91F-C2B3-44B1-B68B-8C5017870302}"/>
    <dgm:cxn modelId="{D4C51D3A-7DCF-4D53-89BF-77316F0AC63F}" srcId="{DF6D19F9-1F8A-40F7-A92B-CC54F3B2E3B4}" destId="{4AE1D9C8-6448-436D-85C9-906B3FA40499}" srcOrd="1" destOrd="0" parTransId="{8FC6D6E8-4D04-4C86-954E-5E3D50137803}" sibTransId="{FD6B593D-A2E1-473B-8024-A76B1F68B0E3}"/>
    <dgm:cxn modelId="{CD8F74E0-BCF6-417D-AC7D-FAD51D8C15EF}" srcId="{344A6EF4-DD8C-4B44-8D60-F61F60EDCB65}" destId="{6D3E6C52-89B5-4985-8BDA-462F1A5251BE}" srcOrd="2" destOrd="0" parTransId="{2E76AE95-2C7E-4980-8DBF-02D44E15F635}" sibTransId="{EDB12E3D-2442-4475-8C3E-B030401E9A1A}"/>
    <dgm:cxn modelId="{E3568986-DEC6-447D-A972-5E2E2DB80F0B}" type="presOf" srcId="{8FBF25E8-E408-48CC-BA40-CE04A7197029}" destId="{5E449EB1-0CF5-4398-AF9D-5E81E60DE57B}" srcOrd="0" destOrd="4" presId="urn:microsoft.com/office/officeart/2005/8/layout/target2"/>
    <dgm:cxn modelId="{A5B71D85-7BE0-4A30-A527-FF8AD72385A4}" type="presOf" srcId="{DF6D19F9-1F8A-40F7-A92B-CC54F3B2E3B4}" destId="{7326F09C-AA18-43E0-B89B-79C5B81B8047}" srcOrd="0" destOrd="0" presId="urn:microsoft.com/office/officeart/2005/8/layout/target2"/>
    <dgm:cxn modelId="{59393B4F-7684-4F89-B57A-83310ACC09E0}" srcId="{5C87D655-A128-48E5-96CE-A343A7937561}" destId="{D7093F5A-8CA1-407F-98BA-D7B54E3FC845}" srcOrd="0" destOrd="0" parTransId="{A9ACF415-5F52-4419-91AF-5220E36679DB}" sibTransId="{4D21CD42-0D87-493A-8358-622EBBEFD618}"/>
    <dgm:cxn modelId="{8E57B577-F0AD-4570-9D40-498D4E2E65A4}" type="presOf" srcId="{344A6EF4-DD8C-4B44-8D60-F61F60EDCB65}" destId="{8AC30432-F05E-422C-BF30-BB0DDE0D1DD4}" srcOrd="0" destOrd="0" presId="urn:microsoft.com/office/officeart/2005/8/layout/target2"/>
    <dgm:cxn modelId="{AC182093-E856-4E18-B419-B13AA671E56F}" type="presOf" srcId="{5694154D-F75E-48D0-9545-DC3ECC6777C1}" destId="{5E449EB1-0CF5-4398-AF9D-5E81E60DE57B}" srcOrd="0" destOrd="1" presId="urn:microsoft.com/office/officeart/2005/8/layout/target2"/>
    <dgm:cxn modelId="{5F3539A7-F6E3-4651-9A9A-3F2B7FF40593}" type="presParOf" srcId="{4CD5CFE5-F08A-4124-BF37-9A109F35AC5D}" destId="{12D0C623-B223-41F0-9A3B-E8458695C488}" srcOrd="0" destOrd="0" presId="urn:microsoft.com/office/officeart/2005/8/layout/target2"/>
    <dgm:cxn modelId="{D6E5A1BE-CA0E-4F69-935D-213728FF8830}" type="presParOf" srcId="{12D0C623-B223-41F0-9A3B-E8458695C488}" destId="{4AAC5D4F-5C5F-4948-A382-235DBEFCEE04}" srcOrd="0" destOrd="0" presId="urn:microsoft.com/office/officeart/2005/8/layout/target2"/>
    <dgm:cxn modelId="{BAF340B0-C6A1-4F98-8ADF-F92ED04D0DDC}" type="presParOf" srcId="{12D0C623-B223-41F0-9A3B-E8458695C488}" destId="{70C736B7-8F53-4119-B38C-A31244C9F263}" srcOrd="1" destOrd="0" presId="urn:microsoft.com/office/officeart/2005/8/layout/target2"/>
    <dgm:cxn modelId="{F7E3314E-599D-4751-BE31-6085580079F7}" type="presParOf" srcId="{70C736B7-8F53-4119-B38C-A31244C9F263}" destId="{5E449EB1-0CF5-4398-AF9D-5E81E60DE57B}" srcOrd="0" destOrd="0" presId="urn:microsoft.com/office/officeart/2005/8/layout/target2"/>
    <dgm:cxn modelId="{AD6F4414-B7FD-438F-B1E2-4D385758F6CE}" type="presParOf" srcId="{70C736B7-8F53-4119-B38C-A31244C9F263}" destId="{74E56ED3-0D33-434B-AFC2-CE49D41C0F5B}" srcOrd="1" destOrd="0" presId="urn:microsoft.com/office/officeart/2005/8/layout/target2"/>
    <dgm:cxn modelId="{483D9FD3-8419-4207-8C67-3E2444D922F6}" type="presParOf" srcId="{70C736B7-8F53-4119-B38C-A31244C9F263}" destId="{DED18D00-CB8F-44A5-80FF-F095E008B2C3}" srcOrd="2" destOrd="0" presId="urn:microsoft.com/office/officeart/2005/8/layout/target2"/>
    <dgm:cxn modelId="{0F8C0655-78D0-4BEB-B3F5-EA508CF49BB6}" type="presParOf" srcId="{70C736B7-8F53-4119-B38C-A31244C9F263}" destId="{08932D2A-561C-43C9-A403-A7C7302D5AFA}" srcOrd="3" destOrd="0" presId="urn:microsoft.com/office/officeart/2005/8/layout/target2"/>
    <dgm:cxn modelId="{735EBFE6-D2B5-464B-88A7-27D5E60C86C5}" type="presParOf" srcId="{70C736B7-8F53-4119-B38C-A31244C9F263}" destId="{7326F09C-AA18-43E0-B89B-79C5B81B8047}" srcOrd="4" destOrd="0" presId="urn:microsoft.com/office/officeart/2005/8/layout/target2"/>
    <dgm:cxn modelId="{E54FBA46-75F2-4E60-8939-2AD7BCBF9E08}" type="presParOf" srcId="{70C736B7-8F53-4119-B38C-A31244C9F263}" destId="{B768F7F3-0E62-4986-903B-5740187B9D7C}" srcOrd="5" destOrd="0" presId="urn:microsoft.com/office/officeart/2005/8/layout/target2"/>
    <dgm:cxn modelId="{56577884-2312-41E6-87B4-A864EC50A323}" type="presParOf" srcId="{70C736B7-8F53-4119-B38C-A31244C9F263}" destId="{8AC30432-F05E-422C-BF30-BB0DDE0D1DD4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C87D655-A128-48E5-96CE-A343A793756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F5A-8CA1-407F-98BA-D7B54E3FC845}">
      <dgm:prSet phldrT="[Text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Lab 3</a:t>
          </a:r>
          <a:endParaRPr lang="en-US" dirty="0"/>
        </a:p>
      </dgm:t>
    </dgm:pt>
    <dgm:pt modelId="{A9ACF415-5F52-4419-91AF-5220E36679DB}" type="parTrans" cxnId="{59393B4F-7684-4F89-B57A-83310ACC09E0}">
      <dgm:prSet/>
      <dgm:spPr/>
      <dgm:t>
        <a:bodyPr/>
        <a:lstStyle/>
        <a:p>
          <a:endParaRPr lang="en-US"/>
        </a:p>
      </dgm:t>
    </dgm:pt>
    <dgm:pt modelId="{4D21CD42-0D87-493A-8358-622EBBEFD618}" type="sibTrans" cxnId="{59393B4F-7684-4F89-B57A-83310ACC09E0}">
      <dgm:prSet/>
      <dgm:spPr/>
      <dgm:t>
        <a:bodyPr/>
        <a:lstStyle/>
        <a:p>
          <a:endParaRPr lang="en-US"/>
        </a:p>
      </dgm:t>
    </dgm:pt>
    <dgm:pt modelId="{2E97834A-ADE3-4C35-B2C5-270CDB3812B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1</a:t>
          </a:r>
          <a:endParaRPr lang="en-US" dirty="0"/>
        </a:p>
      </dgm:t>
    </dgm:pt>
    <dgm:pt modelId="{FD55C3E4-76A9-463F-BC81-E927C9285483}" type="parTrans" cxnId="{3DFC126B-4D5C-44A9-9ABA-013EFD368672}">
      <dgm:prSet/>
      <dgm:spPr/>
      <dgm:t>
        <a:bodyPr/>
        <a:lstStyle/>
        <a:p>
          <a:endParaRPr lang="en-US"/>
        </a:p>
      </dgm:t>
    </dgm:pt>
    <dgm:pt modelId="{8923C91F-C2B3-44B1-B68B-8C5017870302}" type="sibTrans" cxnId="{3DFC126B-4D5C-44A9-9ABA-013EFD368672}">
      <dgm:prSet/>
      <dgm:spPr/>
      <dgm:t>
        <a:bodyPr/>
        <a:lstStyle/>
        <a:p>
          <a:endParaRPr lang="en-US"/>
        </a:p>
      </dgm:t>
    </dgm:pt>
    <dgm:pt modelId="{4BA9845B-289D-49B4-A6A6-55F223F5C2B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2</a:t>
          </a:r>
          <a:endParaRPr lang="en-US" dirty="0"/>
        </a:p>
      </dgm:t>
    </dgm:pt>
    <dgm:pt modelId="{95D63A15-85E3-4A7F-9D8D-4DFA925C7ABE}" type="parTrans" cxnId="{28A8CF04-E1ED-4527-B808-5197FCDC079B}">
      <dgm:prSet/>
      <dgm:spPr/>
      <dgm:t>
        <a:bodyPr/>
        <a:lstStyle/>
        <a:p>
          <a:endParaRPr lang="en-US"/>
        </a:p>
      </dgm:t>
    </dgm:pt>
    <dgm:pt modelId="{5C93954F-C0B5-4E14-A9A9-C78AEFB46812}" type="sibTrans" cxnId="{28A8CF04-E1ED-4527-B808-5197FCDC079B}">
      <dgm:prSet/>
      <dgm:spPr/>
      <dgm:t>
        <a:bodyPr/>
        <a:lstStyle/>
        <a:p>
          <a:endParaRPr lang="en-US"/>
        </a:p>
      </dgm:t>
    </dgm:pt>
    <dgm:pt modelId="{5694154D-F75E-48D0-9545-DC3ECC6777C1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91522B95-5FE5-4FC4-8405-D8D9A249314E}" type="parTrans" cxnId="{C74115A8-B7D8-4BB0-B5CD-7A6E597E10C6}">
      <dgm:prSet/>
      <dgm:spPr/>
      <dgm:t>
        <a:bodyPr/>
        <a:lstStyle/>
        <a:p>
          <a:endParaRPr lang="en-US"/>
        </a:p>
      </dgm:t>
    </dgm:pt>
    <dgm:pt modelId="{BD5F8828-0CFA-4C4E-B269-2883860D2147}" type="sibTrans" cxnId="{C74115A8-B7D8-4BB0-B5CD-7A6E597E10C6}">
      <dgm:prSet/>
      <dgm:spPr/>
      <dgm:t>
        <a:bodyPr/>
        <a:lstStyle/>
        <a:p>
          <a:endParaRPr lang="en-US"/>
        </a:p>
      </dgm:t>
    </dgm:pt>
    <dgm:pt modelId="{6B6FDBB7-0708-46DA-B986-B1BDDF82893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EEE3776B-2069-4F62-914C-F5AE3507EF77}" type="parTrans" cxnId="{30BF62BC-C3CB-45DE-A43F-20B80AAD13A3}">
      <dgm:prSet/>
      <dgm:spPr/>
      <dgm:t>
        <a:bodyPr/>
        <a:lstStyle/>
        <a:p>
          <a:endParaRPr lang="en-US"/>
        </a:p>
      </dgm:t>
    </dgm:pt>
    <dgm:pt modelId="{FA723566-0AB8-4723-BD7B-AEFEB24AFF7F}" type="sibTrans" cxnId="{30BF62BC-C3CB-45DE-A43F-20B80AAD13A3}">
      <dgm:prSet/>
      <dgm:spPr/>
      <dgm:t>
        <a:bodyPr/>
        <a:lstStyle/>
        <a:p>
          <a:endParaRPr lang="en-US"/>
        </a:p>
      </dgm:t>
    </dgm:pt>
    <dgm:pt modelId="{AFF1C223-D765-46A4-81A9-6C91F2A5532D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9EFA59A-5F3E-4FBC-AA81-8D6CE285EF1C}" type="parTrans" cxnId="{228BC6A3-37DF-48E7-9DA0-C31C95C2DFFF}">
      <dgm:prSet/>
      <dgm:spPr/>
      <dgm:t>
        <a:bodyPr/>
        <a:lstStyle/>
        <a:p>
          <a:endParaRPr lang="en-US"/>
        </a:p>
      </dgm:t>
    </dgm:pt>
    <dgm:pt modelId="{F510B109-7356-4973-8A10-EA06595C87BE}" type="sibTrans" cxnId="{228BC6A3-37DF-48E7-9DA0-C31C95C2DFFF}">
      <dgm:prSet/>
      <dgm:spPr/>
      <dgm:t>
        <a:bodyPr/>
        <a:lstStyle/>
        <a:p>
          <a:endParaRPr lang="en-US"/>
        </a:p>
      </dgm:t>
    </dgm:pt>
    <dgm:pt modelId="{8FBF25E8-E408-48CC-BA40-CE04A719702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C6B36492-ADA0-4CDA-8FB0-D8F91E27BB13}" type="parTrans" cxnId="{28ACEB17-066E-4DE2-AB5B-F03CCE86BE25}">
      <dgm:prSet/>
      <dgm:spPr/>
      <dgm:t>
        <a:bodyPr/>
        <a:lstStyle/>
        <a:p>
          <a:endParaRPr lang="en-US"/>
        </a:p>
      </dgm:t>
    </dgm:pt>
    <dgm:pt modelId="{02017B5A-DF0D-4DA3-AEA0-196B91CD3FD0}" type="sibTrans" cxnId="{28ACEB17-066E-4DE2-AB5B-F03CCE86BE25}">
      <dgm:prSet/>
      <dgm:spPr/>
      <dgm:t>
        <a:bodyPr/>
        <a:lstStyle/>
        <a:p>
          <a:endParaRPr lang="en-US"/>
        </a:p>
      </dgm:t>
    </dgm:pt>
    <dgm:pt modelId="{1D0D8B5D-0000-4C77-BF97-E2D0C50C5250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74D57CAC-AEC4-4C2B-B180-0C59DD8E3617}" type="parTrans" cxnId="{39C92441-365F-41A7-97C7-DA3348E768B7}">
      <dgm:prSet/>
      <dgm:spPr/>
      <dgm:t>
        <a:bodyPr/>
        <a:lstStyle/>
        <a:p>
          <a:endParaRPr lang="en-US"/>
        </a:p>
      </dgm:t>
    </dgm:pt>
    <dgm:pt modelId="{1E0DFA8A-7FCE-4CDA-8A8F-4C464AF1C152}" type="sibTrans" cxnId="{39C92441-365F-41A7-97C7-DA3348E768B7}">
      <dgm:prSet/>
      <dgm:spPr/>
      <dgm:t>
        <a:bodyPr/>
        <a:lstStyle/>
        <a:p>
          <a:endParaRPr lang="en-US"/>
        </a:p>
      </dgm:t>
    </dgm:pt>
    <dgm:pt modelId="{935A8378-83C5-4E8C-BCF3-42755BCE948E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A0130A06-A8F9-45D6-A843-CC7FDF696EFD}" type="parTrans" cxnId="{95B00B13-1E64-4984-A831-7B08ED26AAF2}">
      <dgm:prSet/>
      <dgm:spPr/>
      <dgm:t>
        <a:bodyPr/>
        <a:lstStyle/>
        <a:p>
          <a:endParaRPr lang="en-US"/>
        </a:p>
      </dgm:t>
    </dgm:pt>
    <dgm:pt modelId="{EA9C2751-85AD-4B15-A441-22BF5D43A740}" type="sibTrans" cxnId="{95B00B13-1E64-4984-A831-7B08ED26AAF2}">
      <dgm:prSet/>
      <dgm:spPr/>
      <dgm:t>
        <a:bodyPr/>
        <a:lstStyle/>
        <a:p>
          <a:endParaRPr lang="en-US"/>
        </a:p>
      </dgm:t>
    </dgm:pt>
    <dgm:pt modelId="{F2A3A869-A214-4BAF-90F5-86D6F86B7BC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FBC6FBD8-4917-4870-A5A3-CF4FF3A47FAE}" type="parTrans" cxnId="{DB3B9567-F371-44D3-B831-31C196F03C3C}">
      <dgm:prSet/>
      <dgm:spPr/>
      <dgm:t>
        <a:bodyPr/>
        <a:lstStyle/>
        <a:p>
          <a:endParaRPr lang="en-US"/>
        </a:p>
      </dgm:t>
    </dgm:pt>
    <dgm:pt modelId="{94210417-68A3-4291-BAF8-F9CF757D22F1}" type="sibTrans" cxnId="{DB3B9567-F371-44D3-B831-31C196F03C3C}">
      <dgm:prSet/>
      <dgm:spPr/>
      <dgm:t>
        <a:bodyPr/>
        <a:lstStyle/>
        <a:p>
          <a:endParaRPr lang="en-US"/>
        </a:p>
      </dgm:t>
    </dgm:pt>
    <dgm:pt modelId="{E62A452A-E1B8-4809-B87D-1A19DDAE5D1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36A9FAF2-8492-4DA9-806C-64C6786517D3}" type="parTrans" cxnId="{615E9CC6-3E4C-48DE-B66B-AC6C494287FA}">
      <dgm:prSet/>
      <dgm:spPr/>
      <dgm:t>
        <a:bodyPr/>
        <a:lstStyle/>
        <a:p>
          <a:endParaRPr lang="en-US"/>
        </a:p>
      </dgm:t>
    </dgm:pt>
    <dgm:pt modelId="{EDDCB204-3FCE-460F-85BA-14F9D6BCCF83}" type="sibTrans" cxnId="{615E9CC6-3E4C-48DE-B66B-AC6C494287FA}">
      <dgm:prSet/>
      <dgm:spPr/>
      <dgm:t>
        <a:bodyPr/>
        <a:lstStyle/>
        <a:p>
          <a:endParaRPr lang="en-US"/>
        </a:p>
      </dgm:t>
    </dgm:pt>
    <dgm:pt modelId="{DF6D19F9-1F8A-40F7-A92B-CC54F3B2E3B4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3</a:t>
          </a:r>
          <a:endParaRPr lang="en-US" dirty="0"/>
        </a:p>
      </dgm:t>
    </dgm:pt>
    <dgm:pt modelId="{7FC0085B-FDE0-4819-BF8B-B7EC3EDBF21A}" type="parTrans" cxnId="{2BB3E1BF-F096-4E86-950A-B13CC72F4B46}">
      <dgm:prSet/>
      <dgm:spPr/>
      <dgm:t>
        <a:bodyPr/>
        <a:lstStyle/>
        <a:p>
          <a:endParaRPr lang="en-US"/>
        </a:p>
      </dgm:t>
    </dgm:pt>
    <dgm:pt modelId="{EA1D1D80-CD53-4209-987A-3CD789B0D247}" type="sibTrans" cxnId="{2BB3E1BF-F096-4E86-950A-B13CC72F4B46}">
      <dgm:prSet/>
      <dgm:spPr/>
      <dgm:t>
        <a:bodyPr/>
        <a:lstStyle/>
        <a:p>
          <a:endParaRPr lang="en-US"/>
        </a:p>
      </dgm:t>
    </dgm:pt>
    <dgm:pt modelId="{BFD13E99-8D4B-4B4F-A0D0-AFD4ABD86C1D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80F298D5-3A57-49AD-84EA-967B94072EA2}" type="parTrans" cxnId="{E4C9ED4F-94C0-4C97-9B3D-159CC7153E5F}">
      <dgm:prSet/>
      <dgm:spPr/>
      <dgm:t>
        <a:bodyPr/>
        <a:lstStyle/>
        <a:p>
          <a:endParaRPr lang="en-US"/>
        </a:p>
      </dgm:t>
    </dgm:pt>
    <dgm:pt modelId="{0075F276-EDC9-487B-9F65-7287016E268F}" type="sibTrans" cxnId="{E4C9ED4F-94C0-4C97-9B3D-159CC7153E5F}">
      <dgm:prSet/>
      <dgm:spPr/>
      <dgm:t>
        <a:bodyPr/>
        <a:lstStyle/>
        <a:p>
          <a:endParaRPr lang="en-US"/>
        </a:p>
      </dgm:t>
    </dgm:pt>
    <dgm:pt modelId="{4AE1D9C8-6448-436D-85C9-906B3FA40499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8FC6D6E8-4D04-4C86-954E-5E3D50137803}" type="parTrans" cxnId="{D4C51D3A-7DCF-4D53-89BF-77316F0AC63F}">
      <dgm:prSet/>
      <dgm:spPr/>
      <dgm:t>
        <a:bodyPr/>
        <a:lstStyle/>
        <a:p>
          <a:endParaRPr lang="en-US"/>
        </a:p>
      </dgm:t>
    </dgm:pt>
    <dgm:pt modelId="{FD6B593D-A2E1-473B-8024-A76B1F68B0E3}" type="sibTrans" cxnId="{D4C51D3A-7DCF-4D53-89BF-77316F0AC63F}">
      <dgm:prSet/>
      <dgm:spPr/>
      <dgm:t>
        <a:bodyPr/>
        <a:lstStyle/>
        <a:p>
          <a:endParaRPr lang="en-US"/>
        </a:p>
      </dgm:t>
    </dgm:pt>
    <dgm:pt modelId="{1AFD756C-15E9-4A16-8103-7FA2BCCCADA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CD6854CA-25AA-44A8-B761-E66C587FF914}" type="parTrans" cxnId="{8B1545C8-F513-4235-953C-3547A064C148}">
      <dgm:prSet/>
      <dgm:spPr/>
      <dgm:t>
        <a:bodyPr/>
        <a:lstStyle/>
        <a:p>
          <a:endParaRPr lang="en-US"/>
        </a:p>
      </dgm:t>
    </dgm:pt>
    <dgm:pt modelId="{5CDD1986-BE6C-4FBC-9751-5FD13B2323D3}" type="sibTrans" cxnId="{8B1545C8-F513-4235-953C-3547A064C148}">
      <dgm:prSet/>
      <dgm:spPr/>
      <dgm:t>
        <a:bodyPr/>
        <a:lstStyle/>
        <a:p>
          <a:endParaRPr lang="en-US"/>
        </a:p>
      </dgm:t>
    </dgm:pt>
    <dgm:pt modelId="{CEE7A6C4-7BC0-4540-A6F0-E7B6265132AD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77451859-7A4D-4DA2-ACA1-06DF57B7E50D}" type="parTrans" cxnId="{3CF5B3EB-41FD-4D2A-8D48-A6D83BE44006}">
      <dgm:prSet/>
      <dgm:spPr/>
      <dgm:t>
        <a:bodyPr/>
        <a:lstStyle/>
        <a:p>
          <a:endParaRPr lang="en-US"/>
        </a:p>
      </dgm:t>
    </dgm:pt>
    <dgm:pt modelId="{133FAAE6-BE7C-4847-956E-A03C80716066}" type="sibTrans" cxnId="{3CF5B3EB-41FD-4D2A-8D48-A6D83BE44006}">
      <dgm:prSet/>
      <dgm:spPr/>
      <dgm:t>
        <a:bodyPr/>
        <a:lstStyle/>
        <a:p>
          <a:endParaRPr lang="en-US"/>
        </a:p>
      </dgm:t>
    </dgm:pt>
    <dgm:pt modelId="{344A6EF4-DD8C-4B44-8D60-F61F60EDCB65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4</a:t>
          </a:r>
          <a:endParaRPr lang="en-US" dirty="0"/>
        </a:p>
      </dgm:t>
    </dgm:pt>
    <dgm:pt modelId="{1E58BBE7-BBA8-41F4-B956-9EEFFDA407D7}" type="parTrans" cxnId="{D1C4B094-17B0-4AD8-BC05-860C4DC6C7F9}">
      <dgm:prSet/>
      <dgm:spPr/>
      <dgm:t>
        <a:bodyPr/>
        <a:lstStyle/>
        <a:p>
          <a:endParaRPr lang="en-US"/>
        </a:p>
      </dgm:t>
    </dgm:pt>
    <dgm:pt modelId="{CBB3264B-75BC-4513-B0E9-8053D1BC58AC}" type="sibTrans" cxnId="{D1C4B094-17B0-4AD8-BC05-860C4DC6C7F9}">
      <dgm:prSet/>
      <dgm:spPr/>
      <dgm:t>
        <a:bodyPr/>
        <a:lstStyle/>
        <a:p>
          <a:endParaRPr lang="en-US"/>
        </a:p>
      </dgm:t>
    </dgm:pt>
    <dgm:pt modelId="{8E673252-53E0-4716-BE1A-BC43C574516C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5107B232-700E-4379-8435-A0050BF5D290}" type="parTrans" cxnId="{67134858-6996-4D16-8EC2-6EBA793B0D9B}">
      <dgm:prSet/>
      <dgm:spPr/>
      <dgm:t>
        <a:bodyPr/>
        <a:lstStyle/>
        <a:p>
          <a:endParaRPr lang="en-US"/>
        </a:p>
      </dgm:t>
    </dgm:pt>
    <dgm:pt modelId="{D26AF8C7-FCF0-4C8C-A98D-ED22B5E121B0}" type="sibTrans" cxnId="{67134858-6996-4D16-8EC2-6EBA793B0D9B}">
      <dgm:prSet/>
      <dgm:spPr/>
      <dgm:t>
        <a:bodyPr/>
        <a:lstStyle/>
        <a:p>
          <a:endParaRPr lang="en-US"/>
        </a:p>
      </dgm:t>
    </dgm:pt>
    <dgm:pt modelId="{881A1BDC-D764-45B3-8430-9186459DD79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39C3EFD5-E482-4720-88CE-AF5641ED8102}" type="parTrans" cxnId="{E72C70D6-35F8-410A-8E03-733DF7822FD8}">
      <dgm:prSet/>
      <dgm:spPr/>
      <dgm:t>
        <a:bodyPr/>
        <a:lstStyle/>
        <a:p>
          <a:endParaRPr lang="en-US"/>
        </a:p>
      </dgm:t>
    </dgm:pt>
    <dgm:pt modelId="{8EAEF6D5-7955-495A-B727-9A3B53822A76}" type="sibTrans" cxnId="{E72C70D6-35F8-410A-8E03-733DF7822FD8}">
      <dgm:prSet/>
      <dgm:spPr/>
      <dgm:t>
        <a:bodyPr/>
        <a:lstStyle/>
        <a:p>
          <a:endParaRPr lang="en-US"/>
        </a:p>
      </dgm:t>
    </dgm:pt>
    <dgm:pt modelId="{6D3E6C52-89B5-4985-8BDA-462F1A5251BE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E76AE95-2C7E-4980-8DBF-02D44E15F635}" type="parTrans" cxnId="{CD8F74E0-BCF6-417D-AC7D-FAD51D8C15EF}">
      <dgm:prSet/>
      <dgm:spPr/>
      <dgm:t>
        <a:bodyPr/>
        <a:lstStyle/>
        <a:p>
          <a:endParaRPr lang="en-US"/>
        </a:p>
      </dgm:t>
    </dgm:pt>
    <dgm:pt modelId="{EDB12E3D-2442-4475-8C3E-B030401E9A1A}" type="sibTrans" cxnId="{CD8F74E0-BCF6-417D-AC7D-FAD51D8C15EF}">
      <dgm:prSet/>
      <dgm:spPr/>
      <dgm:t>
        <a:bodyPr/>
        <a:lstStyle/>
        <a:p>
          <a:endParaRPr lang="en-US"/>
        </a:p>
      </dgm:t>
    </dgm:pt>
    <dgm:pt modelId="{27E2EE4E-B9E3-47CC-A851-EFCEE472B306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120CC95E-AFF3-4523-A79F-A321D83B6323}" type="parTrans" cxnId="{A6A0CB3C-F14E-4799-BD2F-050AF334B0AF}">
      <dgm:prSet/>
      <dgm:spPr/>
      <dgm:t>
        <a:bodyPr/>
        <a:lstStyle/>
        <a:p>
          <a:endParaRPr lang="en-US"/>
        </a:p>
      </dgm:t>
    </dgm:pt>
    <dgm:pt modelId="{0AF228A7-9731-4053-B5CB-0A099B9A01CC}" type="sibTrans" cxnId="{A6A0CB3C-F14E-4799-BD2F-050AF334B0AF}">
      <dgm:prSet/>
      <dgm:spPr/>
      <dgm:t>
        <a:bodyPr/>
        <a:lstStyle/>
        <a:p>
          <a:endParaRPr lang="en-US"/>
        </a:p>
      </dgm:t>
    </dgm:pt>
    <dgm:pt modelId="{4CD5CFE5-F08A-4124-BF37-9A109F35AC5D}" type="pres">
      <dgm:prSet presAssocID="{5C87D655-A128-48E5-96CE-A343A79375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C623-B223-41F0-9A3B-E8458695C488}" type="pres">
      <dgm:prSet presAssocID="{5C87D655-A128-48E5-96CE-A343A7937561}" presName="outerBox" presStyleCnt="0"/>
      <dgm:spPr/>
    </dgm:pt>
    <dgm:pt modelId="{4AAC5D4F-5C5F-4948-A382-235DBEFCEE04}" type="pres">
      <dgm:prSet presAssocID="{5C87D655-A128-48E5-96CE-A343A7937561}" presName="outerBoxParent" presStyleLbl="node1" presStyleIdx="0" presStyleCnt="1" custLinFactNeighborX="-49020" custLinFactNeighborY="-58559"/>
      <dgm:spPr/>
      <dgm:t>
        <a:bodyPr/>
        <a:lstStyle/>
        <a:p>
          <a:endParaRPr lang="en-US"/>
        </a:p>
      </dgm:t>
    </dgm:pt>
    <dgm:pt modelId="{70C736B7-8F53-4119-B38C-A31244C9F263}" type="pres">
      <dgm:prSet presAssocID="{5C87D655-A128-48E5-96CE-A343A7937561}" presName="outerBoxChildren" presStyleCnt="0"/>
      <dgm:spPr/>
    </dgm:pt>
    <dgm:pt modelId="{5E449EB1-0CF5-4398-AF9D-5E81E60DE57B}" type="pres">
      <dgm:prSet presAssocID="{2E97834A-ADE3-4C35-B2C5-270CDB3812B6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6ED3-0D33-434B-AFC2-CE49D41C0F5B}" type="pres">
      <dgm:prSet presAssocID="{8923C91F-C2B3-44B1-B68B-8C5017870302}" presName="outerSibTrans" presStyleCnt="0"/>
      <dgm:spPr/>
    </dgm:pt>
    <dgm:pt modelId="{DED18D00-CB8F-44A5-80FF-F095E008B2C3}" type="pres">
      <dgm:prSet presAssocID="{4BA9845B-289D-49B4-A6A6-55F223F5C2B7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2D2A-561C-43C9-A403-A7C7302D5AFA}" type="pres">
      <dgm:prSet presAssocID="{5C93954F-C0B5-4E14-A9A9-C78AEFB46812}" presName="outerSibTrans" presStyleCnt="0"/>
      <dgm:spPr/>
    </dgm:pt>
    <dgm:pt modelId="{7326F09C-AA18-43E0-B89B-79C5B81B8047}" type="pres">
      <dgm:prSet presAssocID="{DF6D19F9-1F8A-40F7-A92B-CC54F3B2E3B4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F7F3-0E62-4986-903B-5740187B9D7C}" type="pres">
      <dgm:prSet presAssocID="{EA1D1D80-CD53-4209-987A-3CD789B0D247}" presName="outerSibTrans" presStyleCnt="0"/>
      <dgm:spPr/>
    </dgm:pt>
    <dgm:pt modelId="{8AC30432-F05E-422C-BF30-BB0DDE0D1DD4}" type="pres">
      <dgm:prSet presAssocID="{344A6EF4-DD8C-4B44-8D60-F61F60EDCB65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4E9AF4-4094-4B0D-819C-EB60BF541700}" type="presOf" srcId="{6B6FDBB7-0708-46DA-B986-B1BDDF828930}" destId="{5E449EB1-0CF5-4398-AF9D-5E81E60DE57B}" srcOrd="0" destOrd="2" presId="urn:microsoft.com/office/officeart/2005/8/layout/target2"/>
    <dgm:cxn modelId="{8B1545C8-F513-4235-953C-3547A064C148}" srcId="{DF6D19F9-1F8A-40F7-A92B-CC54F3B2E3B4}" destId="{1AFD756C-15E9-4A16-8103-7FA2BCCCADA7}" srcOrd="2" destOrd="0" parTransId="{CD6854CA-25AA-44A8-B761-E66C587FF914}" sibTransId="{5CDD1986-BE6C-4FBC-9751-5FD13B2323D3}"/>
    <dgm:cxn modelId="{341FB412-AED1-4785-B9D2-F590BD2281AA}" type="presOf" srcId="{27E2EE4E-B9E3-47CC-A851-EFCEE472B306}" destId="{8AC30432-F05E-422C-BF30-BB0DDE0D1DD4}" srcOrd="0" destOrd="4" presId="urn:microsoft.com/office/officeart/2005/8/layout/target2"/>
    <dgm:cxn modelId="{DB3B9567-F371-44D3-B831-31C196F03C3C}" srcId="{4BA9845B-289D-49B4-A6A6-55F223F5C2B7}" destId="{F2A3A869-A214-4BAF-90F5-86D6F86B7BC9}" srcOrd="2" destOrd="0" parTransId="{FBC6FBD8-4917-4870-A5A3-CF4FF3A47FAE}" sibTransId="{94210417-68A3-4291-BAF8-F9CF757D22F1}"/>
    <dgm:cxn modelId="{3CF5B3EB-41FD-4D2A-8D48-A6D83BE44006}" srcId="{DF6D19F9-1F8A-40F7-A92B-CC54F3B2E3B4}" destId="{CEE7A6C4-7BC0-4540-A6F0-E7B6265132AD}" srcOrd="3" destOrd="0" parTransId="{77451859-7A4D-4DA2-ACA1-06DF57B7E50D}" sibTransId="{133FAAE6-BE7C-4847-956E-A03C80716066}"/>
    <dgm:cxn modelId="{95B00B13-1E64-4984-A831-7B08ED26AAF2}" srcId="{4BA9845B-289D-49B4-A6A6-55F223F5C2B7}" destId="{935A8378-83C5-4E8C-BCF3-42755BCE948E}" srcOrd="1" destOrd="0" parTransId="{A0130A06-A8F9-45D6-A843-CC7FDF696EFD}" sibTransId="{EA9C2751-85AD-4B15-A441-22BF5D43A740}"/>
    <dgm:cxn modelId="{2FB1EF22-CCD9-4800-BA12-F85092F319AB}" type="presOf" srcId="{4AE1D9C8-6448-436D-85C9-906B3FA40499}" destId="{7326F09C-AA18-43E0-B89B-79C5B81B8047}" srcOrd="0" destOrd="2" presId="urn:microsoft.com/office/officeart/2005/8/layout/target2"/>
    <dgm:cxn modelId="{A6A0CB3C-F14E-4799-BD2F-050AF334B0AF}" srcId="{344A6EF4-DD8C-4B44-8D60-F61F60EDCB65}" destId="{27E2EE4E-B9E3-47CC-A851-EFCEE472B306}" srcOrd="3" destOrd="0" parTransId="{120CC95E-AFF3-4523-A79F-A321D83B6323}" sibTransId="{0AF228A7-9731-4053-B5CB-0A099B9A01CC}"/>
    <dgm:cxn modelId="{28A8CF04-E1ED-4527-B808-5197FCDC079B}" srcId="{D7093F5A-8CA1-407F-98BA-D7B54E3FC845}" destId="{4BA9845B-289D-49B4-A6A6-55F223F5C2B7}" srcOrd="1" destOrd="0" parTransId="{95D63A15-85E3-4A7F-9D8D-4DFA925C7ABE}" sibTransId="{5C93954F-C0B5-4E14-A9A9-C78AEFB46812}"/>
    <dgm:cxn modelId="{00B64D43-C746-4BA2-86EC-23961AE402B7}" type="presOf" srcId="{5C87D655-A128-48E5-96CE-A343A7937561}" destId="{4CD5CFE5-F08A-4124-BF37-9A109F35AC5D}" srcOrd="0" destOrd="0" presId="urn:microsoft.com/office/officeart/2005/8/layout/target2"/>
    <dgm:cxn modelId="{30BF62BC-C3CB-45DE-A43F-20B80AAD13A3}" srcId="{2E97834A-ADE3-4C35-B2C5-270CDB3812B6}" destId="{6B6FDBB7-0708-46DA-B986-B1BDDF828930}" srcOrd="1" destOrd="0" parTransId="{EEE3776B-2069-4F62-914C-F5AE3507EF77}" sibTransId="{FA723566-0AB8-4723-BD7B-AEFEB24AFF7F}"/>
    <dgm:cxn modelId="{E4C9ED4F-94C0-4C97-9B3D-159CC7153E5F}" srcId="{DF6D19F9-1F8A-40F7-A92B-CC54F3B2E3B4}" destId="{BFD13E99-8D4B-4B4F-A0D0-AFD4ABD86C1D}" srcOrd="0" destOrd="0" parTransId="{80F298D5-3A57-49AD-84EA-967B94072EA2}" sibTransId="{0075F276-EDC9-487B-9F65-7287016E268F}"/>
    <dgm:cxn modelId="{C74115A8-B7D8-4BB0-B5CD-7A6E597E10C6}" srcId="{2E97834A-ADE3-4C35-B2C5-270CDB3812B6}" destId="{5694154D-F75E-48D0-9545-DC3ECC6777C1}" srcOrd="0" destOrd="0" parTransId="{91522B95-5FE5-4FC4-8405-D8D9A249314E}" sibTransId="{BD5F8828-0CFA-4C4E-B269-2883860D2147}"/>
    <dgm:cxn modelId="{80A5A08B-7AC8-480A-A7D2-453D158ED232}" type="presOf" srcId="{344A6EF4-DD8C-4B44-8D60-F61F60EDCB65}" destId="{8AC30432-F05E-422C-BF30-BB0DDE0D1DD4}" srcOrd="0" destOrd="0" presId="urn:microsoft.com/office/officeart/2005/8/layout/target2"/>
    <dgm:cxn modelId="{7E3CACC5-4F8B-40E5-A7A7-FCF5921989F8}" type="presOf" srcId="{AFF1C223-D765-46A4-81A9-6C91F2A5532D}" destId="{5E449EB1-0CF5-4398-AF9D-5E81E60DE57B}" srcOrd="0" destOrd="3" presId="urn:microsoft.com/office/officeart/2005/8/layout/target2"/>
    <dgm:cxn modelId="{E72C70D6-35F8-410A-8E03-733DF7822FD8}" srcId="{344A6EF4-DD8C-4B44-8D60-F61F60EDCB65}" destId="{881A1BDC-D764-45B3-8430-9186459DD79A}" srcOrd="1" destOrd="0" parTransId="{39C3EFD5-E482-4720-88CE-AF5641ED8102}" sibTransId="{8EAEF6D5-7955-495A-B727-9A3B53822A76}"/>
    <dgm:cxn modelId="{67DF5B7D-0EF7-417D-8DE3-872BE9414BA7}" type="presOf" srcId="{D7093F5A-8CA1-407F-98BA-D7B54E3FC845}" destId="{4AAC5D4F-5C5F-4948-A382-235DBEFCEE04}" srcOrd="0" destOrd="0" presId="urn:microsoft.com/office/officeart/2005/8/layout/target2"/>
    <dgm:cxn modelId="{570CB0EA-FF90-414B-8132-BC0B856CD8D9}" type="presOf" srcId="{8E673252-53E0-4716-BE1A-BC43C574516C}" destId="{8AC30432-F05E-422C-BF30-BB0DDE0D1DD4}" srcOrd="0" destOrd="1" presId="urn:microsoft.com/office/officeart/2005/8/layout/target2"/>
    <dgm:cxn modelId="{615E9CC6-3E4C-48DE-B66B-AC6C494287FA}" srcId="{4BA9845B-289D-49B4-A6A6-55F223F5C2B7}" destId="{E62A452A-E1B8-4809-B87D-1A19DDAE5D1C}" srcOrd="3" destOrd="0" parTransId="{36A9FAF2-8492-4DA9-806C-64C6786517D3}" sibTransId="{EDDCB204-3FCE-460F-85BA-14F9D6BCCF83}"/>
    <dgm:cxn modelId="{BA3265A0-63A4-4800-A4AF-78F48E45C5D5}" type="presOf" srcId="{E62A452A-E1B8-4809-B87D-1A19DDAE5D1C}" destId="{DED18D00-CB8F-44A5-80FF-F095E008B2C3}" srcOrd="0" destOrd="4" presId="urn:microsoft.com/office/officeart/2005/8/layout/target2"/>
    <dgm:cxn modelId="{BB96258E-4F02-4B2B-8B98-9E5FD3329CF4}" type="presOf" srcId="{5694154D-F75E-48D0-9545-DC3ECC6777C1}" destId="{5E449EB1-0CF5-4398-AF9D-5E81E60DE57B}" srcOrd="0" destOrd="1" presId="urn:microsoft.com/office/officeart/2005/8/layout/target2"/>
    <dgm:cxn modelId="{35F4A311-1275-4E69-BD8E-91BD0207EA00}" type="presOf" srcId="{935A8378-83C5-4E8C-BCF3-42755BCE948E}" destId="{DED18D00-CB8F-44A5-80FF-F095E008B2C3}" srcOrd="0" destOrd="2" presId="urn:microsoft.com/office/officeart/2005/8/layout/target2"/>
    <dgm:cxn modelId="{18C00F36-EF7B-4214-BB22-980C89BA3F9E}" type="presOf" srcId="{4BA9845B-289D-49B4-A6A6-55F223F5C2B7}" destId="{DED18D00-CB8F-44A5-80FF-F095E008B2C3}" srcOrd="0" destOrd="0" presId="urn:microsoft.com/office/officeart/2005/8/layout/target2"/>
    <dgm:cxn modelId="{28ACEB17-066E-4DE2-AB5B-F03CCE86BE25}" srcId="{2E97834A-ADE3-4C35-B2C5-270CDB3812B6}" destId="{8FBF25E8-E408-48CC-BA40-CE04A7197029}" srcOrd="3" destOrd="0" parTransId="{C6B36492-ADA0-4CDA-8FB0-D8F91E27BB13}" sibTransId="{02017B5A-DF0D-4DA3-AEA0-196B91CD3FD0}"/>
    <dgm:cxn modelId="{AF8A9644-FE9D-4076-BEAF-619E2E7EAB8A}" type="presOf" srcId="{6D3E6C52-89B5-4985-8BDA-462F1A5251BE}" destId="{8AC30432-F05E-422C-BF30-BB0DDE0D1DD4}" srcOrd="0" destOrd="3" presId="urn:microsoft.com/office/officeart/2005/8/layout/target2"/>
    <dgm:cxn modelId="{2BB3E1BF-F096-4E86-950A-B13CC72F4B46}" srcId="{D7093F5A-8CA1-407F-98BA-D7B54E3FC845}" destId="{DF6D19F9-1F8A-40F7-A92B-CC54F3B2E3B4}" srcOrd="2" destOrd="0" parTransId="{7FC0085B-FDE0-4819-BF8B-B7EC3EDBF21A}" sibTransId="{EA1D1D80-CD53-4209-987A-3CD789B0D247}"/>
    <dgm:cxn modelId="{BAFE594C-54A2-4065-9C6B-D80A1F3B988F}" type="presOf" srcId="{2E97834A-ADE3-4C35-B2C5-270CDB3812B6}" destId="{5E449EB1-0CF5-4398-AF9D-5E81E60DE57B}" srcOrd="0" destOrd="0" presId="urn:microsoft.com/office/officeart/2005/8/layout/target2"/>
    <dgm:cxn modelId="{F4E4A2B9-642A-438A-ACFC-160412570233}" type="presOf" srcId="{DF6D19F9-1F8A-40F7-A92B-CC54F3B2E3B4}" destId="{7326F09C-AA18-43E0-B89B-79C5B81B8047}" srcOrd="0" destOrd="0" presId="urn:microsoft.com/office/officeart/2005/8/layout/target2"/>
    <dgm:cxn modelId="{3E12BE56-543F-4B59-B9D7-0D0B3722969A}" type="presOf" srcId="{BFD13E99-8D4B-4B4F-A0D0-AFD4ABD86C1D}" destId="{7326F09C-AA18-43E0-B89B-79C5B81B8047}" srcOrd="0" destOrd="1" presId="urn:microsoft.com/office/officeart/2005/8/layout/target2"/>
    <dgm:cxn modelId="{D1C4B094-17B0-4AD8-BC05-860C4DC6C7F9}" srcId="{D7093F5A-8CA1-407F-98BA-D7B54E3FC845}" destId="{344A6EF4-DD8C-4B44-8D60-F61F60EDCB65}" srcOrd="3" destOrd="0" parTransId="{1E58BBE7-BBA8-41F4-B956-9EEFFDA407D7}" sibTransId="{CBB3264B-75BC-4513-B0E9-8053D1BC58AC}"/>
    <dgm:cxn modelId="{B303242B-95C5-4C34-A55E-0425CA1BF496}" type="presOf" srcId="{8FBF25E8-E408-48CC-BA40-CE04A7197029}" destId="{5E449EB1-0CF5-4398-AF9D-5E81E60DE57B}" srcOrd="0" destOrd="4" presId="urn:microsoft.com/office/officeart/2005/8/layout/target2"/>
    <dgm:cxn modelId="{39C92441-365F-41A7-97C7-DA3348E768B7}" srcId="{4BA9845B-289D-49B4-A6A6-55F223F5C2B7}" destId="{1D0D8B5D-0000-4C77-BF97-E2D0C50C5250}" srcOrd="0" destOrd="0" parTransId="{74D57CAC-AEC4-4C2B-B180-0C59DD8E3617}" sibTransId="{1E0DFA8A-7FCE-4CDA-8A8F-4C464AF1C152}"/>
    <dgm:cxn modelId="{D9D3AD82-CA1F-4E25-B7CB-E5C0BC705A39}" type="presOf" srcId="{881A1BDC-D764-45B3-8430-9186459DD79A}" destId="{8AC30432-F05E-422C-BF30-BB0DDE0D1DD4}" srcOrd="0" destOrd="2" presId="urn:microsoft.com/office/officeart/2005/8/layout/target2"/>
    <dgm:cxn modelId="{67134858-6996-4D16-8EC2-6EBA793B0D9B}" srcId="{344A6EF4-DD8C-4B44-8D60-F61F60EDCB65}" destId="{8E673252-53E0-4716-BE1A-BC43C574516C}" srcOrd="0" destOrd="0" parTransId="{5107B232-700E-4379-8435-A0050BF5D290}" sibTransId="{D26AF8C7-FCF0-4C8C-A98D-ED22B5E121B0}"/>
    <dgm:cxn modelId="{228BC6A3-37DF-48E7-9DA0-C31C95C2DFFF}" srcId="{2E97834A-ADE3-4C35-B2C5-270CDB3812B6}" destId="{AFF1C223-D765-46A4-81A9-6C91F2A5532D}" srcOrd="2" destOrd="0" parTransId="{29EFA59A-5F3E-4FBC-AA81-8D6CE285EF1C}" sibTransId="{F510B109-7356-4973-8A10-EA06595C87BE}"/>
    <dgm:cxn modelId="{F39A7662-C5EA-4C53-AAB6-8D2D8A6DD907}" type="presOf" srcId="{1D0D8B5D-0000-4C77-BF97-E2D0C50C5250}" destId="{DED18D00-CB8F-44A5-80FF-F095E008B2C3}" srcOrd="0" destOrd="1" presId="urn:microsoft.com/office/officeart/2005/8/layout/target2"/>
    <dgm:cxn modelId="{90416C4E-D6FC-488E-9CD9-BB8E43563AA9}" type="presOf" srcId="{CEE7A6C4-7BC0-4540-A6F0-E7B6265132AD}" destId="{7326F09C-AA18-43E0-B89B-79C5B81B8047}" srcOrd="0" destOrd="4" presId="urn:microsoft.com/office/officeart/2005/8/layout/target2"/>
    <dgm:cxn modelId="{3DFC126B-4D5C-44A9-9ABA-013EFD368672}" srcId="{D7093F5A-8CA1-407F-98BA-D7B54E3FC845}" destId="{2E97834A-ADE3-4C35-B2C5-270CDB3812B6}" srcOrd="0" destOrd="0" parTransId="{FD55C3E4-76A9-463F-BC81-E927C9285483}" sibTransId="{8923C91F-C2B3-44B1-B68B-8C5017870302}"/>
    <dgm:cxn modelId="{E1A8619F-430E-4525-95A7-3CF8204F32BF}" type="presOf" srcId="{F2A3A869-A214-4BAF-90F5-86D6F86B7BC9}" destId="{DED18D00-CB8F-44A5-80FF-F095E008B2C3}" srcOrd="0" destOrd="3" presId="urn:microsoft.com/office/officeart/2005/8/layout/target2"/>
    <dgm:cxn modelId="{D4C51D3A-7DCF-4D53-89BF-77316F0AC63F}" srcId="{DF6D19F9-1F8A-40F7-A92B-CC54F3B2E3B4}" destId="{4AE1D9C8-6448-436D-85C9-906B3FA40499}" srcOrd="1" destOrd="0" parTransId="{8FC6D6E8-4D04-4C86-954E-5E3D50137803}" sibTransId="{FD6B593D-A2E1-473B-8024-A76B1F68B0E3}"/>
    <dgm:cxn modelId="{CD8F74E0-BCF6-417D-AC7D-FAD51D8C15EF}" srcId="{344A6EF4-DD8C-4B44-8D60-F61F60EDCB65}" destId="{6D3E6C52-89B5-4985-8BDA-462F1A5251BE}" srcOrd="2" destOrd="0" parTransId="{2E76AE95-2C7E-4980-8DBF-02D44E15F635}" sibTransId="{EDB12E3D-2442-4475-8C3E-B030401E9A1A}"/>
    <dgm:cxn modelId="{3891EBC1-09E4-4BC0-84ED-6B5B2F8C8F40}" type="presOf" srcId="{1AFD756C-15E9-4A16-8103-7FA2BCCCADA7}" destId="{7326F09C-AA18-43E0-B89B-79C5B81B8047}" srcOrd="0" destOrd="3" presId="urn:microsoft.com/office/officeart/2005/8/layout/target2"/>
    <dgm:cxn modelId="{59393B4F-7684-4F89-B57A-83310ACC09E0}" srcId="{5C87D655-A128-48E5-96CE-A343A7937561}" destId="{D7093F5A-8CA1-407F-98BA-D7B54E3FC845}" srcOrd="0" destOrd="0" parTransId="{A9ACF415-5F52-4419-91AF-5220E36679DB}" sibTransId="{4D21CD42-0D87-493A-8358-622EBBEFD618}"/>
    <dgm:cxn modelId="{683A5319-F6A9-4C1A-BF81-B7E523029CDD}" type="presParOf" srcId="{4CD5CFE5-F08A-4124-BF37-9A109F35AC5D}" destId="{12D0C623-B223-41F0-9A3B-E8458695C488}" srcOrd="0" destOrd="0" presId="urn:microsoft.com/office/officeart/2005/8/layout/target2"/>
    <dgm:cxn modelId="{E5ED2407-C36C-4FC8-8114-D1CDD4853F52}" type="presParOf" srcId="{12D0C623-B223-41F0-9A3B-E8458695C488}" destId="{4AAC5D4F-5C5F-4948-A382-235DBEFCEE04}" srcOrd="0" destOrd="0" presId="urn:microsoft.com/office/officeart/2005/8/layout/target2"/>
    <dgm:cxn modelId="{7FFEF69F-CAF1-4C9E-891E-517147B0697D}" type="presParOf" srcId="{12D0C623-B223-41F0-9A3B-E8458695C488}" destId="{70C736B7-8F53-4119-B38C-A31244C9F263}" srcOrd="1" destOrd="0" presId="urn:microsoft.com/office/officeart/2005/8/layout/target2"/>
    <dgm:cxn modelId="{D4DC20F2-E4CC-4BC1-93C4-001A37EC30CC}" type="presParOf" srcId="{70C736B7-8F53-4119-B38C-A31244C9F263}" destId="{5E449EB1-0CF5-4398-AF9D-5E81E60DE57B}" srcOrd="0" destOrd="0" presId="urn:microsoft.com/office/officeart/2005/8/layout/target2"/>
    <dgm:cxn modelId="{BD41D18A-574A-4860-A376-C90D22D6DF9F}" type="presParOf" srcId="{70C736B7-8F53-4119-B38C-A31244C9F263}" destId="{74E56ED3-0D33-434B-AFC2-CE49D41C0F5B}" srcOrd="1" destOrd="0" presId="urn:microsoft.com/office/officeart/2005/8/layout/target2"/>
    <dgm:cxn modelId="{6431C6E5-653A-4F5A-8DF5-A5CC10F00D22}" type="presParOf" srcId="{70C736B7-8F53-4119-B38C-A31244C9F263}" destId="{DED18D00-CB8F-44A5-80FF-F095E008B2C3}" srcOrd="2" destOrd="0" presId="urn:microsoft.com/office/officeart/2005/8/layout/target2"/>
    <dgm:cxn modelId="{04434142-E45B-464D-A058-516261E7898C}" type="presParOf" srcId="{70C736B7-8F53-4119-B38C-A31244C9F263}" destId="{08932D2A-561C-43C9-A403-A7C7302D5AFA}" srcOrd="3" destOrd="0" presId="urn:microsoft.com/office/officeart/2005/8/layout/target2"/>
    <dgm:cxn modelId="{496098AB-CDD7-42D7-A8F4-F45914709163}" type="presParOf" srcId="{70C736B7-8F53-4119-B38C-A31244C9F263}" destId="{7326F09C-AA18-43E0-B89B-79C5B81B8047}" srcOrd="4" destOrd="0" presId="urn:microsoft.com/office/officeart/2005/8/layout/target2"/>
    <dgm:cxn modelId="{7BD84FA2-0633-464F-B929-DD0DEC48455C}" type="presParOf" srcId="{70C736B7-8F53-4119-B38C-A31244C9F263}" destId="{B768F7F3-0E62-4986-903B-5740187B9D7C}" srcOrd="5" destOrd="0" presId="urn:microsoft.com/office/officeart/2005/8/layout/target2"/>
    <dgm:cxn modelId="{7A53C666-4FE2-4D33-B71C-B87949CEFD6F}" type="presParOf" srcId="{70C736B7-8F53-4119-B38C-A31244C9F263}" destId="{8AC30432-F05E-422C-BF30-BB0DDE0D1DD4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87D655-A128-48E5-96CE-A343A793756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F5A-8CA1-407F-98BA-D7B54E3FC845}">
      <dgm:prSet phldrT="[Text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Lab 5</a:t>
          </a:r>
          <a:endParaRPr lang="en-US" dirty="0"/>
        </a:p>
      </dgm:t>
    </dgm:pt>
    <dgm:pt modelId="{A9ACF415-5F52-4419-91AF-5220E36679DB}" type="parTrans" cxnId="{59393B4F-7684-4F89-B57A-83310ACC09E0}">
      <dgm:prSet/>
      <dgm:spPr/>
      <dgm:t>
        <a:bodyPr/>
        <a:lstStyle/>
        <a:p>
          <a:endParaRPr lang="en-US"/>
        </a:p>
      </dgm:t>
    </dgm:pt>
    <dgm:pt modelId="{4D21CD42-0D87-493A-8358-622EBBEFD618}" type="sibTrans" cxnId="{59393B4F-7684-4F89-B57A-83310ACC09E0}">
      <dgm:prSet/>
      <dgm:spPr/>
      <dgm:t>
        <a:bodyPr/>
        <a:lstStyle/>
        <a:p>
          <a:endParaRPr lang="en-US"/>
        </a:p>
      </dgm:t>
    </dgm:pt>
    <dgm:pt modelId="{2E97834A-ADE3-4C35-B2C5-270CDB3812B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1</a:t>
          </a:r>
          <a:endParaRPr lang="en-US" dirty="0"/>
        </a:p>
      </dgm:t>
    </dgm:pt>
    <dgm:pt modelId="{FD55C3E4-76A9-463F-BC81-E927C9285483}" type="parTrans" cxnId="{3DFC126B-4D5C-44A9-9ABA-013EFD368672}">
      <dgm:prSet/>
      <dgm:spPr/>
      <dgm:t>
        <a:bodyPr/>
        <a:lstStyle/>
        <a:p>
          <a:endParaRPr lang="en-US"/>
        </a:p>
      </dgm:t>
    </dgm:pt>
    <dgm:pt modelId="{8923C91F-C2B3-44B1-B68B-8C5017870302}" type="sibTrans" cxnId="{3DFC126B-4D5C-44A9-9ABA-013EFD368672}">
      <dgm:prSet/>
      <dgm:spPr/>
      <dgm:t>
        <a:bodyPr/>
        <a:lstStyle/>
        <a:p>
          <a:endParaRPr lang="en-US"/>
        </a:p>
      </dgm:t>
    </dgm:pt>
    <dgm:pt modelId="{4BA9845B-289D-49B4-A6A6-55F223F5C2B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2</a:t>
          </a:r>
          <a:endParaRPr lang="en-US" dirty="0"/>
        </a:p>
      </dgm:t>
    </dgm:pt>
    <dgm:pt modelId="{95D63A15-85E3-4A7F-9D8D-4DFA925C7ABE}" type="parTrans" cxnId="{28A8CF04-E1ED-4527-B808-5197FCDC079B}">
      <dgm:prSet/>
      <dgm:spPr/>
      <dgm:t>
        <a:bodyPr/>
        <a:lstStyle/>
        <a:p>
          <a:endParaRPr lang="en-US"/>
        </a:p>
      </dgm:t>
    </dgm:pt>
    <dgm:pt modelId="{5C93954F-C0B5-4E14-A9A9-C78AEFB46812}" type="sibTrans" cxnId="{28A8CF04-E1ED-4527-B808-5197FCDC079B}">
      <dgm:prSet/>
      <dgm:spPr/>
      <dgm:t>
        <a:bodyPr/>
        <a:lstStyle/>
        <a:p>
          <a:endParaRPr lang="en-US"/>
        </a:p>
      </dgm:t>
    </dgm:pt>
    <dgm:pt modelId="{5694154D-F75E-48D0-9545-DC3ECC6777C1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91522B95-5FE5-4FC4-8405-D8D9A249314E}" type="parTrans" cxnId="{C74115A8-B7D8-4BB0-B5CD-7A6E597E10C6}">
      <dgm:prSet/>
      <dgm:spPr/>
      <dgm:t>
        <a:bodyPr/>
        <a:lstStyle/>
        <a:p>
          <a:endParaRPr lang="en-US"/>
        </a:p>
      </dgm:t>
    </dgm:pt>
    <dgm:pt modelId="{BD5F8828-0CFA-4C4E-B269-2883860D2147}" type="sibTrans" cxnId="{C74115A8-B7D8-4BB0-B5CD-7A6E597E10C6}">
      <dgm:prSet/>
      <dgm:spPr/>
      <dgm:t>
        <a:bodyPr/>
        <a:lstStyle/>
        <a:p>
          <a:endParaRPr lang="en-US"/>
        </a:p>
      </dgm:t>
    </dgm:pt>
    <dgm:pt modelId="{6B6FDBB7-0708-46DA-B986-B1BDDF82893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EEE3776B-2069-4F62-914C-F5AE3507EF77}" type="parTrans" cxnId="{30BF62BC-C3CB-45DE-A43F-20B80AAD13A3}">
      <dgm:prSet/>
      <dgm:spPr/>
      <dgm:t>
        <a:bodyPr/>
        <a:lstStyle/>
        <a:p>
          <a:endParaRPr lang="en-US"/>
        </a:p>
      </dgm:t>
    </dgm:pt>
    <dgm:pt modelId="{FA723566-0AB8-4723-BD7B-AEFEB24AFF7F}" type="sibTrans" cxnId="{30BF62BC-C3CB-45DE-A43F-20B80AAD13A3}">
      <dgm:prSet/>
      <dgm:spPr/>
      <dgm:t>
        <a:bodyPr/>
        <a:lstStyle/>
        <a:p>
          <a:endParaRPr lang="en-US"/>
        </a:p>
      </dgm:t>
    </dgm:pt>
    <dgm:pt modelId="{AFF1C223-D765-46A4-81A9-6C91F2A5532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9EFA59A-5F3E-4FBC-AA81-8D6CE285EF1C}" type="parTrans" cxnId="{228BC6A3-37DF-48E7-9DA0-C31C95C2DFFF}">
      <dgm:prSet/>
      <dgm:spPr/>
      <dgm:t>
        <a:bodyPr/>
        <a:lstStyle/>
        <a:p>
          <a:endParaRPr lang="en-US"/>
        </a:p>
      </dgm:t>
    </dgm:pt>
    <dgm:pt modelId="{F510B109-7356-4973-8A10-EA06595C87BE}" type="sibTrans" cxnId="{228BC6A3-37DF-48E7-9DA0-C31C95C2DFFF}">
      <dgm:prSet/>
      <dgm:spPr/>
      <dgm:t>
        <a:bodyPr/>
        <a:lstStyle/>
        <a:p>
          <a:endParaRPr lang="en-US"/>
        </a:p>
      </dgm:t>
    </dgm:pt>
    <dgm:pt modelId="{8FBF25E8-E408-48CC-BA40-CE04A719702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C6B36492-ADA0-4CDA-8FB0-D8F91E27BB13}" type="parTrans" cxnId="{28ACEB17-066E-4DE2-AB5B-F03CCE86BE25}">
      <dgm:prSet/>
      <dgm:spPr/>
      <dgm:t>
        <a:bodyPr/>
        <a:lstStyle/>
        <a:p>
          <a:endParaRPr lang="en-US"/>
        </a:p>
      </dgm:t>
    </dgm:pt>
    <dgm:pt modelId="{02017B5A-DF0D-4DA3-AEA0-196B91CD3FD0}" type="sibTrans" cxnId="{28ACEB17-066E-4DE2-AB5B-F03CCE86BE25}">
      <dgm:prSet/>
      <dgm:spPr/>
      <dgm:t>
        <a:bodyPr/>
        <a:lstStyle/>
        <a:p>
          <a:endParaRPr lang="en-US"/>
        </a:p>
      </dgm:t>
    </dgm:pt>
    <dgm:pt modelId="{1D0D8B5D-0000-4C77-BF97-E2D0C50C5250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74D57CAC-AEC4-4C2B-B180-0C59DD8E3617}" type="parTrans" cxnId="{39C92441-365F-41A7-97C7-DA3348E768B7}">
      <dgm:prSet/>
      <dgm:spPr/>
      <dgm:t>
        <a:bodyPr/>
        <a:lstStyle/>
        <a:p>
          <a:endParaRPr lang="en-US"/>
        </a:p>
      </dgm:t>
    </dgm:pt>
    <dgm:pt modelId="{1E0DFA8A-7FCE-4CDA-8A8F-4C464AF1C152}" type="sibTrans" cxnId="{39C92441-365F-41A7-97C7-DA3348E768B7}">
      <dgm:prSet/>
      <dgm:spPr/>
      <dgm:t>
        <a:bodyPr/>
        <a:lstStyle/>
        <a:p>
          <a:endParaRPr lang="en-US"/>
        </a:p>
      </dgm:t>
    </dgm:pt>
    <dgm:pt modelId="{935A8378-83C5-4E8C-BCF3-42755BCE948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A0130A06-A8F9-45D6-A843-CC7FDF696EFD}" type="parTrans" cxnId="{95B00B13-1E64-4984-A831-7B08ED26AAF2}">
      <dgm:prSet/>
      <dgm:spPr/>
      <dgm:t>
        <a:bodyPr/>
        <a:lstStyle/>
        <a:p>
          <a:endParaRPr lang="en-US"/>
        </a:p>
      </dgm:t>
    </dgm:pt>
    <dgm:pt modelId="{EA9C2751-85AD-4B15-A441-22BF5D43A740}" type="sibTrans" cxnId="{95B00B13-1E64-4984-A831-7B08ED26AAF2}">
      <dgm:prSet/>
      <dgm:spPr/>
      <dgm:t>
        <a:bodyPr/>
        <a:lstStyle/>
        <a:p>
          <a:endParaRPr lang="en-US"/>
        </a:p>
      </dgm:t>
    </dgm:pt>
    <dgm:pt modelId="{F2A3A869-A214-4BAF-90F5-86D6F86B7BC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FBC6FBD8-4917-4870-A5A3-CF4FF3A47FAE}" type="parTrans" cxnId="{DB3B9567-F371-44D3-B831-31C196F03C3C}">
      <dgm:prSet/>
      <dgm:spPr/>
      <dgm:t>
        <a:bodyPr/>
        <a:lstStyle/>
        <a:p>
          <a:endParaRPr lang="en-US"/>
        </a:p>
      </dgm:t>
    </dgm:pt>
    <dgm:pt modelId="{94210417-68A3-4291-BAF8-F9CF757D22F1}" type="sibTrans" cxnId="{DB3B9567-F371-44D3-B831-31C196F03C3C}">
      <dgm:prSet/>
      <dgm:spPr/>
      <dgm:t>
        <a:bodyPr/>
        <a:lstStyle/>
        <a:p>
          <a:endParaRPr lang="en-US"/>
        </a:p>
      </dgm:t>
    </dgm:pt>
    <dgm:pt modelId="{E62A452A-E1B8-4809-B87D-1A19DDAE5D1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36A9FAF2-8492-4DA9-806C-64C6786517D3}" type="parTrans" cxnId="{615E9CC6-3E4C-48DE-B66B-AC6C494287FA}">
      <dgm:prSet/>
      <dgm:spPr/>
      <dgm:t>
        <a:bodyPr/>
        <a:lstStyle/>
        <a:p>
          <a:endParaRPr lang="en-US"/>
        </a:p>
      </dgm:t>
    </dgm:pt>
    <dgm:pt modelId="{EDDCB204-3FCE-460F-85BA-14F9D6BCCF83}" type="sibTrans" cxnId="{615E9CC6-3E4C-48DE-B66B-AC6C494287FA}">
      <dgm:prSet/>
      <dgm:spPr/>
      <dgm:t>
        <a:bodyPr/>
        <a:lstStyle/>
        <a:p>
          <a:endParaRPr lang="en-US"/>
        </a:p>
      </dgm:t>
    </dgm:pt>
    <dgm:pt modelId="{DF6D19F9-1F8A-40F7-A92B-CC54F3B2E3B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3</a:t>
          </a:r>
          <a:endParaRPr lang="en-US" dirty="0"/>
        </a:p>
      </dgm:t>
    </dgm:pt>
    <dgm:pt modelId="{7FC0085B-FDE0-4819-BF8B-B7EC3EDBF21A}" type="parTrans" cxnId="{2BB3E1BF-F096-4E86-950A-B13CC72F4B46}">
      <dgm:prSet/>
      <dgm:spPr/>
      <dgm:t>
        <a:bodyPr/>
        <a:lstStyle/>
        <a:p>
          <a:endParaRPr lang="en-US"/>
        </a:p>
      </dgm:t>
    </dgm:pt>
    <dgm:pt modelId="{EA1D1D80-CD53-4209-987A-3CD789B0D247}" type="sibTrans" cxnId="{2BB3E1BF-F096-4E86-950A-B13CC72F4B46}">
      <dgm:prSet/>
      <dgm:spPr/>
      <dgm:t>
        <a:bodyPr/>
        <a:lstStyle/>
        <a:p>
          <a:endParaRPr lang="en-US"/>
        </a:p>
      </dgm:t>
    </dgm:pt>
    <dgm:pt modelId="{BFD13E99-8D4B-4B4F-A0D0-AFD4ABD86C1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80F298D5-3A57-49AD-84EA-967B94072EA2}" type="parTrans" cxnId="{E4C9ED4F-94C0-4C97-9B3D-159CC7153E5F}">
      <dgm:prSet/>
      <dgm:spPr/>
      <dgm:t>
        <a:bodyPr/>
        <a:lstStyle/>
        <a:p>
          <a:endParaRPr lang="en-US"/>
        </a:p>
      </dgm:t>
    </dgm:pt>
    <dgm:pt modelId="{0075F276-EDC9-487B-9F65-7287016E268F}" type="sibTrans" cxnId="{E4C9ED4F-94C0-4C97-9B3D-159CC7153E5F}">
      <dgm:prSet/>
      <dgm:spPr/>
      <dgm:t>
        <a:bodyPr/>
        <a:lstStyle/>
        <a:p>
          <a:endParaRPr lang="en-US"/>
        </a:p>
      </dgm:t>
    </dgm:pt>
    <dgm:pt modelId="{4AE1D9C8-6448-436D-85C9-906B3FA4049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8FC6D6E8-4D04-4C86-954E-5E3D50137803}" type="parTrans" cxnId="{D4C51D3A-7DCF-4D53-89BF-77316F0AC63F}">
      <dgm:prSet/>
      <dgm:spPr/>
      <dgm:t>
        <a:bodyPr/>
        <a:lstStyle/>
        <a:p>
          <a:endParaRPr lang="en-US"/>
        </a:p>
      </dgm:t>
    </dgm:pt>
    <dgm:pt modelId="{FD6B593D-A2E1-473B-8024-A76B1F68B0E3}" type="sibTrans" cxnId="{D4C51D3A-7DCF-4D53-89BF-77316F0AC63F}">
      <dgm:prSet/>
      <dgm:spPr/>
      <dgm:t>
        <a:bodyPr/>
        <a:lstStyle/>
        <a:p>
          <a:endParaRPr lang="en-US"/>
        </a:p>
      </dgm:t>
    </dgm:pt>
    <dgm:pt modelId="{1AFD756C-15E9-4A16-8103-7FA2BCCCADA7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CD6854CA-25AA-44A8-B761-E66C587FF914}" type="parTrans" cxnId="{8B1545C8-F513-4235-953C-3547A064C148}">
      <dgm:prSet/>
      <dgm:spPr/>
      <dgm:t>
        <a:bodyPr/>
        <a:lstStyle/>
        <a:p>
          <a:endParaRPr lang="en-US"/>
        </a:p>
      </dgm:t>
    </dgm:pt>
    <dgm:pt modelId="{5CDD1986-BE6C-4FBC-9751-5FD13B2323D3}" type="sibTrans" cxnId="{8B1545C8-F513-4235-953C-3547A064C148}">
      <dgm:prSet/>
      <dgm:spPr/>
      <dgm:t>
        <a:bodyPr/>
        <a:lstStyle/>
        <a:p>
          <a:endParaRPr lang="en-US"/>
        </a:p>
      </dgm:t>
    </dgm:pt>
    <dgm:pt modelId="{CEE7A6C4-7BC0-4540-A6F0-E7B6265132AD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77451859-7A4D-4DA2-ACA1-06DF57B7E50D}" type="parTrans" cxnId="{3CF5B3EB-41FD-4D2A-8D48-A6D83BE44006}">
      <dgm:prSet/>
      <dgm:spPr/>
      <dgm:t>
        <a:bodyPr/>
        <a:lstStyle/>
        <a:p>
          <a:endParaRPr lang="en-US"/>
        </a:p>
      </dgm:t>
    </dgm:pt>
    <dgm:pt modelId="{133FAAE6-BE7C-4847-956E-A03C80716066}" type="sibTrans" cxnId="{3CF5B3EB-41FD-4D2A-8D48-A6D83BE44006}">
      <dgm:prSet/>
      <dgm:spPr/>
      <dgm:t>
        <a:bodyPr/>
        <a:lstStyle/>
        <a:p>
          <a:endParaRPr lang="en-US"/>
        </a:p>
      </dgm:t>
    </dgm:pt>
    <dgm:pt modelId="{344A6EF4-DD8C-4B44-8D60-F61F60EDCB6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4</a:t>
          </a:r>
          <a:endParaRPr lang="en-US" dirty="0"/>
        </a:p>
      </dgm:t>
    </dgm:pt>
    <dgm:pt modelId="{1E58BBE7-BBA8-41F4-B956-9EEFFDA407D7}" type="parTrans" cxnId="{D1C4B094-17B0-4AD8-BC05-860C4DC6C7F9}">
      <dgm:prSet/>
      <dgm:spPr/>
      <dgm:t>
        <a:bodyPr/>
        <a:lstStyle/>
        <a:p>
          <a:endParaRPr lang="en-US"/>
        </a:p>
      </dgm:t>
    </dgm:pt>
    <dgm:pt modelId="{CBB3264B-75BC-4513-B0E9-8053D1BC58AC}" type="sibTrans" cxnId="{D1C4B094-17B0-4AD8-BC05-860C4DC6C7F9}">
      <dgm:prSet/>
      <dgm:spPr/>
      <dgm:t>
        <a:bodyPr/>
        <a:lstStyle/>
        <a:p>
          <a:endParaRPr lang="en-US"/>
        </a:p>
      </dgm:t>
    </dgm:pt>
    <dgm:pt modelId="{8E673252-53E0-4716-BE1A-BC43C574516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5107B232-700E-4379-8435-A0050BF5D290}" type="parTrans" cxnId="{67134858-6996-4D16-8EC2-6EBA793B0D9B}">
      <dgm:prSet/>
      <dgm:spPr/>
      <dgm:t>
        <a:bodyPr/>
        <a:lstStyle/>
        <a:p>
          <a:endParaRPr lang="en-US"/>
        </a:p>
      </dgm:t>
    </dgm:pt>
    <dgm:pt modelId="{D26AF8C7-FCF0-4C8C-A98D-ED22B5E121B0}" type="sibTrans" cxnId="{67134858-6996-4D16-8EC2-6EBA793B0D9B}">
      <dgm:prSet/>
      <dgm:spPr/>
      <dgm:t>
        <a:bodyPr/>
        <a:lstStyle/>
        <a:p>
          <a:endParaRPr lang="en-US"/>
        </a:p>
      </dgm:t>
    </dgm:pt>
    <dgm:pt modelId="{881A1BDC-D764-45B3-8430-9186459DD79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39C3EFD5-E482-4720-88CE-AF5641ED8102}" type="parTrans" cxnId="{E72C70D6-35F8-410A-8E03-733DF7822FD8}">
      <dgm:prSet/>
      <dgm:spPr/>
      <dgm:t>
        <a:bodyPr/>
        <a:lstStyle/>
        <a:p>
          <a:endParaRPr lang="en-US"/>
        </a:p>
      </dgm:t>
    </dgm:pt>
    <dgm:pt modelId="{8EAEF6D5-7955-495A-B727-9A3B53822A76}" type="sibTrans" cxnId="{E72C70D6-35F8-410A-8E03-733DF7822FD8}">
      <dgm:prSet/>
      <dgm:spPr/>
      <dgm:t>
        <a:bodyPr/>
        <a:lstStyle/>
        <a:p>
          <a:endParaRPr lang="en-US"/>
        </a:p>
      </dgm:t>
    </dgm:pt>
    <dgm:pt modelId="{6D3E6C52-89B5-4985-8BDA-462F1A5251B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E76AE95-2C7E-4980-8DBF-02D44E15F635}" type="parTrans" cxnId="{CD8F74E0-BCF6-417D-AC7D-FAD51D8C15EF}">
      <dgm:prSet/>
      <dgm:spPr/>
      <dgm:t>
        <a:bodyPr/>
        <a:lstStyle/>
        <a:p>
          <a:endParaRPr lang="en-US"/>
        </a:p>
      </dgm:t>
    </dgm:pt>
    <dgm:pt modelId="{EDB12E3D-2442-4475-8C3E-B030401E9A1A}" type="sibTrans" cxnId="{CD8F74E0-BCF6-417D-AC7D-FAD51D8C15EF}">
      <dgm:prSet/>
      <dgm:spPr/>
      <dgm:t>
        <a:bodyPr/>
        <a:lstStyle/>
        <a:p>
          <a:endParaRPr lang="en-US"/>
        </a:p>
      </dgm:t>
    </dgm:pt>
    <dgm:pt modelId="{27E2EE4E-B9E3-47CC-A851-EFCEE472B30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120CC95E-AFF3-4523-A79F-A321D83B6323}" type="parTrans" cxnId="{A6A0CB3C-F14E-4799-BD2F-050AF334B0AF}">
      <dgm:prSet/>
      <dgm:spPr/>
      <dgm:t>
        <a:bodyPr/>
        <a:lstStyle/>
        <a:p>
          <a:endParaRPr lang="en-US"/>
        </a:p>
      </dgm:t>
    </dgm:pt>
    <dgm:pt modelId="{0AF228A7-9731-4053-B5CB-0A099B9A01CC}" type="sibTrans" cxnId="{A6A0CB3C-F14E-4799-BD2F-050AF334B0AF}">
      <dgm:prSet/>
      <dgm:spPr/>
      <dgm:t>
        <a:bodyPr/>
        <a:lstStyle/>
        <a:p>
          <a:endParaRPr lang="en-US"/>
        </a:p>
      </dgm:t>
    </dgm:pt>
    <dgm:pt modelId="{4CD5CFE5-F08A-4124-BF37-9A109F35AC5D}" type="pres">
      <dgm:prSet presAssocID="{5C87D655-A128-48E5-96CE-A343A79375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C623-B223-41F0-9A3B-E8458695C488}" type="pres">
      <dgm:prSet presAssocID="{5C87D655-A128-48E5-96CE-A343A7937561}" presName="outerBox" presStyleCnt="0"/>
      <dgm:spPr/>
    </dgm:pt>
    <dgm:pt modelId="{4AAC5D4F-5C5F-4948-A382-235DBEFCEE04}" type="pres">
      <dgm:prSet presAssocID="{5C87D655-A128-48E5-96CE-A343A7937561}" presName="outerBoxParent" presStyleLbl="node1" presStyleIdx="0" presStyleCnt="1" custLinFactNeighborX="-49020" custLinFactNeighborY="-58559"/>
      <dgm:spPr/>
      <dgm:t>
        <a:bodyPr/>
        <a:lstStyle/>
        <a:p>
          <a:endParaRPr lang="en-US"/>
        </a:p>
      </dgm:t>
    </dgm:pt>
    <dgm:pt modelId="{70C736B7-8F53-4119-B38C-A31244C9F263}" type="pres">
      <dgm:prSet presAssocID="{5C87D655-A128-48E5-96CE-A343A7937561}" presName="outerBoxChildren" presStyleCnt="0"/>
      <dgm:spPr/>
    </dgm:pt>
    <dgm:pt modelId="{5E449EB1-0CF5-4398-AF9D-5E81E60DE57B}" type="pres">
      <dgm:prSet presAssocID="{2E97834A-ADE3-4C35-B2C5-270CDB3812B6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6ED3-0D33-434B-AFC2-CE49D41C0F5B}" type="pres">
      <dgm:prSet presAssocID="{8923C91F-C2B3-44B1-B68B-8C5017870302}" presName="outerSibTrans" presStyleCnt="0"/>
      <dgm:spPr/>
    </dgm:pt>
    <dgm:pt modelId="{DED18D00-CB8F-44A5-80FF-F095E008B2C3}" type="pres">
      <dgm:prSet presAssocID="{4BA9845B-289D-49B4-A6A6-55F223F5C2B7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2D2A-561C-43C9-A403-A7C7302D5AFA}" type="pres">
      <dgm:prSet presAssocID="{5C93954F-C0B5-4E14-A9A9-C78AEFB46812}" presName="outerSibTrans" presStyleCnt="0"/>
      <dgm:spPr/>
    </dgm:pt>
    <dgm:pt modelId="{7326F09C-AA18-43E0-B89B-79C5B81B8047}" type="pres">
      <dgm:prSet presAssocID="{DF6D19F9-1F8A-40F7-A92B-CC54F3B2E3B4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F7F3-0E62-4986-903B-5740187B9D7C}" type="pres">
      <dgm:prSet presAssocID="{EA1D1D80-CD53-4209-987A-3CD789B0D247}" presName="outerSibTrans" presStyleCnt="0"/>
      <dgm:spPr/>
    </dgm:pt>
    <dgm:pt modelId="{8AC30432-F05E-422C-BF30-BB0DDE0D1DD4}" type="pres">
      <dgm:prSet presAssocID="{344A6EF4-DD8C-4B44-8D60-F61F60EDCB65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1545C8-F513-4235-953C-3547A064C148}" srcId="{DF6D19F9-1F8A-40F7-A92B-CC54F3B2E3B4}" destId="{1AFD756C-15E9-4A16-8103-7FA2BCCCADA7}" srcOrd="2" destOrd="0" parTransId="{CD6854CA-25AA-44A8-B761-E66C587FF914}" sibTransId="{5CDD1986-BE6C-4FBC-9751-5FD13B2323D3}"/>
    <dgm:cxn modelId="{620E3E84-42A4-4A3F-861C-B336690C634B}" type="presOf" srcId="{6D3E6C52-89B5-4985-8BDA-462F1A5251BE}" destId="{8AC30432-F05E-422C-BF30-BB0DDE0D1DD4}" srcOrd="0" destOrd="3" presId="urn:microsoft.com/office/officeart/2005/8/layout/target2"/>
    <dgm:cxn modelId="{26D92757-63FC-40AE-BBE0-951E2269F52F}" type="presOf" srcId="{F2A3A869-A214-4BAF-90F5-86D6F86B7BC9}" destId="{DED18D00-CB8F-44A5-80FF-F095E008B2C3}" srcOrd="0" destOrd="3" presId="urn:microsoft.com/office/officeart/2005/8/layout/target2"/>
    <dgm:cxn modelId="{DB3B9567-F371-44D3-B831-31C196F03C3C}" srcId="{4BA9845B-289D-49B4-A6A6-55F223F5C2B7}" destId="{F2A3A869-A214-4BAF-90F5-86D6F86B7BC9}" srcOrd="2" destOrd="0" parTransId="{FBC6FBD8-4917-4870-A5A3-CF4FF3A47FAE}" sibTransId="{94210417-68A3-4291-BAF8-F9CF757D22F1}"/>
    <dgm:cxn modelId="{3CF5B3EB-41FD-4D2A-8D48-A6D83BE44006}" srcId="{DF6D19F9-1F8A-40F7-A92B-CC54F3B2E3B4}" destId="{CEE7A6C4-7BC0-4540-A6F0-E7B6265132AD}" srcOrd="3" destOrd="0" parTransId="{77451859-7A4D-4DA2-ACA1-06DF57B7E50D}" sibTransId="{133FAAE6-BE7C-4847-956E-A03C80716066}"/>
    <dgm:cxn modelId="{95B00B13-1E64-4984-A831-7B08ED26AAF2}" srcId="{4BA9845B-289D-49B4-A6A6-55F223F5C2B7}" destId="{935A8378-83C5-4E8C-BCF3-42755BCE948E}" srcOrd="1" destOrd="0" parTransId="{A0130A06-A8F9-45D6-A843-CC7FDF696EFD}" sibTransId="{EA9C2751-85AD-4B15-A441-22BF5D43A740}"/>
    <dgm:cxn modelId="{A6A0CB3C-F14E-4799-BD2F-050AF334B0AF}" srcId="{344A6EF4-DD8C-4B44-8D60-F61F60EDCB65}" destId="{27E2EE4E-B9E3-47CC-A851-EFCEE472B306}" srcOrd="3" destOrd="0" parTransId="{120CC95E-AFF3-4523-A79F-A321D83B6323}" sibTransId="{0AF228A7-9731-4053-B5CB-0A099B9A01CC}"/>
    <dgm:cxn modelId="{B23C43BC-CC3E-473D-B2FD-C421E533C615}" type="presOf" srcId="{344A6EF4-DD8C-4B44-8D60-F61F60EDCB65}" destId="{8AC30432-F05E-422C-BF30-BB0DDE0D1DD4}" srcOrd="0" destOrd="0" presId="urn:microsoft.com/office/officeart/2005/8/layout/target2"/>
    <dgm:cxn modelId="{BFE3F670-C630-43BA-81BE-9CA69FCE8C74}" type="presOf" srcId="{2E97834A-ADE3-4C35-B2C5-270CDB3812B6}" destId="{5E449EB1-0CF5-4398-AF9D-5E81E60DE57B}" srcOrd="0" destOrd="0" presId="urn:microsoft.com/office/officeart/2005/8/layout/target2"/>
    <dgm:cxn modelId="{28A8CF04-E1ED-4527-B808-5197FCDC079B}" srcId="{D7093F5A-8CA1-407F-98BA-D7B54E3FC845}" destId="{4BA9845B-289D-49B4-A6A6-55F223F5C2B7}" srcOrd="1" destOrd="0" parTransId="{95D63A15-85E3-4A7F-9D8D-4DFA925C7ABE}" sibTransId="{5C93954F-C0B5-4E14-A9A9-C78AEFB46812}"/>
    <dgm:cxn modelId="{30BF62BC-C3CB-45DE-A43F-20B80AAD13A3}" srcId="{2E97834A-ADE3-4C35-B2C5-270CDB3812B6}" destId="{6B6FDBB7-0708-46DA-B986-B1BDDF828930}" srcOrd="1" destOrd="0" parTransId="{EEE3776B-2069-4F62-914C-F5AE3507EF77}" sibTransId="{FA723566-0AB8-4723-BD7B-AEFEB24AFF7F}"/>
    <dgm:cxn modelId="{A8DCBBFA-10C4-4AA9-BAAE-D01264E68ED6}" type="presOf" srcId="{1D0D8B5D-0000-4C77-BF97-E2D0C50C5250}" destId="{DED18D00-CB8F-44A5-80FF-F095E008B2C3}" srcOrd="0" destOrd="1" presId="urn:microsoft.com/office/officeart/2005/8/layout/target2"/>
    <dgm:cxn modelId="{EAB3E1F0-2E15-4383-9EC6-D227A4D274BA}" type="presOf" srcId="{5694154D-F75E-48D0-9545-DC3ECC6777C1}" destId="{5E449EB1-0CF5-4398-AF9D-5E81E60DE57B}" srcOrd="0" destOrd="1" presId="urn:microsoft.com/office/officeart/2005/8/layout/target2"/>
    <dgm:cxn modelId="{E4C9ED4F-94C0-4C97-9B3D-159CC7153E5F}" srcId="{DF6D19F9-1F8A-40F7-A92B-CC54F3B2E3B4}" destId="{BFD13E99-8D4B-4B4F-A0D0-AFD4ABD86C1D}" srcOrd="0" destOrd="0" parTransId="{80F298D5-3A57-49AD-84EA-967B94072EA2}" sibTransId="{0075F276-EDC9-487B-9F65-7287016E268F}"/>
    <dgm:cxn modelId="{C74115A8-B7D8-4BB0-B5CD-7A6E597E10C6}" srcId="{2E97834A-ADE3-4C35-B2C5-270CDB3812B6}" destId="{5694154D-F75E-48D0-9545-DC3ECC6777C1}" srcOrd="0" destOrd="0" parTransId="{91522B95-5FE5-4FC4-8405-D8D9A249314E}" sibTransId="{BD5F8828-0CFA-4C4E-B269-2883860D2147}"/>
    <dgm:cxn modelId="{D5010633-655B-44E4-93FF-4E60A44009BF}" type="presOf" srcId="{4AE1D9C8-6448-436D-85C9-906B3FA40499}" destId="{7326F09C-AA18-43E0-B89B-79C5B81B8047}" srcOrd="0" destOrd="2" presId="urn:microsoft.com/office/officeart/2005/8/layout/target2"/>
    <dgm:cxn modelId="{E72C70D6-35F8-410A-8E03-733DF7822FD8}" srcId="{344A6EF4-DD8C-4B44-8D60-F61F60EDCB65}" destId="{881A1BDC-D764-45B3-8430-9186459DD79A}" srcOrd="1" destOrd="0" parTransId="{39C3EFD5-E482-4720-88CE-AF5641ED8102}" sibTransId="{8EAEF6D5-7955-495A-B727-9A3B53822A76}"/>
    <dgm:cxn modelId="{F61F689D-B815-48BE-81B3-CCE31A7D5D5B}" type="presOf" srcId="{BFD13E99-8D4B-4B4F-A0D0-AFD4ABD86C1D}" destId="{7326F09C-AA18-43E0-B89B-79C5B81B8047}" srcOrd="0" destOrd="1" presId="urn:microsoft.com/office/officeart/2005/8/layout/target2"/>
    <dgm:cxn modelId="{615E9CC6-3E4C-48DE-B66B-AC6C494287FA}" srcId="{4BA9845B-289D-49B4-A6A6-55F223F5C2B7}" destId="{E62A452A-E1B8-4809-B87D-1A19DDAE5D1C}" srcOrd="3" destOrd="0" parTransId="{36A9FAF2-8492-4DA9-806C-64C6786517D3}" sibTransId="{EDDCB204-3FCE-460F-85BA-14F9D6BCCF83}"/>
    <dgm:cxn modelId="{4E863739-826E-44B8-AB2B-BA1CAF08B9EF}" type="presOf" srcId="{E62A452A-E1B8-4809-B87D-1A19DDAE5D1C}" destId="{DED18D00-CB8F-44A5-80FF-F095E008B2C3}" srcOrd="0" destOrd="4" presId="urn:microsoft.com/office/officeart/2005/8/layout/target2"/>
    <dgm:cxn modelId="{E9C69835-35AD-43B4-B843-B503E2A578E2}" type="presOf" srcId="{CEE7A6C4-7BC0-4540-A6F0-E7B6265132AD}" destId="{7326F09C-AA18-43E0-B89B-79C5B81B8047}" srcOrd="0" destOrd="4" presId="urn:microsoft.com/office/officeart/2005/8/layout/target2"/>
    <dgm:cxn modelId="{CAA7C66E-14EA-4A11-8C55-5333C22AC682}" type="presOf" srcId="{8FBF25E8-E408-48CC-BA40-CE04A7197029}" destId="{5E449EB1-0CF5-4398-AF9D-5E81E60DE57B}" srcOrd="0" destOrd="4" presId="urn:microsoft.com/office/officeart/2005/8/layout/target2"/>
    <dgm:cxn modelId="{28ACEB17-066E-4DE2-AB5B-F03CCE86BE25}" srcId="{2E97834A-ADE3-4C35-B2C5-270CDB3812B6}" destId="{8FBF25E8-E408-48CC-BA40-CE04A7197029}" srcOrd="3" destOrd="0" parTransId="{C6B36492-ADA0-4CDA-8FB0-D8F91E27BB13}" sibTransId="{02017B5A-DF0D-4DA3-AEA0-196B91CD3FD0}"/>
    <dgm:cxn modelId="{78F07FB3-C89A-4E0D-8771-E2A690BBAF82}" type="presOf" srcId="{6B6FDBB7-0708-46DA-B986-B1BDDF828930}" destId="{5E449EB1-0CF5-4398-AF9D-5E81E60DE57B}" srcOrd="0" destOrd="2" presId="urn:microsoft.com/office/officeart/2005/8/layout/target2"/>
    <dgm:cxn modelId="{9508D499-C595-445F-949F-6E44DB3958E1}" type="presOf" srcId="{8E673252-53E0-4716-BE1A-BC43C574516C}" destId="{8AC30432-F05E-422C-BF30-BB0DDE0D1DD4}" srcOrd="0" destOrd="1" presId="urn:microsoft.com/office/officeart/2005/8/layout/target2"/>
    <dgm:cxn modelId="{A77FC4DE-183A-4DB5-953E-3E4E45AD1676}" type="presOf" srcId="{AFF1C223-D765-46A4-81A9-6C91F2A5532D}" destId="{5E449EB1-0CF5-4398-AF9D-5E81E60DE57B}" srcOrd="0" destOrd="3" presId="urn:microsoft.com/office/officeart/2005/8/layout/target2"/>
    <dgm:cxn modelId="{BB25B64E-DB59-426D-B3BD-CADA7F871F73}" type="presOf" srcId="{935A8378-83C5-4E8C-BCF3-42755BCE948E}" destId="{DED18D00-CB8F-44A5-80FF-F095E008B2C3}" srcOrd="0" destOrd="2" presId="urn:microsoft.com/office/officeart/2005/8/layout/target2"/>
    <dgm:cxn modelId="{2BB3E1BF-F096-4E86-950A-B13CC72F4B46}" srcId="{D7093F5A-8CA1-407F-98BA-D7B54E3FC845}" destId="{DF6D19F9-1F8A-40F7-A92B-CC54F3B2E3B4}" srcOrd="2" destOrd="0" parTransId="{7FC0085B-FDE0-4819-BF8B-B7EC3EDBF21A}" sibTransId="{EA1D1D80-CD53-4209-987A-3CD789B0D247}"/>
    <dgm:cxn modelId="{58E79D89-87BF-41EE-B17B-650A6ABF26C4}" type="presOf" srcId="{DF6D19F9-1F8A-40F7-A92B-CC54F3B2E3B4}" destId="{7326F09C-AA18-43E0-B89B-79C5B81B8047}" srcOrd="0" destOrd="0" presId="urn:microsoft.com/office/officeart/2005/8/layout/target2"/>
    <dgm:cxn modelId="{D1C4B094-17B0-4AD8-BC05-860C4DC6C7F9}" srcId="{D7093F5A-8CA1-407F-98BA-D7B54E3FC845}" destId="{344A6EF4-DD8C-4B44-8D60-F61F60EDCB65}" srcOrd="3" destOrd="0" parTransId="{1E58BBE7-BBA8-41F4-B956-9EEFFDA407D7}" sibTransId="{CBB3264B-75BC-4513-B0E9-8053D1BC58AC}"/>
    <dgm:cxn modelId="{2D95550B-22CF-4C32-902A-2539FDEF1E65}" type="presOf" srcId="{27E2EE4E-B9E3-47CC-A851-EFCEE472B306}" destId="{8AC30432-F05E-422C-BF30-BB0DDE0D1DD4}" srcOrd="0" destOrd="4" presId="urn:microsoft.com/office/officeart/2005/8/layout/target2"/>
    <dgm:cxn modelId="{BD457FF7-2985-4E9D-8DFA-3604FF4A3766}" type="presOf" srcId="{4BA9845B-289D-49B4-A6A6-55F223F5C2B7}" destId="{DED18D00-CB8F-44A5-80FF-F095E008B2C3}" srcOrd="0" destOrd="0" presId="urn:microsoft.com/office/officeart/2005/8/layout/target2"/>
    <dgm:cxn modelId="{0F8F26AA-BE02-450D-9273-46CDFC3A37F7}" type="presOf" srcId="{1AFD756C-15E9-4A16-8103-7FA2BCCCADA7}" destId="{7326F09C-AA18-43E0-B89B-79C5B81B8047}" srcOrd="0" destOrd="3" presId="urn:microsoft.com/office/officeart/2005/8/layout/target2"/>
    <dgm:cxn modelId="{EF04AA1C-0B2A-4911-B978-4B30D5A6AFB5}" type="presOf" srcId="{D7093F5A-8CA1-407F-98BA-D7B54E3FC845}" destId="{4AAC5D4F-5C5F-4948-A382-235DBEFCEE04}" srcOrd="0" destOrd="0" presId="urn:microsoft.com/office/officeart/2005/8/layout/target2"/>
    <dgm:cxn modelId="{39C92441-365F-41A7-97C7-DA3348E768B7}" srcId="{4BA9845B-289D-49B4-A6A6-55F223F5C2B7}" destId="{1D0D8B5D-0000-4C77-BF97-E2D0C50C5250}" srcOrd="0" destOrd="0" parTransId="{74D57CAC-AEC4-4C2B-B180-0C59DD8E3617}" sibTransId="{1E0DFA8A-7FCE-4CDA-8A8F-4C464AF1C152}"/>
    <dgm:cxn modelId="{67134858-6996-4D16-8EC2-6EBA793B0D9B}" srcId="{344A6EF4-DD8C-4B44-8D60-F61F60EDCB65}" destId="{8E673252-53E0-4716-BE1A-BC43C574516C}" srcOrd="0" destOrd="0" parTransId="{5107B232-700E-4379-8435-A0050BF5D290}" sibTransId="{D26AF8C7-FCF0-4C8C-A98D-ED22B5E121B0}"/>
    <dgm:cxn modelId="{93E7DB61-6750-46C9-9353-2C77B2BE35AF}" type="presOf" srcId="{5C87D655-A128-48E5-96CE-A343A7937561}" destId="{4CD5CFE5-F08A-4124-BF37-9A109F35AC5D}" srcOrd="0" destOrd="0" presId="urn:microsoft.com/office/officeart/2005/8/layout/target2"/>
    <dgm:cxn modelId="{228BC6A3-37DF-48E7-9DA0-C31C95C2DFFF}" srcId="{2E97834A-ADE3-4C35-B2C5-270CDB3812B6}" destId="{AFF1C223-D765-46A4-81A9-6C91F2A5532D}" srcOrd="2" destOrd="0" parTransId="{29EFA59A-5F3E-4FBC-AA81-8D6CE285EF1C}" sibTransId="{F510B109-7356-4973-8A10-EA06595C87BE}"/>
    <dgm:cxn modelId="{3DFC126B-4D5C-44A9-9ABA-013EFD368672}" srcId="{D7093F5A-8CA1-407F-98BA-D7B54E3FC845}" destId="{2E97834A-ADE3-4C35-B2C5-270CDB3812B6}" srcOrd="0" destOrd="0" parTransId="{FD55C3E4-76A9-463F-BC81-E927C9285483}" sibTransId="{8923C91F-C2B3-44B1-B68B-8C5017870302}"/>
    <dgm:cxn modelId="{D4C51D3A-7DCF-4D53-89BF-77316F0AC63F}" srcId="{DF6D19F9-1F8A-40F7-A92B-CC54F3B2E3B4}" destId="{4AE1D9C8-6448-436D-85C9-906B3FA40499}" srcOrd="1" destOrd="0" parTransId="{8FC6D6E8-4D04-4C86-954E-5E3D50137803}" sibTransId="{FD6B593D-A2E1-473B-8024-A76B1F68B0E3}"/>
    <dgm:cxn modelId="{5D86BABA-32E2-463C-AE10-AA5D8D9E9077}" type="presOf" srcId="{881A1BDC-D764-45B3-8430-9186459DD79A}" destId="{8AC30432-F05E-422C-BF30-BB0DDE0D1DD4}" srcOrd="0" destOrd="2" presId="urn:microsoft.com/office/officeart/2005/8/layout/target2"/>
    <dgm:cxn modelId="{CD8F74E0-BCF6-417D-AC7D-FAD51D8C15EF}" srcId="{344A6EF4-DD8C-4B44-8D60-F61F60EDCB65}" destId="{6D3E6C52-89B5-4985-8BDA-462F1A5251BE}" srcOrd="2" destOrd="0" parTransId="{2E76AE95-2C7E-4980-8DBF-02D44E15F635}" sibTransId="{EDB12E3D-2442-4475-8C3E-B030401E9A1A}"/>
    <dgm:cxn modelId="{59393B4F-7684-4F89-B57A-83310ACC09E0}" srcId="{5C87D655-A128-48E5-96CE-A343A7937561}" destId="{D7093F5A-8CA1-407F-98BA-D7B54E3FC845}" srcOrd="0" destOrd="0" parTransId="{A9ACF415-5F52-4419-91AF-5220E36679DB}" sibTransId="{4D21CD42-0D87-493A-8358-622EBBEFD618}"/>
    <dgm:cxn modelId="{5377718A-AB43-4ABC-B9B4-F8EEC93C8EF2}" type="presParOf" srcId="{4CD5CFE5-F08A-4124-BF37-9A109F35AC5D}" destId="{12D0C623-B223-41F0-9A3B-E8458695C488}" srcOrd="0" destOrd="0" presId="urn:microsoft.com/office/officeart/2005/8/layout/target2"/>
    <dgm:cxn modelId="{C263A29D-3C26-41D5-AB1A-323365EA6096}" type="presParOf" srcId="{12D0C623-B223-41F0-9A3B-E8458695C488}" destId="{4AAC5D4F-5C5F-4948-A382-235DBEFCEE04}" srcOrd="0" destOrd="0" presId="urn:microsoft.com/office/officeart/2005/8/layout/target2"/>
    <dgm:cxn modelId="{5B3268BC-EA23-473C-83F2-9F7F3D4C6AF8}" type="presParOf" srcId="{12D0C623-B223-41F0-9A3B-E8458695C488}" destId="{70C736B7-8F53-4119-B38C-A31244C9F263}" srcOrd="1" destOrd="0" presId="urn:microsoft.com/office/officeart/2005/8/layout/target2"/>
    <dgm:cxn modelId="{2EA19E28-64C9-48E7-8A38-850E1437976B}" type="presParOf" srcId="{70C736B7-8F53-4119-B38C-A31244C9F263}" destId="{5E449EB1-0CF5-4398-AF9D-5E81E60DE57B}" srcOrd="0" destOrd="0" presId="urn:microsoft.com/office/officeart/2005/8/layout/target2"/>
    <dgm:cxn modelId="{70C4E54D-18C6-4A24-AF10-DBAFCEF1109B}" type="presParOf" srcId="{70C736B7-8F53-4119-B38C-A31244C9F263}" destId="{74E56ED3-0D33-434B-AFC2-CE49D41C0F5B}" srcOrd="1" destOrd="0" presId="urn:microsoft.com/office/officeart/2005/8/layout/target2"/>
    <dgm:cxn modelId="{D0C13228-1B51-4F65-81C5-F74216663142}" type="presParOf" srcId="{70C736B7-8F53-4119-B38C-A31244C9F263}" destId="{DED18D00-CB8F-44A5-80FF-F095E008B2C3}" srcOrd="2" destOrd="0" presId="urn:microsoft.com/office/officeart/2005/8/layout/target2"/>
    <dgm:cxn modelId="{1DABAC41-D24F-4944-92E0-BDD174062DA3}" type="presParOf" srcId="{70C736B7-8F53-4119-B38C-A31244C9F263}" destId="{08932D2A-561C-43C9-A403-A7C7302D5AFA}" srcOrd="3" destOrd="0" presId="urn:microsoft.com/office/officeart/2005/8/layout/target2"/>
    <dgm:cxn modelId="{FAE24855-0D21-4928-B140-60095FD697C7}" type="presParOf" srcId="{70C736B7-8F53-4119-B38C-A31244C9F263}" destId="{7326F09C-AA18-43E0-B89B-79C5B81B8047}" srcOrd="4" destOrd="0" presId="urn:microsoft.com/office/officeart/2005/8/layout/target2"/>
    <dgm:cxn modelId="{282FBB5D-2CE8-488D-8D09-518AB3A031B9}" type="presParOf" srcId="{70C736B7-8F53-4119-B38C-A31244C9F263}" destId="{B768F7F3-0E62-4986-903B-5740187B9D7C}" srcOrd="5" destOrd="0" presId="urn:microsoft.com/office/officeart/2005/8/layout/target2"/>
    <dgm:cxn modelId="{6C168070-8CC5-4BBC-AE86-2020ACB6C7D0}" type="presParOf" srcId="{70C736B7-8F53-4119-B38C-A31244C9F263}" destId="{8AC30432-F05E-422C-BF30-BB0DDE0D1DD4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C87D655-A128-48E5-96CE-A343A7937561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093F5A-8CA1-407F-98BA-D7B54E3FC845}">
      <dgm:prSet phldrT="[Text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Lab 6</a:t>
          </a:r>
          <a:endParaRPr lang="en-US" dirty="0"/>
        </a:p>
      </dgm:t>
    </dgm:pt>
    <dgm:pt modelId="{A9ACF415-5F52-4419-91AF-5220E36679DB}" type="parTrans" cxnId="{59393B4F-7684-4F89-B57A-83310ACC09E0}">
      <dgm:prSet/>
      <dgm:spPr/>
      <dgm:t>
        <a:bodyPr/>
        <a:lstStyle/>
        <a:p>
          <a:endParaRPr lang="en-US"/>
        </a:p>
      </dgm:t>
    </dgm:pt>
    <dgm:pt modelId="{4D21CD42-0D87-493A-8358-622EBBEFD618}" type="sibTrans" cxnId="{59393B4F-7684-4F89-B57A-83310ACC09E0}">
      <dgm:prSet/>
      <dgm:spPr/>
      <dgm:t>
        <a:bodyPr/>
        <a:lstStyle/>
        <a:p>
          <a:endParaRPr lang="en-US"/>
        </a:p>
      </dgm:t>
    </dgm:pt>
    <dgm:pt modelId="{2E97834A-ADE3-4C35-B2C5-270CDB3812B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1</a:t>
          </a:r>
          <a:endParaRPr lang="en-US" dirty="0"/>
        </a:p>
      </dgm:t>
    </dgm:pt>
    <dgm:pt modelId="{FD55C3E4-76A9-463F-BC81-E927C9285483}" type="parTrans" cxnId="{3DFC126B-4D5C-44A9-9ABA-013EFD368672}">
      <dgm:prSet/>
      <dgm:spPr/>
      <dgm:t>
        <a:bodyPr/>
        <a:lstStyle/>
        <a:p>
          <a:endParaRPr lang="en-US"/>
        </a:p>
      </dgm:t>
    </dgm:pt>
    <dgm:pt modelId="{8923C91F-C2B3-44B1-B68B-8C5017870302}" type="sibTrans" cxnId="{3DFC126B-4D5C-44A9-9ABA-013EFD368672}">
      <dgm:prSet/>
      <dgm:spPr/>
      <dgm:t>
        <a:bodyPr/>
        <a:lstStyle/>
        <a:p>
          <a:endParaRPr lang="en-US"/>
        </a:p>
      </dgm:t>
    </dgm:pt>
    <dgm:pt modelId="{4BA9845B-289D-49B4-A6A6-55F223F5C2B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2</a:t>
          </a:r>
          <a:endParaRPr lang="en-US" dirty="0"/>
        </a:p>
      </dgm:t>
    </dgm:pt>
    <dgm:pt modelId="{95D63A15-85E3-4A7F-9D8D-4DFA925C7ABE}" type="parTrans" cxnId="{28A8CF04-E1ED-4527-B808-5197FCDC079B}">
      <dgm:prSet/>
      <dgm:spPr/>
      <dgm:t>
        <a:bodyPr/>
        <a:lstStyle/>
        <a:p>
          <a:endParaRPr lang="en-US"/>
        </a:p>
      </dgm:t>
    </dgm:pt>
    <dgm:pt modelId="{5C93954F-C0B5-4E14-A9A9-C78AEFB46812}" type="sibTrans" cxnId="{28A8CF04-E1ED-4527-B808-5197FCDC079B}">
      <dgm:prSet/>
      <dgm:spPr/>
      <dgm:t>
        <a:bodyPr/>
        <a:lstStyle/>
        <a:p>
          <a:endParaRPr lang="en-US"/>
        </a:p>
      </dgm:t>
    </dgm:pt>
    <dgm:pt modelId="{5694154D-F75E-48D0-9545-DC3ECC6777C1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91522B95-5FE5-4FC4-8405-D8D9A249314E}" type="parTrans" cxnId="{C74115A8-B7D8-4BB0-B5CD-7A6E597E10C6}">
      <dgm:prSet/>
      <dgm:spPr/>
      <dgm:t>
        <a:bodyPr/>
        <a:lstStyle/>
        <a:p>
          <a:endParaRPr lang="en-US"/>
        </a:p>
      </dgm:t>
    </dgm:pt>
    <dgm:pt modelId="{BD5F8828-0CFA-4C4E-B269-2883860D2147}" type="sibTrans" cxnId="{C74115A8-B7D8-4BB0-B5CD-7A6E597E10C6}">
      <dgm:prSet/>
      <dgm:spPr/>
      <dgm:t>
        <a:bodyPr/>
        <a:lstStyle/>
        <a:p>
          <a:endParaRPr lang="en-US"/>
        </a:p>
      </dgm:t>
    </dgm:pt>
    <dgm:pt modelId="{6B6FDBB7-0708-46DA-B986-B1BDDF82893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EEE3776B-2069-4F62-914C-F5AE3507EF77}" type="parTrans" cxnId="{30BF62BC-C3CB-45DE-A43F-20B80AAD13A3}">
      <dgm:prSet/>
      <dgm:spPr/>
      <dgm:t>
        <a:bodyPr/>
        <a:lstStyle/>
        <a:p>
          <a:endParaRPr lang="en-US"/>
        </a:p>
      </dgm:t>
    </dgm:pt>
    <dgm:pt modelId="{FA723566-0AB8-4723-BD7B-AEFEB24AFF7F}" type="sibTrans" cxnId="{30BF62BC-C3CB-45DE-A43F-20B80AAD13A3}">
      <dgm:prSet/>
      <dgm:spPr/>
      <dgm:t>
        <a:bodyPr/>
        <a:lstStyle/>
        <a:p>
          <a:endParaRPr lang="en-US"/>
        </a:p>
      </dgm:t>
    </dgm:pt>
    <dgm:pt modelId="{AFF1C223-D765-46A4-81A9-6C91F2A5532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9EFA59A-5F3E-4FBC-AA81-8D6CE285EF1C}" type="parTrans" cxnId="{228BC6A3-37DF-48E7-9DA0-C31C95C2DFFF}">
      <dgm:prSet/>
      <dgm:spPr/>
      <dgm:t>
        <a:bodyPr/>
        <a:lstStyle/>
        <a:p>
          <a:endParaRPr lang="en-US"/>
        </a:p>
      </dgm:t>
    </dgm:pt>
    <dgm:pt modelId="{F510B109-7356-4973-8A10-EA06595C87BE}" type="sibTrans" cxnId="{228BC6A3-37DF-48E7-9DA0-C31C95C2DFFF}">
      <dgm:prSet/>
      <dgm:spPr/>
      <dgm:t>
        <a:bodyPr/>
        <a:lstStyle/>
        <a:p>
          <a:endParaRPr lang="en-US"/>
        </a:p>
      </dgm:t>
    </dgm:pt>
    <dgm:pt modelId="{8FBF25E8-E408-48CC-BA40-CE04A719702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C6B36492-ADA0-4CDA-8FB0-D8F91E27BB13}" type="parTrans" cxnId="{28ACEB17-066E-4DE2-AB5B-F03CCE86BE25}">
      <dgm:prSet/>
      <dgm:spPr/>
      <dgm:t>
        <a:bodyPr/>
        <a:lstStyle/>
        <a:p>
          <a:endParaRPr lang="en-US"/>
        </a:p>
      </dgm:t>
    </dgm:pt>
    <dgm:pt modelId="{02017B5A-DF0D-4DA3-AEA0-196B91CD3FD0}" type="sibTrans" cxnId="{28ACEB17-066E-4DE2-AB5B-F03CCE86BE25}">
      <dgm:prSet/>
      <dgm:spPr/>
      <dgm:t>
        <a:bodyPr/>
        <a:lstStyle/>
        <a:p>
          <a:endParaRPr lang="en-US"/>
        </a:p>
      </dgm:t>
    </dgm:pt>
    <dgm:pt modelId="{1D0D8B5D-0000-4C77-BF97-E2D0C50C5250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74D57CAC-AEC4-4C2B-B180-0C59DD8E3617}" type="parTrans" cxnId="{39C92441-365F-41A7-97C7-DA3348E768B7}">
      <dgm:prSet/>
      <dgm:spPr/>
      <dgm:t>
        <a:bodyPr/>
        <a:lstStyle/>
        <a:p>
          <a:endParaRPr lang="en-US"/>
        </a:p>
      </dgm:t>
    </dgm:pt>
    <dgm:pt modelId="{1E0DFA8A-7FCE-4CDA-8A8F-4C464AF1C152}" type="sibTrans" cxnId="{39C92441-365F-41A7-97C7-DA3348E768B7}">
      <dgm:prSet/>
      <dgm:spPr/>
      <dgm:t>
        <a:bodyPr/>
        <a:lstStyle/>
        <a:p>
          <a:endParaRPr lang="en-US"/>
        </a:p>
      </dgm:t>
    </dgm:pt>
    <dgm:pt modelId="{935A8378-83C5-4E8C-BCF3-42755BCE948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A0130A06-A8F9-45D6-A843-CC7FDF696EFD}" type="parTrans" cxnId="{95B00B13-1E64-4984-A831-7B08ED26AAF2}">
      <dgm:prSet/>
      <dgm:spPr/>
      <dgm:t>
        <a:bodyPr/>
        <a:lstStyle/>
        <a:p>
          <a:endParaRPr lang="en-US"/>
        </a:p>
      </dgm:t>
    </dgm:pt>
    <dgm:pt modelId="{EA9C2751-85AD-4B15-A441-22BF5D43A740}" type="sibTrans" cxnId="{95B00B13-1E64-4984-A831-7B08ED26AAF2}">
      <dgm:prSet/>
      <dgm:spPr/>
      <dgm:t>
        <a:bodyPr/>
        <a:lstStyle/>
        <a:p>
          <a:endParaRPr lang="en-US"/>
        </a:p>
      </dgm:t>
    </dgm:pt>
    <dgm:pt modelId="{F2A3A869-A214-4BAF-90F5-86D6F86B7BC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FBC6FBD8-4917-4870-A5A3-CF4FF3A47FAE}" type="parTrans" cxnId="{DB3B9567-F371-44D3-B831-31C196F03C3C}">
      <dgm:prSet/>
      <dgm:spPr/>
      <dgm:t>
        <a:bodyPr/>
        <a:lstStyle/>
        <a:p>
          <a:endParaRPr lang="en-US"/>
        </a:p>
      </dgm:t>
    </dgm:pt>
    <dgm:pt modelId="{94210417-68A3-4291-BAF8-F9CF757D22F1}" type="sibTrans" cxnId="{DB3B9567-F371-44D3-B831-31C196F03C3C}">
      <dgm:prSet/>
      <dgm:spPr/>
      <dgm:t>
        <a:bodyPr/>
        <a:lstStyle/>
        <a:p>
          <a:endParaRPr lang="en-US"/>
        </a:p>
      </dgm:t>
    </dgm:pt>
    <dgm:pt modelId="{E62A452A-E1B8-4809-B87D-1A19DDAE5D1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36A9FAF2-8492-4DA9-806C-64C6786517D3}" type="parTrans" cxnId="{615E9CC6-3E4C-48DE-B66B-AC6C494287FA}">
      <dgm:prSet/>
      <dgm:spPr/>
      <dgm:t>
        <a:bodyPr/>
        <a:lstStyle/>
        <a:p>
          <a:endParaRPr lang="en-US"/>
        </a:p>
      </dgm:t>
    </dgm:pt>
    <dgm:pt modelId="{EDDCB204-3FCE-460F-85BA-14F9D6BCCF83}" type="sibTrans" cxnId="{615E9CC6-3E4C-48DE-B66B-AC6C494287FA}">
      <dgm:prSet/>
      <dgm:spPr/>
      <dgm:t>
        <a:bodyPr/>
        <a:lstStyle/>
        <a:p>
          <a:endParaRPr lang="en-US"/>
        </a:p>
      </dgm:t>
    </dgm:pt>
    <dgm:pt modelId="{DF6D19F9-1F8A-40F7-A92B-CC54F3B2E3B4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3</a:t>
          </a:r>
          <a:endParaRPr lang="en-US" dirty="0"/>
        </a:p>
      </dgm:t>
    </dgm:pt>
    <dgm:pt modelId="{7FC0085B-FDE0-4819-BF8B-B7EC3EDBF21A}" type="parTrans" cxnId="{2BB3E1BF-F096-4E86-950A-B13CC72F4B46}">
      <dgm:prSet/>
      <dgm:spPr/>
      <dgm:t>
        <a:bodyPr/>
        <a:lstStyle/>
        <a:p>
          <a:endParaRPr lang="en-US"/>
        </a:p>
      </dgm:t>
    </dgm:pt>
    <dgm:pt modelId="{EA1D1D80-CD53-4209-987A-3CD789B0D247}" type="sibTrans" cxnId="{2BB3E1BF-F096-4E86-950A-B13CC72F4B46}">
      <dgm:prSet/>
      <dgm:spPr/>
      <dgm:t>
        <a:bodyPr/>
        <a:lstStyle/>
        <a:p>
          <a:endParaRPr lang="en-US"/>
        </a:p>
      </dgm:t>
    </dgm:pt>
    <dgm:pt modelId="{BFD13E99-8D4B-4B4F-A0D0-AFD4ABD86C1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80F298D5-3A57-49AD-84EA-967B94072EA2}" type="parTrans" cxnId="{E4C9ED4F-94C0-4C97-9B3D-159CC7153E5F}">
      <dgm:prSet/>
      <dgm:spPr/>
      <dgm:t>
        <a:bodyPr/>
        <a:lstStyle/>
        <a:p>
          <a:endParaRPr lang="en-US"/>
        </a:p>
      </dgm:t>
    </dgm:pt>
    <dgm:pt modelId="{0075F276-EDC9-487B-9F65-7287016E268F}" type="sibTrans" cxnId="{E4C9ED4F-94C0-4C97-9B3D-159CC7153E5F}">
      <dgm:prSet/>
      <dgm:spPr/>
      <dgm:t>
        <a:bodyPr/>
        <a:lstStyle/>
        <a:p>
          <a:endParaRPr lang="en-US"/>
        </a:p>
      </dgm:t>
    </dgm:pt>
    <dgm:pt modelId="{4AE1D9C8-6448-436D-85C9-906B3FA40499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8FC6D6E8-4D04-4C86-954E-5E3D50137803}" type="parTrans" cxnId="{D4C51D3A-7DCF-4D53-89BF-77316F0AC63F}">
      <dgm:prSet/>
      <dgm:spPr/>
      <dgm:t>
        <a:bodyPr/>
        <a:lstStyle/>
        <a:p>
          <a:endParaRPr lang="en-US"/>
        </a:p>
      </dgm:t>
    </dgm:pt>
    <dgm:pt modelId="{FD6B593D-A2E1-473B-8024-A76B1F68B0E3}" type="sibTrans" cxnId="{D4C51D3A-7DCF-4D53-89BF-77316F0AC63F}">
      <dgm:prSet/>
      <dgm:spPr/>
      <dgm:t>
        <a:bodyPr/>
        <a:lstStyle/>
        <a:p>
          <a:endParaRPr lang="en-US"/>
        </a:p>
      </dgm:t>
    </dgm:pt>
    <dgm:pt modelId="{1AFD756C-15E9-4A16-8103-7FA2BCCCADA7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CD6854CA-25AA-44A8-B761-E66C587FF914}" type="parTrans" cxnId="{8B1545C8-F513-4235-953C-3547A064C148}">
      <dgm:prSet/>
      <dgm:spPr/>
      <dgm:t>
        <a:bodyPr/>
        <a:lstStyle/>
        <a:p>
          <a:endParaRPr lang="en-US"/>
        </a:p>
      </dgm:t>
    </dgm:pt>
    <dgm:pt modelId="{5CDD1986-BE6C-4FBC-9751-5FD13B2323D3}" type="sibTrans" cxnId="{8B1545C8-F513-4235-953C-3547A064C148}">
      <dgm:prSet/>
      <dgm:spPr/>
      <dgm:t>
        <a:bodyPr/>
        <a:lstStyle/>
        <a:p>
          <a:endParaRPr lang="en-US"/>
        </a:p>
      </dgm:t>
    </dgm:pt>
    <dgm:pt modelId="{CEE7A6C4-7BC0-4540-A6F0-E7B6265132AD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77451859-7A4D-4DA2-ACA1-06DF57B7E50D}" type="parTrans" cxnId="{3CF5B3EB-41FD-4D2A-8D48-A6D83BE44006}">
      <dgm:prSet/>
      <dgm:spPr/>
      <dgm:t>
        <a:bodyPr/>
        <a:lstStyle/>
        <a:p>
          <a:endParaRPr lang="en-US"/>
        </a:p>
      </dgm:t>
    </dgm:pt>
    <dgm:pt modelId="{133FAAE6-BE7C-4847-956E-A03C80716066}" type="sibTrans" cxnId="{3CF5B3EB-41FD-4D2A-8D48-A6D83BE44006}">
      <dgm:prSet/>
      <dgm:spPr/>
      <dgm:t>
        <a:bodyPr/>
        <a:lstStyle/>
        <a:p>
          <a:endParaRPr lang="en-US"/>
        </a:p>
      </dgm:t>
    </dgm:pt>
    <dgm:pt modelId="{344A6EF4-DD8C-4B44-8D60-F61F60EDCB65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Rep 4</a:t>
          </a:r>
          <a:endParaRPr lang="en-US" dirty="0"/>
        </a:p>
      </dgm:t>
    </dgm:pt>
    <dgm:pt modelId="{1E58BBE7-BBA8-41F4-B956-9EEFFDA407D7}" type="parTrans" cxnId="{D1C4B094-17B0-4AD8-BC05-860C4DC6C7F9}">
      <dgm:prSet/>
      <dgm:spPr/>
      <dgm:t>
        <a:bodyPr/>
        <a:lstStyle/>
        <a:p>
          <a:endParaRPr lang="en-US"/>
        </a:p>
      </dgm:t>
    </dgm:pt>
    <dgm:pt modelId="{CBB3264B-75BC-4513-B0E9-8053D1BC58AC}" type="sibTrans" cxnId="{D1C4B094-17B0-4AD8-BC05-860C4DC6C7F9}">
      <dgm:prSet/>
      <dgm:spPr/>
      <dgm:t>
        <a:bodyPr/>
        <a:lstStyle/>
        <a:p>
          <a:endParaRPr lang="en-US"/>
        </a:p>
      </dgm:t>
    </dgm:pt>
    <dgm:pt modelId="{8E673252-53E0-4716-BE1A-BC43C574516C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A</a:t>
          </a:r>
          <a:endParaRPr lang="en-US" dirty="0"/>
        </a:p>
      </dgm:t>
    </dgm:pt>
    <dgm:pt modelId="{5107B232-700E-4379-8435-A0050BF5D290}" type="parTrans" cxnId="{67134858-6996-4D16-8EC2-6EBA793B0D9B}">
      <dgm:prSet/>
      <dgm:spPr/>
      <dgm:t>
        <a:bodyPr/>
        <a:lstStyle/>
        <a:p>
          <a:endParaRPr lang="en-US"/>
        </a:p>
      </dgm:t>
    </dgm:pt>
    <dgm:pt modelId="{D26AF8C7-FCF0-4C8C-A98D-ED22B5E121B0}" type="sibTrans" cxnId="{67134858-6996-4D16-8EC2-6EBA793B0D9B}">
      <dgm:prSet/>
      <dgm:spPr/>
      <dgm:t>
        <a:bodyPr/>
        <a:lstStyle/>
        <a:p>
          <a:endParaRPr lang="en-US"/>
        </a:p>
      </dgm:t>
    </dgm:pt>
    <dgm:pt modelId="{881A1BDC-D764-45B3-8430-9186459DD79A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B</a:t>
          </a:r>
          <a:endParaRPr lang="en-US" dirty="0"/>
        </a:p>
      </dgm:t>
    </dgm:pt>
    <dgm:pt modelId="{39C3EFD5-E482-4720-88CE-AF5641ED8102}" type="parTrans" cxnId="{E72C70D6-35F8-410A-8E03-733DF7822FD8}">
      <dgm:prSet/>
      <dgm:spPr/>
      <dgm:t>
        <a:bodyPr/>
        <a:lstStyle/>
        <a:p>
          <a:endParaRPr lang="en-US"/>
        </a:p>
      </dgm:t>
    </dgm:pt>
    <dgm:pt modelId="{8EAEF6D5-7955-495A-B727-9A3B53822A76}" type="sibTrans" cxnId="{E72C70D6-35F8-410A-8E03-733DF7822FD8}">
      <dgm:prSet/>
      <dgm:spPr/>
      <dgm:t>
        <a:bodyPr/>
        <a:lstStyle/>
        <a:p>
          <a:endParaRPr lang="en-US"/>
        </a:p>
      </dgm:t>
    </dgm:pt>
    <dgm:pt modelId="{6D3E6C52-89B5-4985-8BDA-462F1A5251BE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C</a:t>
          </a:r>
          <a:endParaRPr lang="en-US" dirty="0"/>
        </a:p>
      </dgm:t>
    </dgm:pt>
    <dgm:pt modelId="{2E76AE95-2C7E-4980-8DBF-02D44E15F635}" type="parTrans" cxnId="{CD8F74E0-BCF6-417D-AC7D-FAD51D8C15EF}">
      <dgm:prSet/>
      <dgm:spPr/>
      <dgm:t>
        <a:bodyPr/>
        <a:lstStyle/>
        <a:p>
          <a:endParaRPr lang="en-US"/>
        </a:p>
      </dgm:t>
    </dgm:pt>
    <dgm:pt modelId="{EDB12E3D-2442-4475-8C3E-B030401E9A1A}" type="sibTrans" cxnId="{CD8F74E0-BCF6-417D-AC7D-FAD51D8C15EF}">
      <dgm:prSet/>
      <dgm:spPr/>
      <dgm:t>
        <a:bodyPr/>
        <a:lstStyle/>
        <a:p>
          <a:endParaRPr lang="en-US"/>
        </a:p>
      </dgm:t>
    </dgm:pt>
    <dgm:pt modelId="{27E2EE4E-B9E3-47CC-A851-EFCEE472B306}">
      <dgm:prSet phldrT="[Text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Sample D</a:t>
          </a:r>
          <a:endParaRPr lang="en-US" dirty="0"/>
        </a:p>
      </dgm:t>
    </dgm:pt>
    <dgm:pt modelId="{120CC95E-AFF3-4523-A79F-A321D83B6323}" type="parTrans" cxnId="{A6A0CB3C-F14E-4799-BD2F-050AF334B0AF}">
      <dgm:prSet/>
      <dgm:spPr/>
      <dgm:t>
        <a:bodyPr/>
        <a:lstStyle/>
        <a:p>
          <a:endParaRPr lang="en-US"/>
        </a:p>
      </dgm:t>
    </dgm:pt>
    <dgm:pt modelId="{0AF228A7-9731-4053-B5CB-0A099B9A01CC}" type="sibTrans" cxnId="{A6A0CB3C-F14E-4799-BD2F-050AF334B0AF}">
      <dgm:prSet/>
      <dgm:spPr/>
      <dgm:t>
        <a:bodyPr/>
        <a:lstStyle/>
        <a:p>
          <a:endParaRPr lang="en-US"/>
        </a:p>
      </dgm:t>
    </dgm:pt>
    <dgm:pt modelId="{4CD5CFE5-F08A-4124-BF37-9A109F35AC5D}" type="pres">
      <dgm:prSet presAssocID="{5C87D655-A128-48E5-96CE-A343A7937561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2D0C623-B223-41F0-9A3B-E8458695C488}" type="pres">
      <dgm:prSet presAssocID="{5C87D655-A128-48E5-96CE-A343A7937561}" presName="outerBox" presStyleCnt="0"/>
      <dgm:spPr/>
    </dgm:pt>
    <dgm:pt modelId="{4AAC5D4F-5C5F-4948-A382-235DBEFCEE04}" type="pres">
      <dgm:prSet presAssocID="{5C87D655-A128-48E5-96CE-A343A7937561}" presName="outerBoxParent" presStyleLbl="node1" presStyleIdx="0" presStyleCnt="1" custLinFactX="29100" custLinFactNeighborX="100000" custLinFactNeighborY="93264"/>
      <dgm:spPr/>
      <dgm:t>
        <a:bodyPr/>
        <a:lstStyle/>
        <a:p>
          <a:endParaRPr lang="en-US"/>
        </a:p>
      </dgm:t>
    </dgm:pt>
    <dgm:pt modelId="{70C736B7-8F53-4119-B38C-A31244C9F263}" type="pres">
      <dgm:prSet presAssocID="{5C87D655-A128-48E5-96CE-A343A7937561}" presName="outerBoxChildren" presStyleCnt="0"/>
      <dgm:spPr/>
    </dgm:pt>
    <dgm:pt modelId="{5E449EB1-0CF5-4398-AF9D-5E81E60DE57B}" type="pres">
      <dgm:prSet presAssocID="{2E97834A-ADE3-4C35-B2C5-270CDB3812B6}" presName="oChild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56ED3-0D33-434B-AFC2-CE49D41C0F5B}" type="pres">
      <dgm:prSet presAssocID="{8923C91F-C2B3-44B1-B68B-8C5017870302}" presName="outerSibTrans" presStyleCnt="0"/>
      <dgm:spPr/>
    </dgm:pt>
    <dgm:pt modelId="{DED18D00-CB8F-44A5-80FF-F095E008B2C3}" type="pres">
      <dgm:prSet presAssocID="{4BA9845B-289D-49B4-A6A6-55F223F5C2B7}" presName="oChild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32D2A-561C-43C9-A403-A7C7302D5AFA}" type="pres">
      <dgm:prSet presAssocID="{5C93954F-C0B5-4E14-A9A9-C78AEFB46812}" presName="outerSibTrans" presStyleCnt="0"/>
      <dgm:spPr/>
    </dgm:pt>
    <dgm:pt modelId="{7326F09C-AA18-43E0-B89B-79C5B81B8047}" type="pres">
      <dgm:prSet presAssocID="{DF6D19F9-1F8A-40F7-A92B-CC54F3B2E3B4}" presName="oChild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68F7F3-0E62-4986-903B-5740187B9D7C}" type="pres">
      <dgm:prSet presAssocID="{EA1D1D80-CD53-4209-987A-3CD789B0D247}" presName="outerSibTrans" presStyleCnt="0"/>
      <dgm:spPr/>
    </dgm:pt>
    <dgm:pt modelId="{8AC30432-F05E-422C-BF30-BB0DDE0D1DD4}" type="pres">
      <dgm:prSet presAssocID="{344A6EF4-DD8C-4B44-8D60-F61F60EDCB65}" presName="oChild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8C928-BC9B-46B8-A280-DD4C01E93ADF}" type="presOf" srcId="{4BA9845B-289D-49B4-A6A6-55F223F5C2B7}" destId="{DED18D00-CB8F-44A5-80FF-F095E008B2C3}" srcOrd="0" destOrd="0" presId="urn:microsoft.com/office/officeart/2005/8/layout/target2"/>
    <dgm:cxn modelId="{8B1545C8-F513-4235-953C-3547A064C148}" srcId="{DF6D19F9-1F8A-40F7-A92B-CC54F3B2E3B4}" destId="{1AFD756C-15E9-4A16-8103-7FA2BCCCADA7}" srcOrd="2" destOrd="0" parTransId="{CD6854CA-25AA-44A8-B761-E66C587FF914}" sibTransId="{5CDD1986-BE6C-4FBC-9751-5FD13B2323D3}"/>
    <dgm:cxn modelId="{DB3B9567-F371-44D3-B831-31C196F03C3C}" srcId="{4BA9845B-289D-49B4-A6A6-55F223F5C2B7}" destId="{F2A3A869-A214-4BAF-90F5-86D6F86B7BC9}" srcOrd="2" destOrd="0" parTransId="{FBC6FBD8-4917-4870-A5A3-CF4FF3A47FAE}" sibTransId="{94210417-68A3-4291-BAF8-F9CF757D22F1}"/>
    <dgm:cxn modelId="{3CF5B3EB-41FD-4D2A-8D48-A6D83BE44006}" srcId="{DF6D19F9-1F8A-40F7-A92B-CC54F3B2E3B4}" destId="{CEE7A6C4-7BC0-4540-A6F0-E7B6265132AD}" srcOrd="3" destOrd="0" parTransId="{77451859-7A4D-4DA2-ACA1-06DF57B7E50D}" sibTransId="{133FAAE6-BE7C-4847-956E-A03C80716066}"/>
    <dgm:cxn modelId="{95B00B13-1E64-4984-A831-7B08ED26AAF2}" srcId="{4BA9845B-289D-49B4-A6A6-55F223F5C2B7}" destId="{935A8378-83C5-4E8C-BCF3-42755BCE948E}" srcOrd="1" destOrd="0" parTransId="{A0130A06-A8F9-45D6-A843-CC7FDF696EFD}" sibTransId="{EA9C2751-85AD-4B15-A441-22BF5D43A740}"/>
    <dgm:cxn modelId="{D2C048CB-AB0D-4BEF-91BA-2ED9CF0EE7AF}" type="presOf" srcId="{2E97834A-ADE3-4C35-B2C5-270CDB3812B6}" destId="{5E449EB1-0CF5-4398-AF9D-5E81E60DE57B}" srcOrd="0" destOrd="0" presId="urn:microsoft.com/office/officeart/2005/8/layout/target2"/>
    <dgm:cxn modelId="{0C3E39E3-1EE8-4DBF-822F-CA3155B1D38D}" type="presOf" srcId="{F2A3A869-A214-4BAF-90F5-86D6F86B7BC9}" destId="{DED18D00-CB8F-44A5-80FF-F095E008B2C3}" srcOrd="0" destOrd="3" presId="urn:microsoft.com/office/officeart/2005/8/layout/target2"/>
    <dgm:cxn modelId="{A6A0CB3C-F14E-4799-BD2F-050AF334B0AF}" srcId="{344A6EF4-DD8C-4B44-8D60-F61F60EDCB65}" destId="{27E2EE4E-B9E3-47CC-A851-EFCEE472B306}" srcOrd="3" destOrd="0" parTransId="{120CC95E-AFF3-4523-A79F-A321D83B6323}" sibTransId="{0AF228A7-9731-4053-B5CB-0A099B9A01CC}"/>
    <dgm:cxn modelId="{28A8CF04-E1ED-4527-B808-5197FCDC079B}" srcId="{D7093F5A-8CA1-407F-98BA-D7B54E3FC845}" destId="{4BA9845B-289D-49B4-A6A6-55F223F5C2B7}" srcOrd="1" destOrd="0" parTransId="{95D63A15-85E3-4A7F-9D8D-4DFA925C7ABE}" sibTransId="{5C93954F-C0B5-4E14-A9A9-C78AEFB46812}"/>
    <dgm:cxn modelId="{576BFD68-0FDB-4F69-B1C5-67FA0A802711}" type="presOf" srcId="{344A6EF4-DD8C-4B44-8D60-F61F60EDCB65}" destId="{8AC30432-F05E-422C-BF30-BB0DDE0D1DD4}" srcOrd="0" destOrd="0" presId="urn:microsoft.com/office/officeart/2005/8/layout/target2"/>
    <dgm:cxn modelId="{D0A44030-0C0A-45BC-940F-8B2091C1A537}" type="presOf" srcId="{6D3E6C52-89B5-4985-8BDA-462F1A5251BE}" destId="{8AC30432-F05E-422C-BF30-BB0DDE0D1DD4}" srcOrd="0" destOrd="3" presId="urn:microsoft.com/office/officeart/2005/8/layout/target2"/>
    <dgm:cxn modelId="{30BF62BC-C3CB-45DE-A43F-20B80AAD13A3}" srcId="{2E97834A-ADE3-4C35-B2C5-270CDB3812B6}" destId="{6B6FDBB7-0708-46DA-B986-B1BDDF828930}" srcOrd="1" destOrd="0" parTransId="{EEE3776B-2069-4F62-914C-F5AE3507EF77}" sibTransId="{FA723566-0AB8-4723-BD7B-AEFEB24AFF7F}"/>
    <dgm:cxn modelId="{66385F4E-A1C2-441B-AF1A-6706732FA2CC}" type="presOf" srcId="{8FBF25E8-E408-48CC-BA40-CE04A7197029}" destId="{5E449EB1-0CF5-4398-AF9D-5E81E60DE57B}" srcOrd="0" destOrd="4" presId="urn:microsoft.com/office/officeart/2005/8/layout/target2"/>
    <dgm:cxn modelId="{E4C9ED4F-94C0-4C97-9B3D-159CC7153E5F}" srcId="{DF6D19F9-1F8A-40F7-A92B-CC54F3B2E3B4}" destId="{BFD13E99-8D4B-4B4F-A0D0-AFD4ABD86C1D}" srcOrd="0" destOrd="0" parTransId="{80F298D5-3A57-49AD-84EA-967B94072EA2}" sibTransId="{0075F276-EDC9-487B-9F65-7287016E268F}"/>
    <dgm:cxn modelId="{C74115A8-B7D8-4BB0-B5CD-7A6E597E10C6}" srcId="{2E97834A-ADE3-4C35-B2C5-270CDB3812B6}" destId="{5694154D-F75E-48D0-9545-DC3ECC6777C1}" srcOrd="0" destOrd="0" parTransId="{91522B95-5FE5-4FC4-8405-D8D9A249314E}" sibTransId="{BD5F8828-0CFA-4C4E-B269-2883860D2147}"/>
    <dgm:cxn modelId="{E72C70D6-35F8-410A-8E03-733DF7822FD8}" srcId="{344A6EF4-DD8C-4B44-8D60-F61F60EDCB65}" destId="{881A1BDC-D764-45B3-8430-9186459DD79A}" srcOrd="1" destOrd="0" parTransId="{39C3EFD5-E482-4720-88CE-AF5641ED8102}" sibTransId="{8EAEF6D5-7955-495A-B727-9A3B53822A76}"/>
    <dgm:cxn modelId="{7A363DFD-1313-42FC-A1EE-D25807A8DC41}" type="presOf" srcId="{1AFD756C-15E9-4A16-8103-7FA2BCCCADA7}" destId="{7326F09C-AA18-43E0-B89B-79C5B81B8047}" srcOrd="0" destOrd="3" presId="urn:microsoft.com/office/officeart/2005/8/layout/target2"/>
    <dgm:cxn modelId="{615E9CC6-3E4C-48DE-B66B-AC6C494287FA}" srcId="{4BA9845B-289D-49B4-A6A6-55F223F5C2B7}" destId="{E62A452A-E1B8-4809-B87D-1A19DDAE5D1C}" srcOrd="3" destOrd="0" parTransId="{36A9FAF2-8492-4DA9-806C-64C6786517D3}" sibTransId="{EDDCB204-3FCE-460F-85BA-14F9D6BCCF83}"/>
    <dgm:cxn modelId="{1B27D60D-D730-4765-8383-B8163DFA7272}" type="presOf" srcId="{1D0D8B5D-0000-4C77-BF97-E2D0C50C5250}" destId="{DED18D00-CB8F-44A5-80FF-F095E008B2C3}" srcOrd="0" destOrd="1" presId="urn:microsoft.com/office/officeart/2005/8/layout/target2"/>
    <dgm:cxn modelId="{29C74230-C89A-4A37-B00C-FE55E0C0FC56}" type="presOf" srcId="{5694154D-F75E-48D0-9545-DC3ECC6777C1}" destId="{5E449EB1-0CF5-4398-AF9D-5E81E60DE57B}" srcOrd="0" destOrd="1" presId="urn:microsoft.com/office/officeart/2005/8/layout/target2"/>
    <dgm:cxn modelId="{A992421A-320B-45AD-A25D-201F67B46B0F}" type="presOf" srcId="{5C87D655-A128-48E5-96CE-A343A7937561}" destId="{4CD5CFE5-F08A-4124-BF37-9A109F35AC5D}" srcOrd="0" destOrd="0" presId="urn:microsoft.com/office/officeart/2005/8/layout/target2"/>
    <dgm:cxn modelId="{28ACEB17-066E-4DE2-AB5B-F03CCE86BE25}" srcId="{2E97834A-ADE3-4C35-B2C5-270CDB3812B6}" destId="{8FBF25E8-E408-48CC-BA40-CE04A7197029}" srcOrd="3" destOrd="0" parTransId="{C6B36492-ADA0-4CDA-8FB0-D8F91E27BB13}" sibTransId="{02017B5A-DF0D-4DA3-AEA0-196B91CD3FD0}"/>
    <dgm:cxn modelId="{702B0F10-A2FA-43A8-9EF1-6CC45CE5F0ED}" type="presOf" srcId="{6B6FDBB7-0708-46DA-B986-B1BDDF828930}" destId="{5E449EB1-0CF5-4398-AF9D-5E81E60DE57B}" srcOrd="0" destOrd="2" presId="urn:microsoft.com/office/officeart/2005/8/layout/target2"/>
    <dgm:cxn modelId="{157BD0EB-851A-404F-8BC2-1610857F0B2A}" type="presOf" srcId="{881A1BDC-D764-45B3-8430-9186459DD79A}" destId="{8AC30432-F05E-422C-BF30-BB0DDE0D1DD4}" srcOrd="0" destOrd="2" presId="urn:microsoft.com/office/officeart/2005/8/layout/target2"/>
    <dgm:cxn modelId="{265CA2FF-9704-4302-8F80-9A56BA6C48B6}" type="presOf" srcId="{935A8378-83C5-4E8C-BCF3-42755BCE948E}" destId="{DED18D00-CB8F-44A5-80FF-F095E008B2C3}" srcOrd="0" destOrd="2" presId="urn:microsoft.com/office/officeart/2005/8/layout/target2"/>
    <dgm:cxn modelId="{2BB3E1BF-F096-4E86-950A-B13CC72F4B46}" srcId="{D7093F5A-8CA1-407F-98BA-D7B54E3FC845}" destId="{DF6D19F9-1F8A-40F7-A92B-CC54F3B2E3B4}" srcOrd="2" destOrd="0" parTransId="{7FC0085B-FDE0-4819-BF8B-B7EC3EDBF21A}" sibTransId="{EA1D1D80-CD53-4209-987A-3CD789B0D247}"/>
    <dgm:cxn modelId="{482CF646-8BD5-460F-979E-5E3AFC71BEB7}" type="presOf" srcId="{DF6D19F9-1F8A-40F7-A92B-CC54F3B2E3B4}" destId="{7326F09C-AA18-43E0-B89B-79C5B81B8047}" srcOrd="0" destOrd="0" presId="urn:microsoft.com/office/officeart/2005/8/layout/target2"/>
    <dgm:cxn modelId="{ACE24275-76E9-49D3-BADD-3D79B28AA8D4}" type="presOf" srcId="{BFD13E99-8D4B-4B4F-A0D0-AFD4ABD86C1D}" destId="{7326F09C-AA18-43E0-B89B-79C5B81B8047}" srcOrd="0" destOrd="1" presId="urn:microsoft.com/office/officeart/2005/8/layout/target2"/>
    <dgm:cxn modelId="{D1C4B094-17B0-4AD8-BC05-860C4DC6C7F9}" srcId="{D7093F5A-8CA1-407F-98BA-D7B54E3FC845}" destId="{344A6EF4-DD8C-4B44-8D60-F61F60EDCB65}" srcOrd="3" destOrd="0" parTransId="{1E58BBE7-BBA8-41F4-B956-9EEFFDA407D7}" sibTransId="{CBB3264B-75BC-4513-B0E9-8053D1BC58AC}"/>
    <dgm:cxn modelId="{5C09ADAC-1170-4973-9214-5C5F5041DB76}" type="presOf" srcId="{AFF1C223-D765-46A4-81A9-6C91F2A5532D}" destId="{5E449EB1-0CF5-4398-AF9D-5E81E60DE57B}" srcOrd="0" destOrd="3" presId="urn:microsoft.com/office/officeart/2005/8/layout/target2"/>
    <dgm:cxn modelId="{0EFABB6B-5808-4D07-96D1-B7BD578F3508}" type="presOf" srcId="{8E673252-53E0-4716-BE1A-BC43C574516C}" destId="{8AC30432-F05E-422C-BF30-BB0DDE0D1DD4}" srcOrd="0" destOrd="1" presId="urn:microsoft.com/office/officeart/2005/8/layout/target2"/>
    <dgm:cxn modelId="{9B1AD3E8-DD7E-4B7A-973B-989FB0A6D327}" type="presOf" srcId="{27E2EE4E-B9E3-47CC-A851-EFCEE472B306}" destId="{8AC30432-F05E-422C-BF30-BB0DDE0D1DD4}" srcOrd="0" destOrd="4" presId="urn:microsoft.com/office/officeart/2005/8/layout/target2"/>
    <dgm:cxn modelId="{39C92441-365F-41A7-97C7-DA3348E768B7}" srcId="{4BA9845B-289D-49B4-A6A6-55F223F5C2B7}" destId="{1D0D8B5D-0000-4C77-BF97-E2D0C50C5250}" srcOrd="0" destOrd="0" parTransId="{74D57CAC-AEC4-4C2B-B180-0C59DD8E3617}" sibTransId="{1E0DFA8A-7FCE-4CDA-8A8F-4C464AF1C152}"/>
    <dgm:cxn modelId="{59FA2BF6-66E1-4CF3-BEE6-3B6C728FDF9F}" type="presOf" srcId="{E62A452A-E1B8-4809-B87D-1A19DDAE5D1C}" destId="{DED18D00-CB8F-44A5-80FF-F095E008B2C3}" srcOrd="0" destOrd="4" presId="urn:microsoft.com/office/officeart/2005/8/layout/target2"/>
    <dgm:cxn modelId="{67134858-6996-4D16-8EC2-6EBA793B0D9B}" srcId="{344A6EF4-DD8C-4B44-8D60-F61F60EDCB65}" destId="{8E673252-53E0-4716-BE1A-BC43C574516C}" srcOrd="0" destOrd="0" parTransId="{5107B232-700E-4379-8435-A0050BF5D290}" sibTransId="{D26AF8C7-FCF0-4C8C-A98D-ED22B5E121B0}"/>
    <dgm:cxn modelId="{6FF19B07-97EB-4FB5-BDEC-88389AB1E735}" type="presOf" srcId="{D7093F5A-8CA1-407F-98BA-D7B54E3FC845}" destId="{4AAC5D4F-5C5F-4948-A382-235DBEFCEE04}" srcOrd="0" destOrd="0" presId="urn:microsoft.com/office/officeart/2005/8/layout/target2"/>
    <dgm:cxn modelId="{228BC6A3-37DF-48E7-9DA0-C31C95C2DFFF}" srcId="{2E97834A-ADE3-4C35-B2C5-270CDB3812B6}" destId="{AFF1C223-D765-46A4-81A9-6C91F2A5532D}" srcOrd="2" destOrd="0" parTransId="{29EFA59A-5F3E-4FBC-AA81-8D6CE285EF1C}" sibTransId="{F510B109-7356-4973-8A10-EA06595C87BE}"/>
    <dgm:cxn modelId="{3DFC126B-4D5C-44A9-9ABA-013EFD368672}" srcId="{D7093F5A-8CA1-407F-98BA-D7B54E3FC845}" destId="{2E97834A-ADE3-4C35-B2C5-270CDB3812B6}" srcOrd="0" destOrd="0" parTransId="{FD55C3E4-76A9-463F-BC81-E927C9285483}" sibTransId="{8923C91F-C2B3-44B1-B68B-8C5017870302}"/>
    <dgm:cxn modelId="{D4C51D3A-7DCF-4D53-89BF-77316F0AC63F}" srcId="{DF6D19F9-1F8A-40F7-A92B-CC54F3B2E3B4}" destId="{4AE1D9C8-6448-436D-85C9-906B3FA40499}" srcOrd="1" destOrd="0" parTransId="{8FC6D6E8-4D04-4C86-954E-5E3D50137803}" sibTransId="{FD6B593D-A2E1-473B-8024-A76B1F68B0E3}"/>
    <dgm:cxn modelId="{CD8F74E0-BCF6-417D-AC7D-FAD51D8C15EF}" srcId="{344A6EF4-DD8C-4B44-8D60-F61F60EDCB65}" destId="{6D3E6C52-89B5-4985-8BDA-462F1A5251BE}" srcOrd="2" destOrd="0" parTransId="{2E76AE95-2C7E-4980-8DBF-02D44E15F635}" sibTransId="{EDB12E3D-2442-4475-8C3E-B030401E9A1A}"/>
    <dgm:cxn modelId="{59393B4F-7684-4F89-B57A-83310ACC09E0}" srcId="{5C87D655-A128-48E5-96CE-A343A7937561}" destId="{D7093F5A-8CA1-407F-98BA-D7B54E3FC845}" srcOrd="0" destOrd="0" parTransId="{A9ACF415-5F52-4419-91AF-5220E36679DB}" sibTransId="{4D21CD42-0D87-493A-8358-622EBBEFD618}"/>
    <dgm:cxn modelId="{AB147DC2-D591-4AD3-BD74-02DA206DAB1C}" type="presOf" srcId="{CEE7A6C4-7BC0-4540-A6F0-E7B6265132AD}" destId="{7326F09C-AA18-43E0-B89B-79C5B81B8047}" srcOrd="0" destOrd="4" presId="urn:microsoft.com/office/officeart/2005/8/layout/target2"/>
    <dgm:cxn modelId="{54B8E8DA-9BE1-4666-8787-AFFD813BB43A}" type="presOf" srcId="{4AE1D9C8-6448-436D-85C9-906B3FA40499}" destId="{7326F09C-AA18-43E0-B89B-79C5B81B8047}" srcOrd="0" destOrd="2" presId="urn:microsoft.com/office/officeart/2005/8/layout/target2"/>
    <dgm:cxn modelId="{085AA730-8D22-4C6C-BEFC-93188A160640}" type="presParOf" srcId="{4CD5CFE5-F08A-4124-BF37-9A109F35AC5D}" destId="{12D0C623-B223-41F0-9A3B-E8458695C488}" srcOrd="0" destOrd="0" presId="urn:microsoft.com/office/officeart/2005/8/layout/target2"/>
    <dgm:cxn modelId="{1E7D6E0E-1930-4E23-8B1D-294FA30E9BE1}" type="presParOf" srcId="{12D0C623-B223-41F0-9A3B-E8458695C488}" destId="{4AAC5D4F-5C5F-4948-A382-235DBEFCEE04}" srcOrd="0" destOrd="0" presId="urn:microsoft.com/office/officeart/2005/8/layout/target2"/>
    <dgm:cxn modelId="{67344984-C2C9-4C80-A880-D1137FBD5B3A}" type="presParOf" srcId="{12D0C623-B223-41F0-9A3B-E8458695C488}" destId="{70C736B7-8F53-4119-B38C-A31244C9F263}" srcOrd="1" destOrd="0" presId="urn:microsoft.com/office/officeart/2005/8/layout/target2"/>
    <dgm:cxn modelId="{A2A0D4F9-0980-4817-A607-D8B6FDA8A10E}" type="presParOf" srcId="{70C736B7-8F53-4119-B38C-A31244C9F263}" destId="{5E449EB1-0CF5-4398-AF9D-5E81E60DE57B}" srcOrd="0" destOrd="0" presId="urn:microsoft.com/office/officeart/2005/8/layout/target2"/>
    <dgm:cxn modelId="{B07AE88E-E9C1-4752-ACD1-F5A17BD26249}" type="presParOf" srcId="{70C736B7-8F53-4119-B38C-A31244C9F263}" destId="{74E56ED3-0D33-434B-AFC2-CE49D41C0F5B}" srcOrd="1" destOrd="0" presId="urn:microsoft.com/office/officeart/2005/8/layout/target2"/>
    <dgm:cxn modelId="{09FFB2FD-AA4D-40A4-9D81-19FB69286659}" type="presParOf" srcId="{70C736B7-8F53-4119-B38C-A31244C9F263}" destId="{DED18D00-CB8F-44A5-80FF-F095E008B2C3}" srcOrd="2" destOrd="0" presId="urn:microsoft.com/office/officeart/2005/8/layout/target2"/>
    <dgm:cxn modelId="{DACB00BE-0F8F-4CC1-9CA6-FA444598BE88}" type="presParOf" srcId="{70C736B7-8F53-4119-B38C-A31244C9F263}" destId="{08932D2A-561C-43C9-A403-A7C7302D5AFA}" srcOrd="3" destOrd="0" presId="urn:microsoft.com/office/officeart/2005/8/layout/target2"/>
    <dgm:cxn modelId="{5C8B792F-2F0D-4C0D-B128-801B3D6F9CEF}" type="presParOf" srcId="{70C736B7-8F53-4119-B38C-A31244C9F263}" destId="{7326F09C-AA18-43E0-B89B-79C5B81B8047}" srcOrd="4" destOrd="0" presId="urn:microsoft.com/office/officeart/2005/8/layout/target2"/>
    <dgm:cxn modelId="{11936B42-81EA-476A-B885-DB4786DC9B32}" type="presParOf" srcId="{70C736B7-8F53-4119-B38C-A31244C9F263}" destId="{B768F7F3-0E62-4986-903B-5740187B9D7C}" srcOrd="5" destOrd="0" presId="urn:microsoft.com/office/officeart/2005/8/layout/target2"/>
    <dgm:cxn modelId="{655EB52A-927D-46B2-9B88-23AEF45AD297}" type="presParOf" srcId="{70C736B7-8F53-4119-B38C-A31244C9F263}" destId="{8AC30432-F05E-422C-BF30-BB0DDE0D1DD4}" srcOrd="6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5D4F-5C5F-4948-A382-235DBEFCEE04}">
      <dsp:nvSpPr>
        <dsp:cNvPr id="0" name=""/>
        <dsp:cNvSpPr/>
      </dsp:nvSpPr>
      <dsp:spPr>
        <a:xfrm>
          <a:off x="0" y="0"/>
          <a:ext cx="2449385" cy="914400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564515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 1</a:t>
          </a:r>
          <a:endParaRPr lang="en-US" sz="1700" kern="1200" dirty="0"/>
        </a:p>
      </dsp:txBody>
      <dsp:txXfrm>
        <a:off x="22765" y="22765"/>
        <a:ext cx="2403855" cy="868870"/>
      </dsp:txXfrm>
    </dsp:sp>
    <dsp:sp modelId="{5E449EB1-0CF5-4398-AF9D-5E81E60DE57B}">
      <dsp:nvSpPr>
        <dsp:cNvPr id="0" name=""/>
        <dsp:cNvSpPr/>
      </dsp:nvSpPr>
      <dsp:spPr>
        <a:xfrm>
          <a:off x="61234" y="411480"/>
          <a:ext cx="574911" cy="4114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1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3888" y="424134"/>
        <a:ext cx="549603" cy="386172"/>
      </dsp:txXfrm>
    </dsp:sp>
    <dsp:sp modelId="{DED18D00-CB8F-44A5-80FF-F095E008B2C3}">
      <dsp:nvSpPr>
        <dsp:cNvPr id="0" name=""/>
        <dsp:cNvSpPr/>
      </dsp:nvSpPr>
      <dsp:spPr>
        <a:xfrm>
          <a:off x="645223" y="411480"/>
          <a:ext cx="574911" cy="4114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2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657877" y="424134"/>
        <a:ext cx="549603" cy="386172"/>
      </dsp:txXfrm>
    </dsp:sp>
    <dsp:sp modelId="{7326F09C-AA18-43E0-B89B-79C5B81B8047}">
      <dsp:nvSpPr>
        <dsp:cNvPr id="0" name=""/>
        <dsp:cNvSpPr/>
      </dsp:nvSpPr>
      <dsp:spPr>
        <a:xfrm>
          <a:off x="1229213" y="411480"/>
          <a:ext cx="574911" cy="4114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3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241867" y="424134"/>
        <a:ext cx="549603" cy="386172"/>
      </dsp:txXfrm>
    </dsp:sp>
    <dsp:sp modelId="{8AC30432-F05E-422C-BF30-BB0DDE0D1DD4}">
      <dsp:nvSpPr>
        <dsp:cNvPr id="0" name=""/>
        <dsp:cNvSpPr/>
      </dsp:nvSpPr>
      <dsp:spPr>
        <a:xfrm>
          <a:off x="1813202" y="411480"/>
          <a:ext cx="574911" cy="41148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4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825856" y="424134"/>
        <a:ext cx="549603" cy="3861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5D4F-5C5F-4948-A382-235DBEFCEE04}">
      <dsp:nvSpPr>
        <dsp:cNvPr id="0" name=""/>
        <dsp:cNvSpPr/>
      </dsp:nvSpPr>
      <dsp:spPr>
        <a:xfrm>
          <a:off x="0" y="0"/>
          <a:ext cx="2590800" cy="914401"/>
        </a:xfrm>
        <a:prstGeom prst="roundRect">
          <a:avLst>
            <a:gd name="adj" fmla="val 8500"/>
          </a:avLst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4770" tIns="64770" rIns="64770" bIns="564516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 2</a:t>
          </a:r>
          <a:endParaRPr lang="en-US" sz="1700" kern="1200" dirty="0"/>
        </a:p>
      </dsp:txBody>
      <dsp:txXfrm>
        <a:off x="22765" y="22765"/>
        <a:ext cx="2545270" cy="868871"/>
      </dsp:txXfrm>
    </dsp:sp>
    <dsp:sp modelId="{5E449EB1-0CF5-4398-AF9D-5E81E60DE57B}">
      <dsp:nvSpPr>
        <dsp:cNvPr id="0" name=""/>
        <dsp:cNvSpPr/>
      </dsp:nvSpPr>
      <dsp:spPr>
        <a:xfrm>
          <a:off x="64770" y="411480"/>
          <a:ext cx="608104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1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7424" y="424134"/>
        <a:ext cx="582796" cy="386172"/>
      </dsp:txXfrm>
    </dsp:sp>
    <dsp:sp modelId="{DED18D00-CB8F-44A5-80FF-F095E008B2C3}">
      <dsp:nvSpPr>
        <dsp:cNvPr id="0" name=""/>
        <dsp:cNvSpPr/>
      </dsp:nvSpPr>
      <dsp:spPr>
        <a:xfrm>
          <a:off x="682475" y="411480"/>
          <a:ext cx="608104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2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695129" y="424134"/>
        <a:ext cx="582796" cy="386172"/>
      </dsp:txXfrm>
    </dsp:sp>
    <dsp:sp modelId="{7326F09C-AA18-43E0-B89B-79C5B81B8047}">
      <dsp:nvSpPr>
        <dsp:cNvPr id="0" name=""/>
        <dsp:cNvSpPr/>
      </dsp:nvSpPr>
      <dsp:spPr>
        <a:xfrm>
          <a:off x="1300181" y="411480"/>
          <a:ext cx="608104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3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312835" y="424134"/>
        <a:ext cx="582796" cy="386172"/>
      </dsp:txXfrm>
    </dsp:sp>
    <dsp:sp modelId="{8AC30432-F05E-422C-BF30-BB0DDE0D1DD4}">
      <dsp:nvSpPr>
        <dsp:cNvPr id="0" name=""/>
        <dsp:cNvSpPr/>
      </dsp:nvSpPr>
      <dsp:spPr>
        <a:xfrm>
          <a:off x="1917887" y="411480"/>
          <a:ext cx="608104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4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930541" y="424134"/>
        <a:ext cx="582796" cy="3861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5D4F-5C5F-4948-A382-235DBEFCEE04}">
      <dsp:nvSpPr>
        <dsp:cNvPr id="0" name=""/>
        <dsp:cNvSpPr/>
      </dsp:nvSpPr>
      <dsp:spPr>
        <a:xfrm>
          <a:off x="0" y="0"/>
          <a:ext cx="2449385" cy="914401"/>
        </a:xfrm>
        <a:prstGeom prst="roundRect">
          <a:avLst>
            <a:gd name="adj" fmla="val 8500"/>
          </a:avLst>
        </a:prstGeom>
        <a:solidFill>
          <a:schemeClr val="dk1"/>
        </a:solidFill>
        <a:ln w="25400" cap="flat" cmpd="sng" algn="ctr">
          <a:solidFill>
            <a:schemeClr val="dk1">
              <a:shade val="50000"/>
            </a:schemeClr>
          </a:solidFill>
          <a:prstDash val="solid"/>
        </a:ln>
        <a:effectLst/>
      </dsp:spPr>
      <dsp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dsp:style>
      <dsp:txBody>
        <a:bodyPr spcFirstLastPara="0" vert="horz" wrap="square" lIns="64770" tIns="64770" rIns="64770" bIns="564516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 4</a:t>
          </a:r>
          <a:endParaRPr lang="en-US" sz="1700" kern="1200" dirty="0"/>
        </a:p>
      </dsp:txBody>
      <dsp:txXfrm>
        <a:off x="22765" y="22765"/>
        <a:ext cx="2403855" cy="868871"/>
      </dsp:txXfrm>
    </dsp:sp>
    <dsp:sp modelId="{5E449EB1-0CF5-4398-AF9D-5E81E60DE57B}">
      <dsp:nvSpPr>
        <dsp:cNvPr id="0" name=""/>
        <dsp:cNvSpPr/>
      </dsp:nvSpPr>
      <dsp:spPr>
        <a:xfrm>
          <a:off x="61234" y="411480"/>
          <a:ext cx="574911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1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3888" y="424134"/>
        <a:ext cx="549603" cy="386172"/>
      </dsp:txXfrm>
    </dsp:sp>
    <dsp:sp modelId="{DED18D00-CB8F-44A5-80FF-F095E008B2C3}">
      <dsp:nvSpPr>
        <dsp:cNvPr id="0" name=""/>
        <dsp:cNvSpPr/>
      </dsp:nvSpPr>
      <dsp:spPr>
        <a:xfrm>
          <a:off x="645223" y="411480"/>
          <a:ext cx="574911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2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657877" y="424134"/>
        <a:ext cx="549603" cy="386172"/>
      </dsp:txXfrm>
    </dsp:sp>
    <dsp:sp modelId="{7326F09C-AA18-43E0-B89B-79C5B81B8047}">
      <dsp:nvSpPr>
        <dsp:cNvPr id="0" name=""/>
        <dsp:cNvSpPr/>
      </dsp:nvSpPr>
      <dsp:spPr>
        <a:xfrm>
          <a:off x="1229213" y="411480"/>
          <a:ext cx="574911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3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241867" y="424134"/>
        <a:ext cx="549603" cy="386172"/>
      </dsp:txXfrm>
    </dsp:sp>
    <dsp:sp modelId="{8AC30432-F05E-422C-BF30-BB0DDE0D1DD4}">
      <dsp:nvSpPr>
        <dsp:cNvPr id="0" name=""/>
        <dsp:cNvSpPr/>
      </dsp:nvSpPr>
      <dsp:spPr>
        <a:xfrm>
          <a:off x="1813202" y="411480"/>
          <a:ext cx="574911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4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825856" y="424134"/>
        <a:ext cx="549603" cy="3861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5D4F-5C5F-4948-A382-235DBEFCEE04}">
      <dsp:nvSpPr>
        <dsp:cNvPr id="0" name=""/>
        <dsp:cNvSpPr/>
      </dsp:nvSpPr>
      <dsp:spPr>
        <a:xfrm>
          <a:off x="0" y="0"/>
          <a:ext cx="2743200" cy="914401"/>
        </a:xfrm>
        <a:prstGeom prst="roundRect">
          <a:avLst>
            <a:gd name="adj" fmla="val 8500"/>
          </a:avLst>
        </a:prstGeom>
        <a:solidFill>
          <a:schemeClr val="accent3"/>
        </a:solidFill>
        <a:ln w="25400" cap="flat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4770" tIns="64770" rIns="64770" bIns="564516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 3</a:t>
          </a:r>
          <a:endParaRPr lang="en-US" sz="1700" kern="1200" dirty="0"/>
        </a:p>
      </dsp:txBody>
      <dsp:txXfrm>
        <a:off x="22765" y="22765"/>
        <a:ext cx="2697670" cy="868871"/>
      </dsp:txXfrm>
    </dsp:sp>
    <dsp:sp modelId="{5E449EB1-0CF5-4398-AF9D-5E81E60DE57B}">
      <dsp:nvSpPr>
        <dsp:cNvPr id="0" name=""/>
        <dsp:cNvSpPr/>
      </dsp:nvSpPr>
      <dsp:spPr>
        <a:xfrm>
          <a:off x="68580" y="411480"/>
          <a:ext cx="643875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1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81234" y="424134"/>
        <a:ext cx="618567" cy="386172"/>
      </dsp:txXfrm>
    </dsp:sp>
    <dsp:sp modelId="{DED18D00-CB8F-44A5-80FF-F095E008B2C3}">
      <dsp:nvSpPr>
        <dsp:cNvPr id="0" name=""/>
        <dsp:cNvSpPr/>
      </dsp:nvSpPr>
      <dsp:spPr>
        <a:xfrm>
          <a:off x="722621" y="411480"/>
          <a:ext cx="643875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2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35275" y="424134"/>
        <a:ext cx="618567" cy="386172"/>
      </dsp:txXfrm>
    </dsp:sp>
    <dsp:sp modelId="{7326F09C-AA18-43E0-B89B-79C5B81B8047}">
      <dsp:nvSpPr>
        <dsp:cNvPr id="0" name=""/>
        <dsp:cNvSpPr/>
      </dsp:nvSpPr>
      <dsp:spPr>
        <a:xfrm>
          <a:off x="1376663" y="411480"/>
          <a:ext cx="643875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3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389317" y="424134"/>
        <a:ext cx="618567" cy="386172"/>
      </dsp:txXfrm>
    </dsp:sp>
    <dsp:sp modelId="{8AC30432-F05E-422C-BF30-BB0DDE0D1DD4}">
      <dsp:nvSpPr>
        <dsp:cNvPr id="0" name=""/>
        <dsp:cNvSpPr/>
      </dsp:nvSpPr>
      <dsp:spPr>
        <a:xfrm>
          <a:off x="2030704" y="411480"/>
          <a:ext cx="643875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4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2043358" y="424134"/>
        <a:ext cx="618567" cy="38617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5D4F-5C5F-4948-A382-235DBEFCEE04}">
      <dsp:nvSpPr>
        <dsp:cNvPr id="0" name=""/>
        <dsp:cNvSpPr/>
      </dsp:nvSpPr>
      <dsp:spPr>
        <a:xfrm>
          <a:off x="0" y="0"/>
          <a:ext cx="2545976" cy="914401"/>
        </a:xfrm>
        <a:prstGeom prst="roundRect">
          <a:avLst>
            <a:gd name="adj" fmla="val 8500"/>
          </a:avLst>
        </a:prstGeom>
        <a:solidFill>
          <a:schemeClr val="accent5"/>
        </a:solidFill>
        <a:ln w="25400" cap="flat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64770" tIns="64770" rIns="64770" bIns="564516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 5</a:t>
          </a:r>
          <a:endParaRPr lang="en-US" sz="1700" kern="1200" dirty="0"/>
        </a:p>
      </dsp:txBody>
      <dsp:txXfrm>
        <a:off x="22765" y="22765"/>
        <a:ext cx="2500446" cy="868871"/>
      </dsp:txXfrm>
    </dsp:sp>
    <dsp:sp modelId="{5E449EB1-0CF5-4398-AF9D-5E81E60DE57B}">
      <dsp:nvSpPr>
        <dsp:cNvPr id="0" name=""/>
        <dsp:cNvSpPr/>
      </dsp:nvSpPr>
      <dsp:spPr>
        <a:xfrm>
          <a:off x="63649" y="411480"/>
          <a:ext cx="597583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1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6303" y="424134"/>
        <a:ext cx="572275" cy="386172"/>
      </dsp:txXfrm>
    </dsp:sp>
    <dsp:sp modelId="{DED18D00-CB8F-44A5-80FF-F095E008B2C3}">
      <dsp:nvSpPr>
        <dsp:cNvPr id="0" name=""/>
        <dsp:cNvSpPr/>
      </dsp:nvSpPr>
      <dsp:spPr>
        <a:xfrm>
          <a:off x="670668" y="411480"/>
          <a:ext cx="597583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2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683322" y="424134"/>
        <a:ext cx="572275" cy="386172"/>
      </dsp:txXfrm>
    </dsp:sp>
    <dsp:sp modelId="{7326F09C-AA18-43E0-B89B-79C5B81B8047}">
      <dsp:nvSpPr>
        <dsp:cNvPr id="0" name=""/>
        <dsp:cNvSpPr/>
      </dsp:nvSpPr>
      <dsp:spPr>
        <a:xfrm>
          <a:off x="1277687" y="411480"/>
          <a:ext cx="597583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3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290341" y="424134"/>
        <a:ext cx="572275" cy="386172"/>
      </dsp:txXfrm>
    </dsp:sp>
    <dsp:sp modelId="{8AC30432-F05E-422C-BF30-BB0DDE0D1DD4}">
      <dsp:nvSpPr>
        <dsp:cNvPr id="0" name=""/>
        <dsp:cNvSpPr/>
      </dsp:nvSpPr>
      <dsp:spPr>
        <a:xfrm>
          <a:off x="1884705" y="411480"/>
          <a:ext cx="597583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4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897359" y="424134"/>
        <a:ext cx="572275" cy="3861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AC5D4F-5C5F-4948-A382-235DBEFCEE04}">
      <dsp:nvSpPr>
        <dsp:cNvPr id="0" name=""/>
        <dsp:cNvSpPr/>
      </dsp:nvSpPr>
      <dsp:spPr>
        <a:xfrm>
          <a:off x="0" y="0"/>
          <a:ext cx="2667000" cy="914401"/>
        </a:xfrm>
        <a:prstGeom prst="roundRect">
          <a:avLst>
            <a:gd name="adj" fmla="val 8500"/>
          </a:avLst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4770" tIns="64770" rIns="64770" bIns="564516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Lab 6</a:t>
          </a:r>
          <a:endParaRPr lang="en-US" sz="1700" kern="1200" dirty="0"/>
        </a:p>
      </dsp:txBody>
      <dsp:txXfrm>
        <a:off x="22765" y="22765"/>
        <a:ext cx="2621470" cy="868871"/>
      </dsp:txXfrm>
    </dsp:sp>
    <dsp:sp modelId="{5E449EB1-0CF5-4398-AF9D-5E81E60DE57B}">
      <dsp:nvSpPr>
        <dsp:cNvPr id="0" name=""/>
        <dsp:cNvSpPr/>
      </dsp:nvSpPr>
      <dsp:spPr>
        <a:xfrm>
          <a:off x="66675" y="411480"/>
          <a:ext cx="625989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1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9329" y="424134"/>
        <a:ext cx="600681" cy="386172"/>
      </dsp:txXfrm>
    </dsp:sp>
    <dsp:sp modelId="{DED18D00-CB8F-44A5-80FF-F095E008B2C3}">
      <dsp:nvSpPr>
        <dsp:cNvPr id="0" name=""/>
        <dsp:cNvSpPr/>
      </dsp:nvSpPr>
      <dsp:spPr>
        <a:xfrm>
          <a:off x="702548" y="411480"/>
          <a:ext cx="625989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2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715202" y="424134"/>
        <a:ext cx="600681" cy="386172"/>
      </dsp:txXfrm>
    </dsp:sp>
    <dsp:sp modelId="{7326F09C-AA18-43E0-B89B-79C5B81B8047}">
      <dsp:nvSpPr>
        <dsp:cNvPr id="0" name=""/>
        <dsp:cNvSpPr/>
      </dsp:nvSpPr>
      <dsp:spPr>
        <a:xfrm>
          <a:off x="1338422" y="411480"/>
          <a:ext cx="625989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3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351076" y="424134"/>
        <a:ext cx="600681" cy="386172"/>
      </dsp:txXfrm>
    </dsp:sp>
    <dsp:sp modelId="{8AC30432-F05E-422C-BF30-BB0DDE0D1DD4}">
      <dsp:nvSpPr>
        <dsp:cNvPr id="0" name=""/>
        <dsp:cNvSpPr/>
      </dsp:nvSpPr>
      <dsp:spPr>
        <a:xfrm>
          <a:off x="1974296" y="411480"/>
          <a:ext cx="625989" cy="411480"/>
        </a:xfrm>
        <a:prstGeom prst="roundRect">
          <a:avLst>
            <a:gd name="adj" fmla="val 10500"/>
          </a:avLst>
        </a:prstGeom>
        <a:solidFill>
          <a:schemeClr val="lt1"/>
        </a:solidFill>
        <a:ln w="25400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dirty="0" smtClean="0"/>
            <a:t>Rep 4</a:t>
          </a:r>
          <a:endParaRPr lang="en-US" sz="5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A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B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C</a:t>
          </a:r>
          <a:endParaRPr lang="en-US" sz="400" kern="1200" dirty="0"/>
        </a:p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00" kern="1200" dirty="0" smtClean="0"/>
            <a:t>Sample D</a:t>
          </a:r>
          <a:endParaRPr lang="en-US" sz="400" kern="1200" dirty="0"/>
        </a:p>
      </dsp:txBody>
      <dsp:txXfrm>
        <a:off x="1986950" y="424134"/>
        <a:ext cx="600681" cy="3861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1CD21647-3907-48F4-8324-BD5C5AE4467A}" type="datetimeFigureOut">
              <a:rPr lang="de-DE"/>
              <a:pPr>
                <a:defRPr/>
              </a:pPr>
              <a:t>09.05.2019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CH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de-CH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Aft>
                <a:spcPts val="600"/>
              </a:spcAft>
              <a:defRPr sz="1200"/>
            </a:lvl1pPr>
          </a:lstStyle>
          <a:p>
            <a:pPr>
              <a:defRPr/>
            </a:pPr>
            <a:fld id="{201A48D2-05E1-427F-86AE-0CBA5B27E11C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64949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owerpoint_land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503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1" y="5927725"/>
            <a:ext cx="4212000" cy="360363"/>
          </a:xfrm>
        </p:spPr>
        <p:txBody>
          <a:bodyPr wrap="none"/>
          <a:lstStyle>
            <a:lvl1pPr marL="0" indent="0">
              <a:buFont typeface="Arial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en-US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964400" y="5929200"/>
            <a:ext cx="2772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elbild 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Logo neu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0475" y="2949575"/>
            <a:ext cx="1363663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1" y="5927725"/>
            <a:ext cx="4212000" cy="360363"/>
          </a:xfrm>
        </p:spPr>
        <p:txBody>
          <a:bodyPr wrap="none">
            <a:normAutofit/>
          </a:bodyPr>
          <a:lstStyle>
            <a:lvl1pPr marL="0" indent="0">
              <a:buFont typeface="Arial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de-DE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87388" y="4035425"/>
            <a:ext cx="7197725" cy="422275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ußzeilenplatzhalter 5"/>
          <p:cNvSpPr>
            <a:spLocks noGrp="1"/>
          </p:cNvSpPr>
          <p:nvPr>
            <p:ph type="ftr" sz="quarter" idx="10"/>
          </p:nvPr>
        </p:nvSpPr>
        <p:spPr>
          <a:xfrm>
            <a:off x="4964400" y="5929200"/>
            <a:ext cx="2772000" cy="360000"/>
          </a:xfrm>
        </p:spPr>
        <p:txBody>
          <a:bodyPr tIns="0" rIns="0" bIns="0" anchor="t">
            <a:norm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214422"/>
            <a:ext cx="8459787" cy="473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792163" y="6457183"/>
            <a:ext cx="5753100" cy="3762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de-CH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de-CH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8300" y="88900"/>
            <a:ext cx="2114550" cy="58531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063" y="88900"/>
            <a:ext cx="6192837" cy="58531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063" y="88900"/>
            <a:ext cx="8453437" cy="812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8363" y="1211263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8363" y="3652838"/>
            <a:ext cx="4154487" cy="2289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de-CH" dirty="0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200" b="1" cap="none" baseline="0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1211263"/>
            <a:ext cx="4152900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11263"/>
            <a:ext cx="4154487" cy="4730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marL="0" indent="0">
              <a:buNone/>
              <a:defRPr lang="en-US" sz="2000" b="1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 anchor="ctr" anchorCtr="0">
            <a:normAutofit/>
          </a:bodyPr>
          <a:lstStyle>
            <a:lvl1pPr>
              <a:defRPr sz="800"/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de-CH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CH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Classification: INTERNAL USE ONLY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ppt_land_print_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173788"/>
            <a:ext cx="91440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Textmasterformate durch Klicken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58411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 b="0"/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974B40FB-612E-435B-B627-187A21F7DD64}" type="slidenum">
              <a:rPr lang="en-US" sz="1200"/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/>
              <a:t>	</a:t>
            </a:r>
          </a:p>
        </p:txBody>
      </p:sp>
      <p:pic>
        <p:nvPicPr>
          <p:cNvPr id="3079" name="Picture 8" descr="new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89825" y="6403975"/>
            <a:ext cx="117475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7" r:id="rId1"/>
    <p:sldLayoutId id="2147484757" r:id="rId2"/>
    <p:sldLayoutId id="2147484758" r:id="rId3"/>
    <p:sldLayoutId id="2147484759" r:id="rId4"/>
    <p:sldLayoutId id="2147484760" r:id="rId5"/>
    <p:sldLayoutId id="2147484761" r:id="rId6"/>
    <p:sldLayoutId id="2147484762" r:id="rId7"/>
    <p:sldLayoutId id="2147484763" r:id="rId8"/>
    <p:sldLayoutId id="2147484764" r:id="rId9"/>
    <p:sldLayoutId id="2147484765" r:id="rId10"/>
    <p:sldLayoutId id="2147484766" r:id="rId11"/>
  </p:sldLayoutIdLst>
  <p:transition>
    <p:wipe dir="r"/>
  </p:transition>
  <p:hf sldNum="0" hdr="0" dt="0"/>
  <p:txStyles>
    <p:titleStyle>
      <a:lvl1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Folienbild neu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167438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3063" y="88900"/>
            <a:ext cx="845343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063" y="1211263"/>
            <a:ext cx="8459787" cy="473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2163" y="6440029"/>
            <a:ext cx="5753100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Aft>
                <a:spcPts val="600"/>
              </a:spcAft>
              <a:tabLst>
                <a:tab pos="441325" algn="l"/>
              </a:tabLst>
              <a:defRPr sz="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Classification: INTERNAL USE ONLY</a:t>
            </a:r>
            <a:endParaRPr lang="en-US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93688" y="6483350"/>
            <a:ext cx="5572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spcAft>
                <a:spcPts val="600"/>
              </a:spcAft>
              <a:tabLst>
                <a:tab pos="441325" algn="l"/>
              </a:tabLst>
              <a:defRPr/>
            </a:pPr>
            <a:fld id="{3041ACBF-2812-49E3-B521-BE89A2E4D0C5}" type="slidenum">
              <a:rPr lang="en-US" sz="1200">
                <a:solidFill>
                  <a:srgbClr val="FFFFFF"/>
                </a:solidFill>
              </a:rPr>
              <a:pPr eaLnBrk="0" hangingPunct="0">
                <a:spcAft>
                  <a:spcPts val="600"/>
                </a:spcAft>
                <a:tabLst>
                  <a:tab pos="441325" algn="l"/>
                </a:tabLst>
                <a:defRPr/>
              </a:pPr>
              <a:t>‹#›</a:t>
            </a:fld>
            <a:r>
              <a:rPr lang="en-US" sz="1200" dirty="0">
                <a:solidFill>
                  <a:srgbClr val="FFFFFF"/>
                </a:solidFill>
              </a:rPr>
              <a:t>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9" r:id="rId1"/>
    <p:sldLayoutId id="2147484767" r:id="rId2"/>
    <p:sldLayoutId id="2147484768" r:id="rId3"/>
    <p:sldLayoutId id="2147484769" r:id="rId4"/>
    <p:sldLayoutId id="2147484770" r:id="rId5"/>
    <p:sldLayoutId id="2147484771" r:id="rId6"/>
    <p:sldLayoutId id="2147484772" r:id="rId7"/>
    <p:sldLayoutId id="2147484773" r:id="rId8"/>
    <p:sldLayoutId id="2147484774" r:id="rId9"/>
    <p:sldLayoutId id="2147484775" r:id="rId10"/>
    <p:sldLayoutId id="2147484776" r:id="rId11"/>
    <p:sldLayoutId id="2147484780" r:id="rId12"/>
  </p:sldLayoutIdLst>
  <p:transition>
    <p:wipe dir="r"/>
  </p:transition>
  <p:hf sldNum="0" hdr="0" dt="0"/>
  <p:txStyles>
    <p:titleStyle>
      <a:lvl1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defTabSz="9572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defTabSz="95726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85750" indent="-285750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●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76275" indent="-27622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2pPr>
      <a:lvl3pPr marL="1144588" indent="-287338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3pPr>
      <a:lvl4pPr marL="1619250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4pPr>
      <a:lvl5pPr marL="2093913" indent="-295275" algn="l" defTabSz="957263" rtl="0" eaLnBrk="0" fontAlgn="base" hangingPunct="0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511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30083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655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922713" indent="-295275" algn="l" defTabSz="957263" rtl="0" eaLnBrk="1" fontAlgn="base" hangingPunct="1">
        <a:spcBef>
          <a:spcPct val="0"/>
        </a:spcBef>
        <a:spcAft>
          <a:spcPct val="2500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sz="quarter" idx="1"/>
          </p:nvPr>
        </p:nvSpPr>
        <p:spPr>
          <a:xfrm>
            <a:off x="685800" y="5105401"/>
            <a:ext cx="4571999" cy="1182688"/>
          </a:xfrm>
        </p:spPr>
        <p:txBody>
          <a:bodyPr/>
          <a:lstStyle/>
          <a:p>
            <a:r>
              <a:rPr lang="en-US" sz="1400" dirty="0" smtClean="0"/>
              <a:t>Terry Dunfield RST –Eurofins BDI, Longmont CO</a:t>
            </a:r>
          </a:p>
          <a:p>
            <a:r>
              <a:rPr lang="en-US" sz="1400" dirty="0" smtClean="0"/>
              <a:t>Romi Wilson </a:t>
            </a:r>
            <a:r>
              <a:rPr lang="en-US" sz="1400" dirty="0" err="1" smtClean="0"/>
              <a:t>Ph.D</a:t>
            </a:r>
            <a:r>
              <a:rPr lang="en-US" sz="1400" dirty="0"/>
              <a:t> </a:t>
            </a:r>
            <a:r>
              <a:rPr lang="en-US" sz="1400" dirty="0" smtClean="0"/>
              <a:t>– Syngenta Seeds, Nampa ID 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ctrTitle" sz="quarter"/>
          </p:nvPr>
        </p:nvSpPr>
        <p:spPr>
          <a:xfrm>
            <a:off x="685801" y="3657600"/>
            <a:ext cx="8228012" cy="460375"/>
          </a:xfrm>
        </p:spPr>
        <p:txBody>
          <a:bodyPr/>
          <a:lstStyle/>
          <a:p>
            <a:r>
              <a:rPr lang="en-US" dirty="0" smtClean="0"/>
              <a:t>AOSA/SCST 2019 Rule Proposal 25</a:t>
            </a:r>
            <a:br>
              <a:rPr lang="en-US" dirty="0" smtClean="0"/>
            </a:br>
            <a:r>
              <a:rPr lang="en-US" dirty="0" smtClean="0"/>
              <a:t>Reducing count days on Spinach for 15C from 21d to 14d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5029200"/>
            <a:ext cx="1608005" cy="155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408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762000"/>
            <a:ext cx="8459787" cy="5183172"/>
          </a:xfrm>
        </p:spPr>
        <p:txBody>
          <a:bodyPr/>
          <a:lstStyle/>
          <a:p>
            <a:r>
              <a:rPr lang="en-US" sz="1800" dirty="0"/>
              <a:t>In California and Arizona “baby leaf” spinach is becoming a more common commodity where bunch or freezer </a:t>
            </a:r>
            <a:r>
              <a:rPr lang="en-US" sz="1800" dirty="0" smtClean="0"/>
              <a:t>spinach used </a:t>
            </a:r>
            <a:r>
              <a:rPr lang="en-US" sz="1800" dirty="0"/>
              <a:t>to dominate. </a:t>
            </a:r>
            <a:endParaRPr lang="en-US" sz="1800" dirty="0" smtClean="0"/>
          </a:p>
          <a:p>
            <a:r>
              <a:rPr lang="en-US" sz="1800" dirty="0" smtClean="0"/>
              <a:t>Baby </a:t>
            </a:r>
            <a:r>
              <a:rPr lang="en-US" sz="1800" dirty="0"/>
              <a:t>leaf spinach varieties are “planted in 80 inch beds and harvested within 21 to 40 days” </a:t>
            </a:r>
            <a:r>
              <a:rPr lang="en-US" sz="1800" dirty="0" smtClean="0"/>
              <a:t>(</a:t>
            </a:r>
            <a:r>
              <a:rPr lang="en-US" sz="1200" dirty="0" smtClean="0"/>
              <a:t>University </a:t>
            </a:r>
            <a:r>
              <a:rPr lang="en-US" sz="1200" dirty="0"/>
              <a:t>of California Agriculture and Natural </a:t>
            </a:r>
            <a:r>
              <a:rPr lang="en-US" sz="1200" dirty="0" smtClean="0"/>
              <a:t>Resources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It </a:t>
            </a:r>
            <a:r>
              <a:rPr lang="en-US" sz="1800" dirty="0"/>
              <a:t>is important for producers of baby leaf spinach to know that the seed will germinate within a 14 day window. </a:t>
            </a:r>
          </a:p>
          <a:p>
            <a:r>
              <a:rPr lang="en-US" sz="1800" dirty="0"/>
              <a:t>As spinach types have been developed over the years, it appears the germination period for them has been reduced. </a:t>
            </a:r>
          </a:p>
          <a:p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238" r="1619" b="1876"/>
          <a:stretch/>
        </p:blipFill>
        <p:spPr>
          <a:xfrm>
            <a:off x="5273184" y="3527612"/>
            <a:ext cx="3299777" cy="246494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73063" y="3307781"/>
            <a:ext cx="4681598" cy="26373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85750" indent="-285750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●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76275" indent="-27622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2pPr>
            <a:lvl3pPr marL="1144588" indent="-287338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19250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4pPr>
            <a:lvl5pPr marL="20939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511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30083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655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922713" indent="-295275" algn="l" defTabSz="957263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Laboratories </a:t>
            </a:r>
            <a:r>
              <a:rPr lang="en-US" sz="1800" dirty="0" smtClean="0"/>
              <a:t>reported </a:t>
            </a:r>
            <a:r>
              <a:rPr lang="en-US" sz="1800" dirty="0"/>
              <a:t>that saprophytes and mold became more of a problem at the later count days. Reducing count days would also diminish secondary </a:t>
            </a:r>
            <a:r>
              <a:rPr lang="en-US" sz="1800" dirty="0" smtClean="0"/>
              <a:t>decay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/>
              <a:t>A referee was set up through the help of STRF to determine if there was still a significant difference between the 14 day and 21 day counts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7933136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Analytical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901700"/>
            <a:ext cx="8459787" cy="5043472"/>
          </a:xfrm>
        </p:spPr>
        <p:txBody>
          <a:bodyPr/>
          <a:lstStyle/>
          <a:p>
            <a:r>
              <a:rPr lang="en-US" sz="1800" dirty="0" smtClean="0"/>
              <a:t>Four commercial </a:t>
            </a:r>
            <a:r>
              <a:rPr lang="en-US" sz="1800" dirty="0"/>
              <a:t>samples of spinach </a:t>
            </a:r>
            <a:r>
              <a:rPr lang="en-US" sz="1800" dirty="0" smtClean="0"/>
              <a:t>was </a:t>
            </a:r>
            <a:r>
              <a:rPr lang="en-US" sz="1800" dirty="0"/>
              <a:t>sent to six participating referee laboratories four times over the course of three months.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>Lab 2</a:t>
            </a:r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  <a:p>
            <a:r>
              <a:rPr lang="en-US" sz="1800" dirty="0" smtClean="0"/>
              <a:t>Referee </a:t>
            </a:r>
            <a:r>
              <a:rPr lang="en-US" sz="1800" dirty="0"/>
              <a:t>laboratories were instructed to record normal, abnormal and dead seed numbers for each replication at 7 day, 14 day, and 21 day after sowing. </a:t>
            </a:r>
            <a:endParaRPr lang="en-US" sz="1800" dirty="0" smtClean="0"/>
          </a:p>
          <a:p>
            <a:r>
              <a:rPr lang="en-US" sz="1800" dirty="0" smtClean="0"/>
              <a:t>All </a:t>
            </a:r>
            <a:r>
              <a:rPr lang="en-US" sz="1800" dirty="0"/>
              <a:t>participating referee laboratories performed testing under all media type and temperature combination </a:t>
            </a:r>
            <a:r>
              <a:rPr lang="en-US" sz="1800" dirty="0" smtClean="0"/>
              <a:t>listed </a:t>
            </a:r>
            <a:r>
              <a:rPr lang="en-US" sz="1800" dirty="0"/>
              <a:t>in the AOSA rule.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86564"/>
              </p:ext>
            </p:extLst>
          </p:nvPr>
        </p:nvGraphicFramePr>
        <p:xfrm>
          <a:off x="1905000" y="4994142"/>
          <a:ext cx="5219700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9900"/>
                <a:gridCol w="1739900"/>
                <a:gridCol w="1739900"/>
              </a:tblGrid>
              <a:tr h="28849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Temperature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Blotter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Towel</a:t>
                      </a:r>
                      <a:endParaRPr lang="en-US" sz="1600" dirty="0"/>
                    </a:p>
                  </a:txBody>
                  <a:tcPr/>
                </a:tc>
              </a:tr>
              <a:tr h="274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Blotter-10ºC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Towel-10ºC</a:t>
                      </a:r>
                    </a:p>
                  </a:txBody>
                  <a:tcPr/>
                </a:tc>
              </a:tr>
              <a:tr h="2785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15ºC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Blotter-15ºC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Towel-15ºC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07338250"/>
              </p:ext>
            </p:extLst>
          </p:nvPr>
        </p:nvGraphicFramePr>
        <p:xfrm>
          <a:off x="370015" y="1524001"/>
          <a:ext cx="2449385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06498988"/>
              </p:ext>
            </p:extLst>
          </p:nvPr>
        </p:nvGraphicFramePr>
        <p:xfrm>
          <a:off x="3048000" y="1524000"/>
          <a:ext cx="2590800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102984389"/>
              </p:ext>
            </p:extLst>
          </p:nvPr>
        </p:nvGraphicFramePr>
        <p:xfrm>
          <a:off x="370014" y="2509035"/>
          <a:ext cx="2449385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371528458"/>
              </p:ext>
            </p:extLst>
          </p:nvPr>
        </p:nvGraphicFramePr>
        <p:xfrm>
          <a:off x="5943600" y="1523999"/>
          <a:ext cx="2743200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72081580"/>
              </p:ext>
            </p:extLst>
          </p:nvPr>
        </p:nvGraphicFramePr>
        <p:xfrm>
          <a:off x="3092824" y="2509034"/>
          <a:ext cx="2545976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01604254"/>
              </p:ext>
            </p:extLst>
          </p:nvPr>
        </p:nvGraphicFramePr>
        <p:xfrm>
          <a:off x="6019800" y="2493210"/>
          <a:ext cx="2667000" cy="914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23663884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413" y="67802"/>
            <a:ext cx="8453437" cy="812800"/>
          </a:xfrm>
        </p:spPr>
        <p:txBody>
          <a:bodyPr/>
          <a:lstStyle/>
          <a:p>
            <a:r>
              <a:rPr lang="en-US" dirty="0" smtClean="0"/>
              <a:t>Referee Results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tretch/>
        </p:blipFill>
        <p:spPr>
          <a:xfrm>
            <a:off x="183776" y="706276"/>
            <a:ext cx="4152900" cy="3155167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78363" y="381000"/>
            <a:ext cx="4154487" cy="55610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Results from the study indicate there is no significant difference between 14d germ and 21d germ for Towel-15◦C</a:t>
            </a:r>
            <a:r>
              <a:rPr lang="en-US" sz="1600" dirty="0" smtClean="0"/>
              <a:t>.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For </a:t>
            </a:r>
            <a:r>
              <a:rPr lang="en-US" sz="1600" dirty="0"/>
              <a:t>all other combination of media and temperature (Towel-10◦C, Blotter-15◦C, Blotter-10◦C) there was significant difference </a:t>
            </a:r>
            <a:r>
              <a:rPr lang="en-US" sz="1600" dirty="0" smtClean="0"/>
              <a:t>between14d and 21d germ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Towel-10</a:t>
            </a:r>
            <a:r>
              <a:rPr lang="en-US" sz="1600" dirty="0"/>
              <a:t>◦C and Blotter-15◦C, the </a:t>
            </a:r>
            <a:r>
              <a:rPr lang="en-US" sz="1600" dirty="0" smtClean="0"/>
              <a:t>14d germ </a:t>
            </a:r>
            <a:r>
              <a:rPr lang="en-US" sz="1600" dirty="0"/>
              <a:t>and </a:t>
            </a:r>
            <a:r>
              <a:rPr lang="en-US" sz="1600" dirty="0" smtClean="0"/>
              <a:t>21d germ were </a:t>
            </a:r>
            <a:r>
              <a:rPr lang="en-US" sz="1600" dirty="0"/>
              <a:t>in </a:t>
            </a:r>
            <a:r>
              <a:rPr lang="en-US" sz="1600" dirty="0" smtClean="0"/>
              <a:t>tolerance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distribution (spread of the data) for Blotter-15◦C was </a:t>
            </a:r>
            <a:r>
              <a:rPr lang="en-US" sz="1600" dirty="0" smtClean="0"/>
              <a:t>wider</a:t>
            </a:r>
            <a:r>
              <a:rPr lang="en-US" sz="1600" dirty="0" smtClean="0"/>
              <a:t> </a:t>
            </a:r>
            <a:r>
              <a:rPr lang="en-US" sz="1600" dirty="0"/>
              <a:t>compared to the results for Towel-15◦C, which suggests that repeatability of Blotter-15◦C is lower compared to Towel-15◦C. </a:t>
            </a:r>
            <a:endParaRPr lang="en-US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/>
              <a:t>This </a:t>
            </a:r>
            <a:r>
              <a:rPr lang="en-US" sz="1600" dirty="0"/>
              <a:t>trend was observed in both </a:t>
            </a:r>
            <a:r>
              <a:rPr lang="en-US" sz="1600" dirty="0" smtClean="0"/>
              <a:t>14d and 21d data</a:t>
            </a:r>
            <a:r>
              <a:rPr lang="en-US" sz="1600" dirty="0"/>
              <a:t>, which indicates that </a:t>
            </a:r>
            <a:r>
              <a:rPr lang="en-US" sz="1600" dirty="0" smtClean="0"/>
              <a:t>the </a:t>
            </a:r>
            <a:r>
              <a:rPr lang="en-US" sz="1600" dirty="0"/>
              <a:t>repeatability of the test result in blotter is lower compared to the towel.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19551" y="3861443"/>
            <a:ext cx="4191000" cy="382572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Figure 1. Mean germination by two media types (blotter and towel) and two temperature regimes (10◦C and 15◦C).</a:t>
            </a:r>
            <a:endParaRPr lang="en-US" sz="2000" dirty="0" smtClean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78269"/>
              </p:ext>
            </p:extLst>
          </p:nvPr>
        </p:nvGraphicFramePr>
        <p:xfrm>
          <a:off x="186991" y="4333827"/>
          <a:ext cx="4385009" cy="1608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160"/>
                <a:gridCol w="768028"/>
                <a:gridCol w="791817"/>
                <a:gridCol w="877002"/>
                <a:gridCol w="877002"/>
              </a:tblGrid>
              <a:tr h="307971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Media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717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/>
                        <a:t>Count Days/ Temperature</a:t>
                      </a:r>
                    </a:p>
                    <a:p>
                      <a:endParaRPr lang="en-US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Blotter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Towel</a:t>
                      </a:r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956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21d</a:t>
                      </a:r>
                      <a:endParaRPr lang="en-US" sz="1200" dirty="0"/>
                    </a:p>
                  </a:txBody>
                  <a:tcPr/>
                </a:tc>
              </a:tr>
              <a:tr h="27717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10ºC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79.17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D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95.99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93.01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96.32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630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15ºC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88.97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C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92.15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B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95.47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96.37 </a:t>
                      </a:r>
                      <a:r>
                        <a:rPr lang="en-US" sz="1200" baseline="300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</a:t>
                      </a:r>
                      <a:endParaRPr lang="en-US" sz="1200" baseline="300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599" y="6019800"/>
            <a:ext cx="3800951" cy="60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Table 1: Mean germination by media types (blotter and towel), temperature regimes (10C and 15C) and count days (14d and 21d). Letter not connected are significantly different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198141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Referee 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0754" y="892735"/>
            <a:ext cx="4239092" cy="317118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013" y="990600"/>
            <a:ext cx="4154487" cy="5029200"/>
          </a:xfrm>
        </p:spPr>
        <p:txBody>
          <a:bodyPr/>
          <a:lstStyle/>
          <a:p>
            <a:r>
              <a:rPr lang="en-US" sz="1600" dirty="0"/>
              <a:t>When results are analyzed by participating laboratories, it indicates that distribution of the data is highly dependent on the laboratory that performed the testing. </a:t>
            </a:r>
            <a:endParaRPr lang="en-US" sz="1600" dirty="0" smtClean="0"/>
          </a:p>
          <a:p>
            <a:r>
              <a:rPr lang="en-US" sz="1600" dirty="0" smtClean="0"/>
              <a:t>This </a:t>
            </a:r>
            <a:r>
              <a:rPr lang="en-US" sz="1600" dirty="0"/>
              <a:t>suggests that some laboratories are more proficient running some media over others. </a:t>
            </a:r>
            <a:endParaRPr lang="en-US" sz="1600" dirty="0" smtClean="0"/>
          </a:p>
          <a:p>
            <a:r>
              <a:rPr lang="en-US" sz="1600" dirty="0" smtClean="0"/>
              <a:t>The </a:t>
            </a:r>
            <a:r>
              <a:rPr lang="en-US" sz="1600" dirty="0"/>
              <a:t>data distribution was tighter for all the participating laboratories for the towel media, which indicates that towel has higher consistency in the results compared to the blotter. </a:t>
            </a:r>
            <a:endParaRPr lang="en-US" sz="1600" dirty="0" smtClean="0"/>
          </a:p>
          <a:p>
            <a:r>
              <a:rPr lang="en-US" sz="1600" dirty="0" smtClean="0"/>
              <a:t>14 </a:t>
            </a:r>
            <a:r>
              <a:rPr lang="en-US" sz="1600" dirty="0"/>
              <a:t>day germination and 21 day germination for the Towel-15◦C </a:t>
            </a:r>
            <a:r>
              <a:rPr lang="en-US" sz="1600" dirty="0" smtClean="0"/>
              <a:t>showed the least variability relative to other media-temperature </a:t>
            </a:r>
            <a:r>
              <a:rPr lang="en-US" sz="1600" dirty="0"/>
              <a:t>combination. </a:t>
            </a:r>
          </a:p>
          <a:p>
            <a:endParaRPr lang="en-US" sz="1800" dirty="0"/>
          </a:p>
        </p:txBody>
      </p:sp>
      <p:sp>
        <p:nvSpPr>
          <p:cNvPr id="7" name="TextBox 6"/>
          <p:cNvSpPr txBox="1"/>
          <p:nvPr/>
        </p:nvSpPr>
        <p:spPr>
          <a:xfrm>
            <a:off x="373063" y="4063915"/>
            <a:ext cx="3733800" cy="533400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Figure 2. Mean germination by two media types (blotter and towel) and two temperature regimes (10 ◦C and 15 ◦C) by six participating referee laboratories.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err="1" smtClean="0"/>
          </a:p>
        </p:txBody>
      </p:sp>
    </p:spTree>
    <p:extLst>
      <p:ext uri="{BB962C8B-B14F-4D97-AF65-F5344CB8AC3E}">
        <p14:creationId xmlns:p14="http://schemas.microsoft.com/office/powerpoint/2010/main" val="134763365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Supplemental Information (Syngenta-2011)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063" y="918265"/>
            <a:ext cx="4152900" cy="4951413"/>
          </a:xfrm>
        </p:spPr>
        <p:txBody>
          <a:bodyPr/>
          <a:lstStyle/>
          <a:p>
            <a:pPr lvl="0"/>
            <a:r>
              <a:rPr lang="en-US" sz="1600" b="1" dirty="0" smtClean="0"/>
              <a:t>Method/ Procedure</a:t>
            </a:r>
          </a:p>
          <a:p>
            <a:pPr lvl="1"/>
            <a:r>
              <a:rPr lang="en-US" sz="1600" dirty="0" smtClean="0"/>
              <a:t>Germination data from 559 commercial batches performed in lab during 2011 was collected and used for this study. </a:t>
            </a:r>
          </a:p>
          <a:p>
            <a:pPr lvl="1"/>
            <a:r>
              <a:rPr lang="en-US" sz="1600" dirty="0" smtClean="0"/>
              <a:t>Testing was performed in towel at 15C</a:t>
            </a:r>
          </a:p>
          <a:p>
            <a:pPr lvl="1"/>
            <a:r>
              <a:rPr lang="en-US" sz="1600" dirty="0" smtClean="0"/>
              <a:t>Germination </a:t>
            </a:r>
            <a:r>
              <a:rPr lang="en-US" sz="1600" dirty="0" smtClean="0"/>
              <a:t>counts were performed at three points: 7, 14 and 21 days after sowing. </a:t>
            </a:r>
          </a:p>
          <a:p>
            <a:pPr lvl="1"/>
            <a:r>
              <a:rPr lang="en-US" sz="1600" dirty="0" smtClean="0"/>
              <a:t>During the last count defective seedlings and </a:t>
            </a:r>
            <a:r>
              <a:rPr lang="en-US" sz="1600" dirty="0" err="1" smtClean="0"/>
              <a:t>ungerminated</a:t>
            </a:r>
            <a:r>
              <a:rPr lang="en-US" sz="1600" dirty="0" smtClean="0"/>
              <a:t> seeds are reported as “abnormal”. </a:t>
            </a:r>
            <a:endParaRPr lang="en-US" sz="1600" dirty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8968" r="18919" b="10326"/>
          <a:stretch/>
        </p:blipFill>
        <p:spPr bwMode="auto">
          <a:xfrm>
            <a:off x="4724400" y="852718"/>
            <a:ext cx="38862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77118" y="3815453"/>
            <a:ext cx="3429000" cy="381000"/>
          </a:xfrm>
          <a:prstGeom prst="rect">
            <a:avLst/>
          </a:prstGeom>
          <a:noFill/>
        </p:spPr>
        <p:txBody>
          <a:bodyPr wrap="square" rtlCol="0">
            <a:normAutofit fontScale="4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Figure 1. Germination % means at 7, 14 and 21 days after sowing.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000" dirty="0" err="1" smtClean="0"/>
          </a:p>
        </p:txBody>
      </p:sp>
      <p:sp>
        <p:nvSpPr>
          <p:cNvPr id="7" name="TextBox 6"/>
          <p:cNvSpPr txBox="1"/>
          <p:nvPr/>
        </p:nvSpPr>
        <p:spPr>
          <a:xfrm>
            <a:off x="457200" y="4196453"/>
            <a:ext cx="7742237" cy="19757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</a:t>
            </a:r>
            <a:r>
              <a:rPr lang="en-US" sz="1600" dirty="0" smtClean="0"/>
              <a:t>verage </a:t>
            </a:r>
            <a:r>
              <a:rPr lang="en-US" sz="1600" dirty="0"/>
              <a:t>germination values for days 7, 14 and 21 were 88.9%, 91.3% and 91.4% respectively. </a:t>
            </a:r>
            <a:endParaRPr lang="en-US" sz="16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The </a:t>
            </a:r>
            <a:r>
              <a:rPr lang="en-US" sz="1600" dirty="0"/>
              <a:t>data indicates that at 7 days after sowing 97% of all normal seedlings have already germinated while by day 14  almost the totality of the normal seedlings have germinated (99.9%). </a:t>
            </a:r>
            <a:endParaRPr lang="en-US" sz="1600" dirty="0" smtClean="0"/>
          </a:p>
          <a:p>
            <a:pPr marL="342900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Extending </a:t>
            </a:r>
            <a:r>
              <a:rPr lang="en-US" sz="1600" dirty="0"/>
              <a:t>the incubation time from 14 to 21 days increases total germination by 0.1%.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err="1" smtClean="0"/>
          </a:p>
        </p:txBody>
      </p:sp>
    </p:spTree>
    <p:extLst>
      <p:ext uri="{BB962C8B-B14F-4D97-AF65-F5344CB8AC3E}">
        <p14:creationId xmlns:p14="http://schemas.microsoft.com/office/powerpoint/2010/main" val="3621378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infection-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addition, incubation beyond day 14 increases the incidence of saprophytic fungal growth and seedling decay.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539" y="2378788"/>
            <a:ext cx="3848000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45" y="2209800"/>
            <a:ext cx="4302801" cy="321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52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7159" y="1214422"/>
            <a:ext cx="5434042" cy="2214578"/>
          </a:xfrm>
        </p:spPr>
        <p:txBody>
          <a:bodyPr/>
          <a:lstStyle/>
          <a:p>
            <a:r>
              <a:rPr lang="en-US" dirty="0" smtClean="0"/>
              <a:t>All participating labs</a:t>
            </a:r>
          </a:p>
          <a:p>
            <a:r>
              <a:rPr lang="en-US" dirty="0" smtClean="0"/>
              <a:t>Terry Dunfield for coordinating the project</a:t>
            </a:r>
          </a:p>
          <a:p>
            <a:r>
              <a:rPr lang="en-US" dirty="0" smtClean="0"/>
              <a:t>AOSA/SCST</a:t>
            </a:r>
          </a:p>
          <a:p>
            <a:pPr lvl="1"/>
            <a:r>
              <a:rPr lang="en-US" dirty="0" smtClean="0"/>
              <a:t>Rule committee</a:t>
            </a:r>
          </a:p>
          <a:p>
            <a:r>
              <a:rPr lang="en-US" dirty="0" smtClean="0"/>
              <a:t>Research was funded in part by STRF</a:t>
            </a:r>
            <a:endParaRPr lang="en-US" dirty="0"/>
          </a:p>
        </p:txBody>
      </p:sp>
      <p:pic>
        <p:nvPicPr>
          <p:cNvPr id="2050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214422"/>
            <a:ext cx="1854666" cy="201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0610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scape_Template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Printout 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2"/>
        </a:solidFill>
        <a:ln w="6350" cap="flat" cmpd="sng" algn="ctr">
          <a:solidFill>
            <a:schemeClr val="folHlink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rtlCol="0">
        <a:normAutofit/>
      </a:bodyPr>
      <a:lstStyle>
        <a:defPPr>
          <a:spcBef>
            <a:spcPts val="0"/>
          </a:spcBef>
          <a:spcAft>
            <a:spcPts val="600"/>
          </a:spcAft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scape_Template.potx" id="{439AD256-9E28-4DEA-99C0-9EE7C20661F1}" vid="{20332B57-7B92-4A4F-AB15-400352CC2784}"/>
    </a:ext>
  </a:extLst>
</a:theme>
</file>

<file path=ppt/theme/theme2.xml><?xml version="1.0" encoding="utf-8"?>
<a:theme xmlns:a="http://schemas.openxmlformats.org/drawingml/2006/main" name="Syngenta: For external use only">
  <a:themeElements>
    <a:clrScheme name="Syngenta 2007">
      <a:dk1>
        <a:srgbClr val="626469"/>
      </a:dk1>
      <a:lt1>
        <a:srgbClr val="FFFFFF"/>
      </a:lt1>
      <a:dk2>
        <a:srgbClr val="5F7800"/>
      </a:dk2>
      <a:lt2>
        <a:srgbClr val="FFB400"/>
      </a:lt2>
      <a:accent1>
        <a:srgbClr val="00A0BE"/>
      </a:accent1>
      <a:accent2>
        <a:srgbClr val="AAB400"/>
      </a:accent2>
      <a:accent3>
        <a:srgbClr val="EB8200"/>
      </a:accent3>
      <a:accent4>
        <a:srgbClr val="82C8DC"/>
      </a:accent4>
      <a:accent5>
        <a:srgbClr val="FFB400"/>
      </a:accent5>
      <a:accent6>
        <a:srgbClr val="5F7800"/>
      </a:accent6>
      <a:hlink>
        <a:srgbClr val="EB8200"/>
      </a:hlink>
      <a:folHlink>
        <a:srgbClr val="82C8DC"/>
      </a:folHlink>
    </a:clrScheme>
    <a:fontScheme name="Syngenta 200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ts val="60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solidFill>
          <a:schemeClr val="accent2"/>
        </a:solidFill>
        <a:ln w="6350" cap="flat" cmpd="sng" algn="ctr">
          <a:solidFill>
            <a:schemeClr val="accent2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normAutofit/>
      </a:bodyPr>
      <a:lstStyle>
        <a:defPPr>
          <a:spcBef>
            <a:spcPts val="600"/>
          </a:spcBef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Landscape_Template.potx" id="{439AD256-9E28-4DEA-99C0-9EE7C20661F1}" vid="{3A83B36C-30E8-4A8B-9696-EF077EFD6A6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Landscape_Template</Template>
  <TotalTime>198</TotalTime>
  <Words>1002</Words>
  <Application>Microsoft Office PowerPoint</Application>
  <PresentationFormat>On-screen Show (4:3)</PresentationFormat>
  <Paragraphs>205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Landscape_Template</vt:lpstr>
      <vt:lpstr>Syngenta: For external use only</vt:lpstr>
      <vt:lpstr>AOSA/SCST 2019 Rule Proposal 25 Reducing count days on Spinach for 15C from 21d to 14d</vt:lpstr>
      <vt:lpstr>Background</vt:lpstr>
      <vt:lpstr>Analytical Method</vt:lpstr>
      <vt:lpstr>Referee Results</vt:lpstr>
      <vt:lpstr>Referee Results</vt:lpstr>
      <vt:lpstr>Supplemental Information (Syngenta-2011)</vt:lpstr>
      <vt:lpstr>Secondary infection-</vt:lpstr>
      <vt:lpstr>Thank you!</vt:lpstr>
    </vt:vector>
  </TitlesOfParts>
  <Company>Syngenta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 Hiromi USNM</dc:creator>
  <cp:lastModifiedBy>Wilson Hiromi USNM</cp:lastModifiedBy>
  <cp:revision>18</cp:revision>
  <dcterms:created xsi:type="dcterms:W3CDTF">2018-09-10T16:52:09Z</dcterms:created>
  <dcterms:modified xsi:type="dcterms:W3CDTF">2019-05-09T15:54:29Z</dcterms:modified>
</cp:coreProperties>
</file>