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70" r:id="rId11"/>
    <p:sldId id="265" r:id="rId12"/>
    <p:sldId id="273" r:id="rId13"/>
    <p:sldId id="266" r:id="rId14"/>
    <p:sldId id="267" r:id="rId15"/>
    <p:sldId id="275" r:id="rId16"/>
    <p:sldId id="277" r:id="rId17"/>
    <p:sldId id="276" r:id="rId18"/>
    <p:sldId id="268" r:id="rId19"/>
    <p:sldId id="269" r:id="rId20"/>
    <p:sldId id="274" r:id="rId21"/>
    <p:sldId id="271" r:id="rId22"/>
    <p:sldId id="272" r:id="rId2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a:tcStyle>
        <a:tcBdr/>
        <a:fill>
          <a:solidFill>
            <a:srgbClr val="E7F1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DF0"/>
          </a:solidFill>
        </a:fill>
      </a:tcStyle>
    </a:wholeTbl>
    <a:band2H>
      <a:tcTxStyle/>
      <a:tcStyle>
        <a:tcBdr/>
        <a:fill>
          <a:solidFill>
            <a:srgbClr val="E7F6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a:tcStyle>
        <a:tcBdr/>
        <a:fill>
          <a:solidFill>
            <a:srgbClr val="EAF0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9" name="Shape 1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8"/>
          <p:cNvSpPr/>
          <p:nvPr/>
        </p:nvSpPr>
        <p:spPr>
          <a:xfrm>
            <a:off x="0" y="-2"/>
            <a:ext cx="9144000" cy="4572005"/>
          </a:xfrm>
          <a:prstGeom prst="rect">
            <a:avLst/>
          </a:prstGeom>
          <a:solidFill>
            <a:srgbClr val="1482AC"/>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13" name="Freeform 9"/>
          <p:cNvSpPr/>
          <p:nvPr/>
        </p:nvSpPr>
        <p:spPr>
          <a:xfrm>
            <a:off x="4760" y="-2"/>
            <a:ext cx="9139243" cy="4572005"/>
          </a:xfrm>
          <a:custGeom>
            <a:avLst/>
            <a:gdLst/>
            <a:ahLst/>
            <a:cxnLst>
              <a:cxn ang="0">
                <a:pos x="wd2" y="hd2"/>
              </a:cxn>
              <a:cxn ang="5400000">
                <a:pos x="wd2" y="hd2"/>
              </a:cxn>
              <a:cxn ang="10800000">
                <a:pos x="wd2" y="hd2"/>
              </a:cxn>
              <a:cxn ang="16200000">
                <a:pos x="wd2" y="hd2"/>
              </a:cxn>
            </a:cxnLst>
            <a:rect l="0" t="0" r="r" b="b"/>
            <a:pathLst>
              <a:path w="21600" h="21600" extrusionOk="0">
                <a:moveTo>
                  <a:pt x="21600" y="19708"/>
                </a:moveTo>
                <a:lnTo>
                  <a:pt x="21600" y="21161"/>
                </a:lnTo>
                <a:lnTo>
                  <a:pt x="21417" y="21600"/>
                </a:lnTo>
                <a:lnTo>
                  <a:pt x="20958" y="21600"/>
                </a:lnTo>
                <a:cubicBezTo>
                  <a:pt x="21212" y="21244"/>
                  <a:pt x="21411" y="20751"/>
                  <a:pt x="21529" y="20178"/>
                </a:cubicBezTo>
                <a:close/>
                <a:moveTo>
                  <a:pt x="21600" y="18982"/>
                </a:moveTo>
                <a:lnTo>
                  <a:pt x="21600" y="19590"/>
                </a:lnTo>
                <a:lnTo>
                  <a:pt x="21417" y="19693"/>
                </a:lnTo>
                <a:cubicBezTo>
                  <a:pt x="20958" y="20013"/>
                  <a:pt x="20592" y="20713"/>
                  <a:pt x="20419" y="21600"/>
                </a:cubicBezTo>
                <a:lnTo>
                  <a:pt x="20094" y="21600"/>
                </a:lnTo>
                <a:cubicBezTo>
                  <a:pt x="20287" y="20408"/>
                  <a:pt x="20770" y="19466"/>
                  <a:pt x="21381" y="19086"/>
                </a:cubicBezTo>
                <a:close/>
                <a:moveTo>
                  <a:pt x="18010" y="18895"/>
                </a:moveTo>
                <a:lnTo>
                  <a:pt x="18050" y="18903"/>
                </a:lnTo>
                <a:cubicBezTo>
                  <a:pt x="18127" y="18905"/>
                  <a:pt x="18202" y="18919"/>
                  <a:pt x="18276" y="18945"/>
                </a:cubicBezTo>
                <a:cubicBezTo>
                  <a:pt x="18289" y="18943"/>
                  <a:pt x="18302" y="18948"/>
                  <a:pt x="18314" y="18953"/>
                </a:cubicBezTo>
                <a:lnTo>
                  <a:pt x="18315" y="18958"/>
                </a:lnTo>
                <a:cubicBezTo>
                  <a:pt x="19052" y="19202"/>
                  <a:pt x="19651" y="20237"/>
                  <a:pt x="19871" y="21600"/>
                </a:cubicBezTo>
                <a:lnTo>
                  <a:pt x="19546" y="21600"/>
                </a:lnTo>
                <a:cubicBezTo>
                  <a:pt x="19349" y="20586"/>
                  <a:pt x="18899" y="19817"/>
                  <a:pt x="18346" y="19579"/>
                </a:cubicBezTo>
                <a:cubicBezTo>
                  <a:pt x="18428" y="20408"/>
                  <a:pt x="18669" y="21125"/>
                  <a:pt x="19008" y="21600"/>
                </a:cubicBezTo>
                <a:lnTo>
                  <a:pt x="18548" y="21600"/>
                </a:lnTo>
                <a:cubicBezTo>
                  <a:pt x="18274" y="21036"/>
                  <a:pt x="18088" y="20308"/>
                  <a:pt x="18031" y="19500"/>
                </a:cubicBezTo>
                <a:cubicBezTo>
                  <a:pt x="18030" y="19500"/>
                  <a:pt x="18030" y="19500"/>
                  <a:pt x="18030" y="19500"/>
                </a:cubicBezTo>
                <a:lnTo>
                  <a:pt x="18028" y="19468"/>
                </a:lnTo>
                <a:cubicBezTo>
                  <a:pt x="18016" y="19325"/>
                  <a:pt x="18011" y="19179"/>
                  <a:pt x="18011" y="19031"/>
                </a:cubicBezTo>
                <a:cubicBezTo>
                  <a:pt x="18008" y="19005"/>
                  <a:pt x="18007" y="18978"/>
                  <a:pt x="18007" y="18951"/>
                </a:cubicBezTo>
                <a:lnTo>
                  <a:pt x="18009" y="18897"/>
                </a:lnTo>
                <a:lnTo>
                  <a:pt x="18010" y="18897"/>
                </a:lnTo>
                <a:close/>
                <a:moveTo>
                  <a:pt x="17956" y="18895"/>
                </a:moveTo>
                <a:lnTo>
                  <a:pt x="17956" y="18897"/>
                </a:lnTo>
                <a:lnTo>
                  <a:pt x="17958" y="18897"/>
                </a:lnTo>
                <a:lnTo>
                  <a:pt x="17959" y="18951"/>
                </a:lnTo>
                <a:cubicBezTo>
                  <a:pt x="17959" y="18978"/>
                  <a:pt x="17959" y="19005"/>
                  <a:pt x="17956" y="19031"/>
                </a:cubicBezTo>
                <a:cubicBezTo>
                  <a:pt x="17956" y="19179"/>
                  <a:pt x="17950" y="19325"/>
                  <a:pt x="17938" y="19468"/>
                </a:cubicBezTo>
                <a:lnTo>
                  <a:pt x="17937" y="19500"/>
                </a:lnTo>
                <a:cubicBezTo>
                  <a:pt x="17936" y="19500"/>
                  <a:pt x="17936" y="19500"/>
                  <a:pt x="17936" y="19500"/>
                </a:cubicBezTo>
                <a:cubicBezTo>
                  <a:pt x="17878" y="20308"/>
                  <a:pt x="17692" y="21036"/>
                  <a:pt x="17418" y="21600"/>
                </a:cubicBezTo>
                <a:lnTo>
                  <a:pt x="16959" y="21600"/>
                </a:lnTo>
                <a:cubicBezTo>
                  <a:pt x="17297" y="21125"/>
                  <a:pt x="17539" y="20408"/>
                  <a:pt x="17620" y="19579"/>
                </a:cubicBezTo>
                <a:cubicBezTo>
                  <a:pt x="17067" y="19817"/>
                  <a:pt x="16617" y="20586"/>
                  <a:pt x="16420" y="21600"/>
                </a:cubicBezTo>
                <a:lnTo>
                  <a:pt x="16095" y="21600"/>
                </a:lnTo>
                <a:cubicBezTo>
                  <a:pt x="16316" y="20237"/>
                  <a:pt x="16914" y="19202"/>
                  <a:pt x="17652" y="18958"/>
                </a:cubicBezTo>
                <a:lnTo>
                  <a:pt x="17652" y="18953"/>
                </a:lnTo>
                <a:cubicBezTo>
                  <a:pt x="17664" y="18948"/>
                  <a:pt x="17677" y="18943"/>
                  <a:pt x="17690" y="18945"/>
                </a:cubicBezTo>
                <a:cubicBezTo>
                  <a:pt x="17764" y="18919"/>
                  <a:pt x="17839" y="18905"/>
                  <a:pt x="17916" y="18903"/>
                </a:cubicBezTo>
                <a:close/>
                <a:moveTo>
                  <a:pt x="14011" y="18895"/>
                </a:moveTo>
                <a:lnTo>
                  <a:pt x="14051" y="18903"/>
                </a:lnTo>
                <a:cubicBezTo>
                  <a:pt x="14128" y="18905"/>
                  <a:pt x="14203" y="18919"/>
                  <a:pt x="14277" y="18945"/>
                </a:cubicBezTo>
                <a:cubicBezTo>
                  <a:pt x="14290" y="18943"/>
                  <a:pt x="14303" y="18948"/>
                  <a:pt x="14315" y="18953"/>
                </a:cubicBezTo>
                <a:lnTo>
                  <a:pt x="14315" y="18958"/>
                </a:lnTo>
                <a:cubicBezTo>
                  <a:pt x="15053" y="19202"/>
                  <a:pt x="15651" y="20237"/>
                  <a:pt x="15872" y="21600"/>
                </a:cubicBezTo>
                <a:lnTo>
                  <a:pt x="15547" y="21600"/>
                </a:lnTo>
                <a:cubicBezTo>
                  <a:pt x="15350" y="20586"/>
                  <a:pt x="14900" y="19817"/>
                  <a:pt x="14347" y="19579"/>
                </a:cubicBezTo>
                <a:cubicBezTo>
                  <a:pt x="14428" y="20408"/>
                  <a:pt x="14670" y="21125"/>
                  <a:pt x="15008" y="21600"/>
                </a:cubicBezTo>
                <a:lnTo>
                  <a:pt x="14549" y="21600"/>
                </a:lnTo>
                <a:cubicBezTo>
                  <a:pt x="14275" y="21036"/>
                  <a:pt x="14089" y="20308"/>
                  <a:pt x="14031" y="19500"/>
                </a:cubicBezTo>
                <a:cubicBezTo>
                  <a:pt x="14031" y="19500"/>
                  <a:pt x="14031" y="19500"/>
                  <a:pt x="14030" y="19500"/>
                </a:cubicBezTo>
                <a:lnTo>
                  <a:pt x="14029" y="19468"/>
                </a:lnTo>
                <a:cubicBezTo>
                  <a:pt x="14017" y="19325"/>
                  <a:pt x="14011" y="19179"/>
                  <a:pt x="14011" y="19031"/>
                </a:cubicBezTo>
                <a:cubicBezTo>
                  <a:pt x="14008" y="19005"/>
                  <a:pt x="14008" y="18978"/>
                  <a:pt x="14008" y="18951"/>
                </a:cubicBezTo>
                <a:lnTo>
                  <a:pt x="14010" y="18897"/>
                </a:lnTo>
                <a:lnTo>
                  <a:pt x="14011" y="18897"/>
                </a:lnTo>
                <a:close/>
                <a:moveTo>
                  <a:pt x="13957" y="18895"/>
                </a:moveTo>
                <a:lnTo>
                  <a:pt x="13957" y="18897"/>
                </a:lnTo>
                <a:lnTo>
                  <a:pt x="13958" y="18897"/>
                </a:lnTo>
                <a:lnTo>
                  <a:pt x="13960" y="18951"/>
                </a:lnTo>
                <a:cubicBezTo>
                  <a:pt x="13960" y="18978"/>
                  <a:pt x="13959" y="19005"/>
                  <a:pt x="13956" y="19031"/>
                </a:cubicBezTo>
                <a:cubicBezTo>
                  <a:pt x="13956" y="19179"/>
                  <a:pt x="13951" y="19325"/>
                  <a:pt x="13939" y="19468"/>
                </a:cubicBezTo>
                <a:lnTo>
                  <a:pt x="13937" y="19500"/>
                </a:lnTo>
                <a:cubicBezTo>
                  <a:pt x="13937" y="19500"/>
                  <a:pt x="13937" y="19500"/>
                  <a:pt x="13936" y="19500"/>
                </a:cubicBezTo>
                <a:cubicBezTo>
                  <a:pt x="13879" y="20308"/>
                  <a:pt x="13693" y="21036"/>
                  <a:pt x="13419" y="21600"/>
                </a:cubicBezTo>
                <a:lnTo>
                  <a:pt x="12959" y="21600"/>
                </a:lnTo>
                <a:cubicBezTo>
                  <a:pt x="13298" y="21125"/>
                  <a:pt x="13539" y="20408"/>
                  <a:pt x="13621" y="19579"/>
                </a:cubicBezTo>
                <a:cubicBezTo>
                  <a:pt x="13068" y="19817"/>
                  <a:pt x="12618" y="20586"/>
                  <a:pt x="12421" y="21600"/>
                </a:cubicBezTo>
                <a:lnTo>
                  <a:pt x="12096" y="21600"/>
                </a:lnTo>
                <a:cubicBezTo>
                  <a:pt x="12316" y="20237"/>
                  <a:pt x="12915" y="19202"/>
                  <a:pt x="13652" y="18958"/>
                </a:cubicBezTo>
                <a:lnTo>
                  <a:pt x="13653" y="18953"/>
                </a:lnTo>
                <a:cubicBezTo>
                  <a:pt x="13665" y="18948"/>
                  <a:pt x="13678" y="18943"/>
                  <a:pt x="13691" y="18945"/>
                </a:cubicBezTo>
                <a:cubicBezTo>
                  <a:pt x="13765" y="18919"/>
                  <a:pt x="13840" y="18905"/>
                  <a:pt x="13917" y="18903"/>
                </a:cubicBezTo>
                <a:close/>
                <a:moveTo>
                  <a:pt x="10011" y="18895"/>
                </a:moveTo>
                <a:lnTo>
                  <a:pt x="10052" y="18903"/>
                </a:lnTo>
                <a:cubicBezTo>
                  <a:pt x="10128" y="18905"/>
                  <a:pt x="10204" y="18919"/>
                  <a:pt x="10277" y="18945"/>
                </a:cubicBezTo>
                <a:cubicBezTo>
                  <a:pt x="10291" y="18943"/>
                  <a:pt x="10303" y="18948"/>
                  <a:pt x="10316" y="18953"/>
                </a:cubicBezTo>
                <a:lnTo>
                  <a:pt x="10316" y="18958"/>
                </a:lnTo>
                <a:cubicBezTo>
                  <a:pt x="11054" y="19202"/>
                  <a:pt x="11652" y="20237"/>
                  <a:pt x="11873" y="21600"/>
                </a:cubicBezTo>
                <a:lnTo>
                  <a:pt x="11548" y="21600"/>
                </a:lnTo>
                <a:cubicBezTo>
                  <a:pt x="11351" y="20586"/>
                  <a:pt x="10901" y="19817"/>
                  <a:pt x="10348" y="19579"/>
                </a:cubicBezTo>
                <a:cubicBezTo>
                  <a:pt x="10429" y="20408"/>
                  <a:pt x="10671" y="21125"/>
                  <a:pt x="11009" y="21600"/>
                </a:cubicBezTo>
                <a:lnTo>
                  <a:pt x="10550" y="21600"/>
                </a:lnTo>
                <a:cubicBezTo>
                  <a:pt x="10275" y="21036"/>
                  <a:pt x="10090" y="20308"/>
                  <a:pt x="10032" y="19500"/>
                </a:cubicBezTo>
                <a:cubicBezTo>
                  <a:pt x="10032" y="19500"/>
                  <a:pt x="10031" y="19500"/>
                  <a:pt x="10031" y="19500"/>
                </a:cubicBezTo>
                <a:lnTo>
                  <a:pt x="10030" y="19468"/>
                </a:lnTo>
                <a:cubicBezTo>
                  <a:pt x="10018" y="19325"/>
                  <a:pt x="10012" y="19179"/>
                  <a:pt x="10012" y="19031"/>
                </a:cubicBezTo>
                <a:cubicBezTo>
                  <a:pt x="10009" y="19005"/>
                  <a:pt x="10009" y="18978"/>
                  <a:pt x="10009" y="18951"/>
                </a:cubicBezTo>
                <a:lnTo>
                  <a:pt x="10010" y="18897"/>
                </a:lnTo>
                <a:lnTo>
                  <a:pt x="10011" y="18897"/>
                </a:lnTo>
                <a:close/>
                <a:moveTo>
                  <a:pt x="9958" y="18895"/>
                </a:moveTo>
                <a:lnTo>
                  <a:pt x="9958" y="18897"/>
                </a:lnTo>
                <a:lnTo>
                  <a:pt x="9959" y="18897"/>
                </a:lnTo>
                <a:lnTo>
                  <a:pt x="9960" y="18951"/>
                </a:lnTo>
                <a:cubicBezTo>
                  <a:pt x="9960" y="18978"/>
                  <a:pt x="9960" y="19005"/>
                  <a:pt x="9957" y="19031"/>
                </a:cubicBezTo>
                <a:cubicBezTo>
                  <a:pt x="9957" y="19179"/>
                  <a:pt x="9951" y="19325"/>
                  <a:pt x="9939" y="19468"/>
                </a:cubicBezTo>
                <a:lnTo>
                  <a:pt x="9938" y="19500"/>
                </a:lnTo>
                <a:cubicBezTo>
                  <a:pt x="9938" y="19500"/>
                  <a:pt x="9937" y="19500"/>
                  <a:pt x="9937" y="19500"/>
                </a:cubicBezTo>
                <a:cubicBezTo>
                  <a:pt x="9879" y="20308"/>
                  <a:pt x="9694" y="21036"/>
                  <a:pt x="9419" y="21600"/>
                </a:cubicBezTo>
                <a:lnTo>
                  <a:pt x="8960" y="21600"/>
                </a:lnTo>
                <a:cubicBezTo>
                  <a:pt x="9298" y="21125"/>
                  <a:pt x="9540" y="20408"/>
                  <a:pt x="9621" y="19579"/>
                </a:cubicBezTo>
                <a:cubicBezTo>
                  <a:pt x="9068" y="19817"/>
                  <a:pt x="8619" y="20586"/>
                  <a:pt x="8421" y="21600"/>
                </a:cubicBezTo>
                <a:lnTo>
                  <a:pt x="8096" y="21600"/>
                </a:lnTo>
                <a:cubicBezTo>
                  <a:pt x="8317" y="20237"/>
                  <a:pt x="8916" y="19202"/>
                  <a:pt x="9653" y="18958"/>
                </a:cubicBezTo>
                <a:lnTo>
                  <a:pt x="9653" y="18953"/>
                </a:lnTo>
                <a:cubicBezTo>
                  <a:pt x="9666" y="18948"/>
                  <a:pt x="9679" y="18943"/>
                  <a:pt x="9692" y="18945"/>
                </a:cubicBezTo>
                <a:cubicBezTo>
                  <a:pt x="9765" y="18919"/>
                  <a:pt x="9841" y="18905"/>
                  <a:pt x="9917" y="18903"/>
                </a:cubicBezTo>
                <a:close/>
                <a:moveTo>
                  <a:pt x="6012" y="18895"/>
                </a:moveTo>
                <a:lnTo>
                  <a:pt x="6053" y="18903"/>
                </a:lnTo>
                <a:cubicBezTo>
                  <a:pt x="6129" y="18905"/>
                  <a:pt x="6204" y="18919"/>
                  <a:pt x="6278" y="18945"/>
                </a:cubicBezTo>
                <a:cubicBezTo>
                  <a:pt x="6291" y="18943"/>
                  <a:pt x="6304" y="18948"/>
                  <a:pt x="6316" y="18953"/>
                </a:cubicBezTo>
                <a:lnTo>
                  <a:pt x="6317" y="18958"/>
                </a:lnTo>
                <a:cubicBezTo>
                  <a:pt x="7054" y="19202"/>
                  <a:pt x="7653" y="20237"/>
                  <a:pt x="7873" y="21600"/>
                </a:cubicBezTo>
                <a:lnTo>
                  <a:pt x="7548" y="21600"/>
                </a:lnTo>
                <a:cubicBezTo>
                  <a:pt x="7351" y="20586"/>
                  <a:pt x="6901" y="19817"/>
                  <a:pt x="6348" y="19579"/>
                </a:cubicBezTo>
                <a:cubicBezTo>
                  <a:pt x="6430" y="20408"/>
                  <a:pt x="6671" y="21125"/>
                  <a:pt x="7010" y="21600"/>
                </a:cubicBezTo>
                <a:lnTo>
                  <a:pt x="6551" y="21600"/>
                </a:lnTo>
                <a:cubicBezTo>
                  <a:pt x="6276" y="21036"/>
                  <a:pt x="6090" y="20308"/>
                  <a:pt x="6033" y="19500"/>
                </a:cubicBezTo>
                <a:cubicBezTo>
                  <a:pt x="6032" y="19500"/>
                  <a:pt x="6032" y="19500"/>
                  <a:pt x="6032" y="19500"/>
                </a:cubicBezTo>
                <a:lnTo>
                  <a:pt x="6030" y="19468"/>
                </a:lnTo>
                <a:cubicBezTo>
                  <a:pt x="6018" y="19325"/>
                  <a:pt x="6013" y="19179"/>
                  <a:pt x="6013" y="19031"/>
                </a:cubicBezTo>
                <a:cubicBezTo>
                  <a:pt x="6010" y="19005"/>
                  <a:pt x="6010" y="18978"/>
                  <a:pt x="6010" y="18951"/>
                </a:cubicBezTo>
                <a:lnTo>
                  <a:pt x="6011" y="18897"/>
                </a:lnTo>
                <a:lnTo>
                  <a:pt x="6012" y="18897"/>
                </a:lnTo>
                <a:close/>
                <a:moveTo>
                  <a:pt x="5958" y="18895"/>
                </a:moveTo>
                <a:lnTo>
                  <a:pt x="5958" y="18897"/>
                </a:lnTo>
                <a:lnTo>
                  <a:pt x="5960" y="18897"/>
                </a:lnTo>
                <a:lnTo>
                  <a:pt x="5961" y="18951"/>
                </a:lnTo>
                <a:cubicBezTo>
                  <a:pt x="5961" y="18978"/>
                  <a:pt x="5961" y="19005"/>
                  <a:pt x="5958" y="19031"/>
                </a:cubicBezTo>
                <a:cubicBezTo>
                  <a:pt x="5958" y="19179"/>
                  <a:pt x="5952" y="19325"/>
                  <a:pt x="5940" y="19468"/>
                </a:cubicBezTo>
                <a:lnTo>
                  <a:pt x="5939" y="19500"/>
                </a:lnTo>
                <a:cubicBezTo>
                  <a:pt x="5938" y="19500"/>
                  <a:pt x="5938" y="19500"/>
                  <a:pt x="5938" y="19500"/>
                </a:cubicBezTo>
                <a:cubicBezTo>
                  <a:pt x="5880" y="20308"/>
                  <a:pt x="5694" y="21036"/>
                  <a:pt x="5420" y="21600"/>
                </a:cubicBezTo>
                <a:lnTo>
                  <a:pt x="4961" y="21600"/>
                </a:lnTo>
                <a:cubicBezTo>
                  <a:pt x="5299" y="21125"/>
                  <a:pt x="5541" y="20408"/>
                  <a:pt x="5622" y="19579"/>
                </a:cubicBezTo>
                <a:cubicBezTo>
                  <a:pt x="5069" y="19817"/>
                  <a:pt x="4619" y="20586"/>
                  <a:pt x="4422" y="21600"/>
                </a:cubicBezTo>
                <a:lnTo>
                  <a:pt x="4097" y="21600"/>
                </a:lnTo>
                <a:cubicBezTo>
                  <a:pt x="4318" y="20237"/>
                  <a:pt x="4916" y="19202"/>
                  <a:pt x="5654" y="18958"/>
                </a:cubicBezTo>
                <a:lnTo>
                  <a:pt x="5654" y="18953"/>
                </a:lnTo>
                <a:cubicBezTo>
                  <a:pt x="5667" y="18948"/>
                  <a:pt x="5679" y="18943"/>
                  <a:pt x="5692" y="18945"/>
                </a:cubicBezTo>
                <a:cubicBezTo>
                  <a:pt x="5766" y="18919"/>
                  <a:pt x="5841" y="18905"/>
                  <a:pt x="5918" y="18903"/>
                </a:cubicBezTo>
                <a:close/>
                <a:moveTo>
                  <a:pt x="2013" y="18895"/>
                </a:moveTo>
                <a:lnTo>
                  <a:pt x="2053" y="18903"/>
                </a:lnTo>
                <a:cubicBezTo>
                  <a:pt x="2130" y="18905"/>
                  <a:pt x="2205" y="18919"/>
                  <a:pt x="2279" y="18945"/>
                </a:cubicBezTo>
                <a:cubicBezTo>
                  <a:pt x="2292" y="18943"/>
                  <a:pt x="2305" y="18948"/>
                  <a:pt x="2317" y="18953"/>
                </a:cubicBezTo>
                <a:lnTo>
                  <a:pt x="2317" y="18958"/>
                </a:lnTo>
                <a:cubicBezTo>
                  <a:pt x="3055" y="19202"/>
                  <a:pt x="3654" y="20237"/>
                  <a:pt x="3874" y="21600"/>
                </a:cubicBezTo>
                <a:lnTo>
                  <a:pt x="3549" y="21600"/>
                </a:lnTo>
                <a:cubicBezTo>
                  <a:pt x="3352" y="20586"/>
                  <a:pt x="2902" y="19817"/>
                  <a:pt x="2349" y="19579"/>
                </a:cubicBezTo>
                <a:cubicBezTo>
                  <a:pt x="2431" y="20408"/>
                  <a:pt x="2672" y="21125"/>
                  <a:pt x="3010" y="21600"/>
                </a:cubicBezTo>
                <a:lnTo>
                  <a:pt x="2551" y="21600"/>
                </a:lnTo>
                <a:cubicBezTo>
                  <a:pt x="2277" y="21036"/>
                  <a:pt x="2091" y="20308"/>
                  <a:pt x="2034" y="19500"/>
                </a:cubicBezTo>
                <a:cubicBezTo>
                  <a:pt x="2033" y="19500"/>
                  <a:pt x="2033" y="19500"/>
                  <a:pt x="2032" y="19500"/>
                </a:cubicBezTo>
                <a:lnTo>
                  <a:pt x="2031" y="19468"/>
                </a:lnTo>
                <a:cubicBezTo>
                  <a:pt x="2019" y="19325"/>
                  <a:pt x="2013" y="19179"/>
                  <a:pt x="2013" y="19031"/>
                </a:cubicBezTo>
                <a:cubicBezTo>
                  <a:pt x="2010" y="19005"/>
                  <a:pt x="2010" y="18978"/>
                  <a:pt x="2010" y="18951"/>
                </a:cubicBezTo>
                <a:lnTo>
                  <a:pt x="2012" y="18897"/>
                </a:lnTo>
                <a:lnTo>
                  <a:pt x="2013" y="18897"/>
                </a:lnTo>
                <a:close/>
                <a:moveTo>
                  <a:pt x="1959" y="18895"/>
                </a:moveTo>
                <a:lnTo>
                  <a:pt x="1959" y="18897"/>
                </a:lnTo>
                <a:lnTo>
                  <a:pt x="1960" y="18897"/>
                </a:lnTo>
                <a:lnTo>
                  <a:pt x="1962" y="18951"/>
                </a:lnTo>
                <a:cubicBezTo>
                  <a:pt x="1962" y="18978"/>
                  <a:pt x="1962" y="19005"/>
                  <a:pt x="1959" y="19031"/>
                </a:cubicBezTo>
                <a:cubicBezTo>
                  <a:pt x="1959" y="19179"/>
                  <a:pt x="1953" y="19325"/>
                  <a:pt x="1941" y="19468"/>
                </a:cubicBezTo>
                <a:lnTo>
                  <a:pt x="1940" y="19500"/>
                </a:lnTo>
                <a:cubicBezTo>
                  <a:pt x="1939" y="19500"/>
                  <a:pt x="1939" y="19500"/>
                  <a:pt x="1938" y="19500"/>
                </a:cubicBezTo>
                <a:cubicBezTo>
                  <a:pt x="1881" y="20308"/>
                  <a:pt x="1695" y="21036"/>
                  <a:pt x="1421" y="21600"/>
                </a:cubicBezTo>
                <a:lnTo>
                  <a:pt x="962" y="21600"/>
                </a:lnTo>
                <a:cubicBezTo>
                  <a:pt x="1300" y="21125"/>
                  <a:pt x="1541" y="20408"/>
                  <a:pt x="1623" y="19579"/>
                </a:cubicBezTo>
                <a:cubicBezTo>
                  <a:pt x="1070" y="19817"/>
                  <a:pt x="620" y="20586"/>
                  <a:pt x="423" y="21600"/>
                </a:cubicBezTo>
                <a:lnTo>
                  <a:pt x="98" y="21600"/>
                </a:lnTo>
                <a:cubicBezTo>
                  <a:pt x="318" y="20237"/>
                  <a:pt x="917" y="19202"/>
                  <a:pt x="1655" y="18958"/>
                </a:cubicBezTo>
                <a:lnTo>
                  <a:pt x="1655" y="18953"/>
                </a:lnTo>
                <a:cubicBezTo>
                  <a:pt x="1667" y="18948"/>
                  <a:pt x="1680" y="18943"/>
                  <a:pt x="1693" y="18945"/>
                </a:cubicBezTo>
                <a:cubicBezTo>
                  <a:pt x="1767" y="18919"/>
                  <a:pt x="1842" y="18905"/>
                  <a:pt x="1919" y="18903"/>
                </a:cubicBezTo>
                <a:close/>
                <a:moveTo>
                  <a:pt x="19630" y="15614"/>
                </a:moveTo>
                <a:cubicBezTo>
                  <a:pt x="18980" y="15891"/>
                  <a:pt x="18472" y="16898"/>
                  <a:pt x="18346" y="18168"/>
                </a:cubicBezTo>
                <a:cubicBezTo>
                  <a:pt x="18997" y="17890"/>
                  <a:pt x="19504" y="16884"/>
                  <a:pt x="19630" y="15614"/>
                </a:cubicBezTo>
                <a:close/>
                <a:moveTo>
                  <a:pt x="16336" y="15614"/>
                </a:moveTo>
                <a:cubicBezTo>
                  <a:pt x="16462" y="16884"/>
                  <a:pt x="16970" y="17890"/>
                  <a:pt x="17620" y="18168"/>
                </a:cubicBezTo>
                <a:cubicBezTo>
                  <a:pt x="17494" y="16898"/>
                  <a:pt x="16986" y="15891"/>
                  <a:pt x="16336" y="15614"/>
                </a:cubicBezTo>
                <a:close/>
                <a:moveTo>
                  <a:pt x="15631" y="15614"/>
                </a:moveTo>
                <a:cubicBezTo>
                  <a:pt x="14981" y="15891"/>
                  <a:pt x="14473" y="16898"/>
                  <a:pt x="14347" y="18168"/>
                </a:cubicBezTo>
                <a:cubicBezTo>
                  <a:pt x="14997" y="17890"/>
                  <a:pt x="15505" y="16884"/>
                  <a:pt x="15631" y="15614"/>
                </a:cubicBezTo>
                <a:close/>
                <a:moveTo>
                  <a:pt x="12337" y="15614"/>
                </a:moveTo>
                <a:cubicBezTo>
                  <a:pt x="12463" y="16884"/>
                  <a:pt x="12970" y="17890"/>
                  <a:pt x="13621" y="18168"/>
                </a:cubicBezTo>
                <a:cubicBezTo>
                  <a:pt x="13495" y="16898"/>
                  <a:pt x="12987" y="15891"/>
                  <a:pt x="12337" y="15614"/>
                </a:cubicBezTo>
                <a:close/>
                <a:moveTo>
                  <a:pt x="11632" y="15614"/>
                </a:moveTo>
                <a:cubicBezTo>
                  <a:pt x="10981" y="15891"/>
                  <a:pt x="10474" y="16898"/>
                  <a:pt x="10348" y="18168"/>
                </a:cubicBezTo>
                <a:cubicBezTo>
                  <a:pt x="10998" y="17890"/>
                  <a:pt x="11506" y="16884"/>
                  <a:pt x="11632" y="15614"/>
                </a:cubicBezTo>
                <a:close/>
                <a:moveTo>
                  <a:pt x="8337" y="15614"/>
                </a:moveTo>
                <a:cubicBezTo>
                  <a:pt x="8463" y="16884"/>
                  <a:pt x="8971" y="17890"/>
                  <a:pt x="9621" y="18168"/>
                </a:cubicBezTo>
                <a:cubicBezTo>
                  <a:pt x="9496" y="16898"/>
                  <a:pt x="8988" y="15891"/>
                  <a:pt x="8337" y="15614"/>
                </a:cubicBezTo>
                <a:close/>
                <a:moveTo>
                  <a:pt x="7632" y="15614"/>
                </a:moveTo>
                <a:cubicBezTo>
                  <a:pt x="6982" y="15891"/>
                  <a:pt x="6474" y="16898"/>
                  <a:pt x="6348" y="18168"/>
                </a:cubicBezTo>
                <a:cubicBezTo>
                  <a:pt x="6999" y="17890"/>
                  <a:pt x="7507" y="16884"/>
                  <a:pt x="7632" y="15614"/>
                </a:cubicBezTo>
                <a:close/>
                <a:moveTo>
                  <a:pt x="4338" y="15614"/>
                </a:moveTo>
                <a:cubicBezTo>
                  <a:pt x="4464" y="16884"/>
                  <a:pt x="4972" y="17890"/>
                  <a:pt x="5622" y="18168"/>
                </a:cubicBezTo>
                <a:cubicBezTo>
                  <a:pt x="5496" y="16898"/>
                  <a:pt x="4989" y="15891"/>
                  <a:pt x="4338" y="15614"/>
                </a:cubicBezTo>
                <a:close/>
                <a:moveTo>
                  <a:pt x="3633" y="15614"/>
                </a:moveTo>
                <a:cubicBezTo>
                  <a:pt x="2983" y="15891"/>
                  <a:pt x="2475" y="16898"/>
                  <a:pt x="2349" y="18168"/>
                </a:cubicBezTo>
                <a:cubicBezTo>
                  <a:pt x="2999" y="17890"/>
                  <a:pt x="3507" y="16884"/>
                  <a:pt x="3633" y="15614"/>
                </a:cubicBezTo>
                <a:close/>
                <a:moveTo>
                  <a:pt x="339" y="15614"/>
                </a:moveTo>
                <a:cubicBezTo>
                  <a:pt x="465" y="16884"/>
                  <a:pt x="973" y="17890"/>
                  <a:pt x="1623" y="18168"/>
                </a:cubicBezTo>
                <a:cubicBezTo>
                  <a:pt x="1497" y="16898"/>
                  <a:pt x="989" y="15891"/>
                  <a:pt x="339" y="15614"/>
                </a:cubicBezTo>
                <a:close/>
                <a:moveTo>
                  <a:pt x="19999" y="14935"/>
                </a:moveTo>
                <a:lnTo>
                  <a:pt x="20039" y="14942"/>
                </a:lnTo>
                <a:cubicBezTo>
                  <a:pt x="20116" y="14945"/>
                  <a:pt x="20191" y="14959"/>
                  <a:pt x="20265" y="14985"/>
                </a:cubicBezTo>
                <a:cubicBezTo>
                  <a:pt x="20278" y="14983"/>
                  <a:pt x="20291" y="14987"/>
                  <a:pt x="20303" y="14992"/>
                </a:cubicBezTo>
                <a:lnTo>
                  <a:pt x="20304" y="14998"/>
                </a:lnTo>
                <a:cubicBezTo>
                  <a:pt x="20834" y="15172"/>
                  <a:pt x="21292" y="15751"/>
                  <a:pt x="21590" y="16565"/>
                </a:cubicBezTo>
                <a:lnTo>
                  <a:pt x="21600" y="16597"/>
                </a:lnTo>
                <a:lnTo>
                  <a:pt x="21600" y="18029"/>
                </a:lnTo>
                <a:lnTo>
                  <a:pt x="21555" y="17705"/>
                </a:lnTo>
                <a:cubicBezTo>
                  <a:pt x="21364" y="16657"/>
                  <a:pt x="20904" y="15856"/>
                  <a:pt x="20335" y="15614"/>
                </a:cubicBezTo>
                <a:cubicBezTo>
                  <a:pt x="20445" y="16725"/>
                  <a:pt x="20848" y="17635"/>
                  <a:pt x="21383" y="18030"/>
                </a:cubicBezTo>
                <a:lnTo>
                  <a:pt x="21600" y="18156"/>
                </a:lnTo>
                <a:lnTo>
                  <a:pt x="21600" y="18759"/>
                </a:lnTo>
                <a:lnTo>
                  <a:pt x="21342" y="18632"/>
                </a:lnTo>
                <a:cubicBezTo>
                  <a:pt x="20645" y="18171"/>
                  <a:pt x="20124" y="16983"/>
                  <a:pt x="20020" y="15535"/>
                </a:cubicBezTo>
                <a:cubicBezTo>
                  <a:pt x="20019" y="15535"/>
                  <a:pt x="20019" y="15535"/>
                  <a:pt x="20019" y="15535"/>
                </a:cubicBezTo>
                <a:lnTo>
                  <a:pt x="20017" y="15504"/>
                </a:lnTo>
                <a:cubicBezTo>
                  <a:pt x="20005" y="15362"/>
                  <a:pt x="20000" y="15217"/>
                  <a:pt x="20000" y="15070"/>
                </a:cubicBezTo>
                <a:cubicBezTo>
                  <a:pt x="19997" y="15044"/>
                  <a:pt x="19996" y="15017"/>
                  <a:pt x="19996" y="14991"/>
                </a:cubicBezTo>
                <a:lnTo>
                  <a:pt x="19998" y="14937"/>
                </a:lnTo>
                <a:lnTo>
                  <a:pt x="19999" y="14937"/>
                </a:lnTo>
                <a:close/>
                <a:moveTo>
                  <a:pt x="19967" y="14935"/>
                </a:moveTo>
                <a:lnTo>
                  <a:pt x="19967" y="14937"/>
                </a:lnTo>
                <a:lnTo>
                  <a:pt x="19968" y="14937"/>
                </a:lnTo>
                <a:lnTo>
                  <a:pt x="19969" y="14991"/>
                </a:lnTo>
                <a:cubicBezTo>
                  <a:pt x="19969" y="15017"/>
                  <a:pt x="19969" y="15044"/>
                  <a:pt x="19966" y="15070"/>
                </a:cubicBezTo>
                <a:cubicBezTo>
                  <a:pt x="19966" y="15217"/>
                  <a:pt x="19960" y="15362"/>
                  <a:pt x="19948" y="15504"/>
                </a:cubicBezTo>
                <a:lnTo>
                  <a:pt x="19947" y="15535"/>
                </a:lnTo>
                <a:cubicBezTo>
                  <a:pt x="19947" y="15535"/>
                  <a:pt x="19946" y="15535"/>
                  <a:pt x="19946" y="15535"/>
                </a:cubicBezTo>
                <a:cubicBezTo>
                  <a:pt x="19827" y="17189"/>
                  <a:pt x="19163" y="18505"/>
                  <a:pt x="18315" y="18784"/>
                </a:cubicBezTo>
                <a:lnTo>
                  <a:pt x="18314" y="18789"/>
                </a:lnTo>
                <a:cubicBezTo>
                  <a:pt x="18302" y="18794"/>
                  <a:pt x="18289" y="18798"/>
                  <a:pt x="18276" y="18796"/>
                </a:cubicBezTo>
                <a:cubicBezTo>
                  <a:pt x="18202" y="18822"/>
                  <a:pt x="18127" y="18836"/>
                  <a:pt x="18050" y="18839"/>
                </a:cubicBezTo>
                <a:lnTo>
                  <a:pt x="18010" y="18846"/>
                </a:lnTo>
                <a:lnTo>
                  <a:pt x="18010" y="18844"/>
                </a:lnTo>
                <a:lnTo>
                  <a:pt x="18009" y="18844"/>
                </a:lnTo>
                <a:cubicBezTo>
                  <a:pt x="18007" y="18827"/>
                  <a:pt x="18007" y="18809"/>
                  <a:pt x="18007" y="18791"/>
                </a:cubicBezTo>
                <a:cubicBezTo>
                  <a:pt x="18007" y="18764"/>
                  <a:pt x="18008" y="18737"/>
                  <a:pt x="18011" y="18711"/>
                </a:cubicBezTo>
                <a:cubicBezTo>
                  <a:pt x="18011" y="18564"/>
                  <a:pt x="18016" y="18419"/>
                  <a:pt x="18028" y="18278"/>
                </a:cubicBezTo>
                <a:lnTo>
                  <a:pt x="18030" y="18246"/>
                </a:lnTo>
                <a:cubicBezTo>
                  <a:pt x="18030" y="18246"/>
                  <a:pt x="18030" y="18246"/>
                  <a:pt x="18031" y="18246"/>
                </a:cubicBezTo>
                <a:cubicBezTo>
                  <a:pt x="18150" y="16592"/>
                  <a:pt x="18814" y="15276"/>
                  <a:pt x="19662" y="14998"/>
                </a:cubicBezTo>
                <a:lnTo>
                  <a:pt x="19662" y="14992"/>
                </a:lnTo>
                <a:cubicBezTo>
                  <a:pt x="19675" y="14987"/>
                  <a:pt x="19687" y="14983"/>
                  <a:pt x="19701" y="14985"/>
                </a:cubicBezTo>
                <a:cubicBezTo>
                  <a:pt x="19774" y="14959"/>
                  <a:pt x="19850" y="14945"/>
                  <a:pt x="19926" y="14942"/>
                </a:cubicBezTo>
                <a:close/>
                <a:moveTo>
                  <a:pt x="16000" y="14935"/>
                </a:moveTo>
                <a:lnTo>
                  <a:pt x="16040" y="14942"/>
                </a:lnTo>
                <a:cubicBezTo>
                  <a:pt x="16117" y="14945"/>
                  <a:pt x="16192" y="14959"/>
                  <a:pt x="16266" y="14985"/>
                </a:cubicBezTo>
                <a:cubicBezTo>
                  <a:pt x="16279" y="14983"/>
                  <a:pt x="16292" y="14987"/>
                  <a:pt x="16304" y="14992"/>
                </a:cubicBezTo>
                <a:lnTo>
                  <a:pt x="16304" y="14998"/>
                </a:lnTo>
                <a:cubicBezTo>
                  <a:pt x="17153" y="15276"/>
                  <a:pt x="17817" y="16592"/>
                  <a:pt x="17936" y="18246"/>
                </a:cubicBezTo>
                <a:cubicBezTo>
                  <a:pt x="17936" y="18246"/>
                  <a:pt x="17936" y="18246"/>
                  <a:pt x="17937" y="18246"/>
                </a:cubicBezTo>
                <a:lnTo>
                  <a:pt x="17938" y="18278"/>
                </a:lnTo>
                <a:cubicBezTo>
                  <a:pt x="17950" y="18419"/>
                  <a:pt x="17956" y="18564"/>
                  <a:pt x="17956" y="18711"/>
                </a:cubicBezTo>
                <a:cubicBezTo>
                  <a:pt x="17959" y="18737"/>
                  <a:pt x="17959" y="18764"/>
                  <a:pt x="17959" y="18791"/>
                </a:cubicBezTo>
                <a:cubicBezTo>
                  <a:pt x="17959" y="18809"/>
                  <a:pt x="17959" y="18827"/>
                  <a:pt x="17958" y="18844"/>
                </a:cubicBezTo>
                <a:lnTo>
                  <a:pt x="17956" y="18844"/>
                </a:lnTo>
                <a:lnTo>
                  <a:pt x="17956" y="18846"/>
                </a:lnTo>
                <a:lnTo>
                  <a:pt x="17916" y="18839"/>
                </a:lnTo>
                <a:cubicBezTo>
                  <a:pt x="17839" y="18836"/>
                  <a:pt x="17764" y="18822"/>
                  <a:pt x="17690" y="18796"/>
                </a:cubicBezTo>
                <a:cubicBezTo>
                  <a:pt x="17677" y="18798"/>
                  <a:pt x="17664" y="18794"/>
                  <a:pt x="17652" y="18789"/>
                </a:cubicBezTo>
                <a:lnTo>
                  <a:pt x="17652" y="18784"/>
                </a:lnTo>
                <a:cubicBezTo>
                  <a:pt x="16804" y="18505"/>
                  <a:pt x="16139" y="17189"/>
                  <a:pt x="16021" y="15535"/>
                </a:cubicBezTo>
                <a:cubicBezTo>
                  <a:pt x="16020" y="15535"/>
                  <a:pt x="16020" y="15535"/>
                  <a:pt x="16019" y="15535"/>
                </a:cubicBezTo>
                <a:lnTo>
                  <a:pt x="16018" y="15504"/>
                </a:lnTo>
                <a:cubicBezTo>
                  <a:pt x="16006" y="15362"/>
                  <a:pt x="16000" y="15217"/>
                  <a:pt x="16000" y="15070"/>
                </a:cubicBezTo>
                <a:cubicBezTo>
                  <a:pt x="15997" y="15044"/>
                  <a:pt x="15997" y="15017"/>
                  <a:pt x="15997" y="14991"/>
                </a:cubicBezTo>
                <a:lnTo>
                  <a:pt x="15999" y="14937"/>
                </a:lnTo>
                <a:lnTo>
                  <a:pt x="16000" y="14937"/>
                </a:lnTo>
                <a:close/>
                <a:moveTo>
                  <a:pt x="15967" y="14935"/>
                </a:moveTo>
                <a:lnTo>
                  <a:pt x="15967" y="14937"/>
                </a:lnTo>
                <a:lnTo>
                  <a:pt x="15968" y="14937"/>
                </a:lnTo>
                <a:lnTo>
                  <a:pt x="15970" y="14991"/>
                </a:lnTo>
                <a:cubicBezTo>
                  <a:pt x="15970" y="15017"/>
                  <a:pt x="15970" y="15044"/>
                  <a:pt x="15967" y="15070"/>
                </a:cubicBezTo>
                <a:cubicBezTo>
                  <a:pt x="15967" y="15217"/>
                  <a:pt x="15961" y="15362"/>
                  <a:pt x="15949" y="15504"/>
                </a:cubicBezTo>
                <a:lnTo>
                  <a:pt x="15948" y="15535"/>
                </a:lnTo>
                <a:cubicBezTo>
                  <a:pt x="15947" y="15535"/>
                  <a:pt x="15947" y="15535"/>
                  <a:pt x="15947" y="15535"/>
                </a:cubicBezTo>
                <a:cubicBezTo>
                  <a:pt x="15828" y="17189"/>
                  <a:pt x="15163" y="18505"/>
                  <a:pt x="14315" y="18784"/>
                </a:cubicBezTo>
                <a:lnTo>
                  <a:pt x="14315" y="18789"/>
                </a:lnTo>
                <a:cubicBezTo>
                  <a:pt x="14303" y="18794"/>
                  <a:pt x="14290" y="18798"/>
                  <a:pt x="14277" y="18796"/>
                </a:cubicBezTo>
                <a:cubicBezTo>
                  <a:pt x="14203" y="18822"/>
                  <a:pt x="14128" y="18836"/>
                  <a:pt x="14051" y="18839"/>
                </a:cubicBezTo>
                <a:lnTo>
                  <a:pt x="14011" y="18846"/>
                </a:lnTo>
                <a:lnTo>
                  <a:pt x="14011" y="18844"/>
                </a:lnTo>
                <a:lnTo>
                  <a:pt x="14010" y="18844"/>
                </a:lnTo>
                <a:cubicBezTo>
                  <a:pt x="14008" y="18827"/>
                  <a:pt x="14008" y="18809"/>
                  <a:pt x="14008" y="18791"/>
                </a:cubicBezTo>
                <a:cubicBezTo>
                  <a:pt x="14008" y="18764"/>
                  <a:pt x="14008" y="18737"/>
                  <a:pt x="14011" y="18711"/>
                </a:cubicBezTo>
                <a:cubicBezTo>
                  <a:pt x="14011" y="18564"/>
                  <a:pt x="14017" y="18419"/>
                  <a:pt x="14029" y="18278"/>
                </a:cubicBezTo>
                <a:lnTo>
                  <a:pt x="14030" y="18246"/>
                </a:lnTo>
                <a:cubicBezTo>
                  <a:pt x="14031" y="18246"/>
                  <a:pt x="14031" y="18246"/>
                  <a:pt x="14031" y="18246"/>
                </a:cubicBezTo>
                <a:cubicBezTo>
                  <a:pt x="14150" y="16592"/>
                  <a:pt x="14814" y="15276"/>
                  <a:pt x="15663" y="14998"/>
                </a:cubicBezTo>
                <a:lnTo>
                  <a:pt x="15663" y="14992"/>
                </a:lnTo>
                <a:cubicBezTo>
                  <a:pt x="15675" y="14987"/>
                  <a:pt x="15688" y="14983"/>
                  <a:pt x="15701" y="14985"/>
                </a:cubicBezTo>
                <a:cubicBezTo>
                  <a:pt x="15775" y="14959"/>
                  <a:pt x="15850" y="14945"/>
                  <a:pt x="15927" y="14942"/>
                </a:cubicBezTo>
                <a:close/>
                <a:moveTo>
                  <a:pt x="12001" y="14935"/>
                </a:moveTo>
                <a:lnTo>
                  <a:pt x="12041" y="14942"/>
                </a:lnTo>
                <a:cubicBezTo>
                  <a:pt x="12117" y="14945"/>
                  <a:pt x="12193" y="14959"/>
                  <a:pt x="12267" y="14985"/>
                </a:cubicBezTo>
                <a:cubicBezTo>
                  <a:pt x="12280" y="14983"/>
                  <a:pt x="12292" y="14987"/>
                  <a:pt x="12305" y="14992"/>
                </a:cubicBezTo>
                <a:lnTo>
                  <a:pt x="12305" y="14998"/>
                </a:lnTo>
                <a:cubicBezTo>
                  <a:pt x="13153" y="15276"/>
                  <a:pt x="13817" y="16592"/>
                  <a:pt x="13936" y="18246"/>
                </a:cubicBezTo>
                <a:cubicBezTo>
                  <a:pt x="13937" y="18246"/>
                  <a:pt x="13937" y="18246"/>
                  <a:pt x="13937" y="18246"/>
                </a:cubicBezTo>
                <a:lnTo>
                  <a:pt x="13939" y="18278"/>
                </a:lnTo>
                <a:cubicBezTo>
                  <a:pt x="13951" y="18419"/>
                  <a:pt x="13956" y="18564"/>
                  <a:pt x="13956" y="18711"/>
                </a:cubicBezTo>
                <a:cubicBezTo>
                  <a:pt x="13959" y="18737"/>
                  <a:pt x="13960" y="18764"/>
                  <a:pt x="13960" y="18791"/>
                </a:cubicBezTo>
                <a:cubicBezTo>
                  <a:pt x="13960" y="18809"/>
                  <a:pt x="13960" y="18827"/>
                  <a:pt x="13958" y="18844"/>
                </a:cubicBezTo>
                <a:lnTo>
                  <a:pt x="13957" y="18844"/>
                </a:lnTo>
                <a:lnTo>
                  <a:pt x="13957" y="18846"/>
                </a:lnTo>
                <a:lnTo>
                  <a:pt x="13917" y="18839"/>
                </a:lnTo>
                <a:cubicBezTo>
                  <a:pt x="13840" y="18836"/>
                  <a:pt x="13765" y="18822"/>
                  <a:pt x="13691" y="18796"/>
                </a:cubicBezTo>
                <a:cubicBezTo>
                  <a:pt x="13678" y="18798"/>
                  <a:pt x="13665" y="18794"/>
                  <a:pt x="13653" y="18789"/>
                </a:cubicBezTo>
                <a:lnTo>
                  <a:pt x="13652" y="18784"/>
                </a:lnTo>
                <a:cubicBezTo>
                  <a:pt x="12804" y="18505"/>
                  <a:pt x="12140" y="17189"/>
                  <a:pt x="12021" y="15535"/>
                </a:cubicBezTo>
                <a:cubicBezTo>
                  <a:pt x="12021" y="15535"/>
                  <a:pt x="12020" y="15535"/>
                  <a:pt x="12020" y="15535"/>
                </a:cubicBezTo>
                <a:lnTo>
                  <a:pt x="12019" y="15504"/>
                </a:lnTo>
                <a:cubicBezTo>
                  <a:pt x="12007" y="15362"/>
                  <a:pt x="12001" y="15217"/>
                  <a:pt x="12001" y="15070"/>
                </a:cubicBezTo>
                <a:cubicBezTo>
                  <a:pt x="11998" y="15044"/>
                  <a:pt x="11998" y="15017"/>
                  <a:pt x="11998" y="14991"/>
                </a:cubicBezTo>
                <a:lnTo>
                  <a:pt x="11999" y="14937"/>
                </a:lnTo>
                <a:lnTo>
                  <a:pt x="12000" y="14937"/>
                </a:lnTo>
                <a:close/>
                <a:moveTo>
                  <a:pt x="11968" y="14935"/>
                </a:moveTo>
                <a:lnTo>
                  <a:pt x="11968" y="14937"/>
                </a:lnTo>
                <a:lnTo>
                  <a:pt x="11969" y="14937"/>
                </a:lnTo>
                <a:lnTo>
                  <a:pt x="11971" y="14991"/>
                </a:lnTo>
                <a:cubicBezTo>
                  <a:pt x="11971" y="15017"/>
                  <a:pt x="11970" y="15044"/>
                  <a:pt x="11967" y="15070"/>
                </a:cubicBezTo>
                <a:cubicBezTo>
                  <a:pt x="11967" y="15217"/>
                  <a:pt x="11962" y="15362"/>
                  <a:pt x="11950" y="15504"/>
                </a:cubicBezTo>
                <a:lnTo>
                  <a:pt x="11948" y="15535"/>
                </a:lnTo>
                <a:cubicBezTo>
                  <a:pt x="11948" y="15535"/>
                  <a:pt x="11948" y="15535"/>
                  <a:pt x="11947" y="15535"/>
                </a:cubicBezTo>
                <a:cubicBezTo>
                  <a:pt x="11828" y="17189"/>
                  <a:pt x="11164" y="18505"/>
                  <a:pt x="10316" y="18784"/>
                </a:cubicBezTo>
                <a:lnTo>
                  <a:pt x="10316" y="18789"/>
                </a:lnTo>
                <a:cubicBezTo>
                  <a:pt x="10303" y="18794"/>
                  <a:pt x="10291" y="18798"/>
                  <a:pt x="10277" y="18796"/>
                </a:cubicBezTo>
                <a:cubicBezTo>
                  <a:pt x="10204" y="18822"/>
                  <a:pt x="10128" y="18836"/>
                  <a:pt x="10052" y="18839"/>
                </a:cubicBezTo>
                <a:lnTo>
                  <a:pt x="10011" y="18846"/>
                </a:lnTo>
                <a:lnTo>
                  <a:pt x="10011" y="18844"/>
                </a:lnTo>
                <a:lnTo>
                  <a:pt x="10010" y="18844"/>
                </a:lnTo>
                <a:cubicBezTo>
                  <a:pt x="10009" y="18827"/>
                  <a:pt x="10009" y="18809"/>
                  <a:pt x="10009" y="18791"/>
                </a:cubicBezTo>
                <a:cubicBezTo>
                  <a:pt x="10009" y="18764"/>
                  <a:pt x="10009" y="18737"/>
                  <a:pt x="10012" y="18711"/>
                </a:cubicBezTo>
                <a:cubicBezTo>
                  <a:pt x="10012" y="18564"/>
                  <a:pt x="10018" y="18419"/>
                  <a:pt x="10030" y="18278"/>
                </a:cubicBezTo>
                <a:lnTo>
                  <a:pt x="10031" y="18246"/>
                </a:lnTo>
                <a:cubicBezTo>
                  <a:pt x="10031" y="18246"/>
                  <a:pt x="10032" y="18246"/>
                  <a:pt x="10032" y="18246"/>
                </a:cubicBezTo>
                <a:cubicBezTo>
                  <a:pt x="10151" y="16592"/>
                  <a:pt x="10815" y="15276"/>
                  <a:pt x="11663" y="14998"/>
                </a:cubicBezTo>
                <a:lnTo>
                  <a:pt x="11664" y="14992"/>
                </a:lnTo>
                <a:cubicBezTo>
                  <a:pt x="11676" y="14987"/>
                  <a:pt x="11689" y="14983"/>
                  <a:pt x="11702" y="14985"/>
                </a:cubicBezTo>
                <a:cubicBezTo>
                  <a:pt x="11776" y="14959"/>
                  <a:pt x="11851" y="14945"/>
                  <a:pt x="11928" y="14942"/>
                </a:cubicBezTo>
                <a:close/>
                <a:moveTo>
                  <a:pt x="8001" y="14935"/>
                </a:moveTo>
                <a:lnTo>
                  <a:pt x="8042" y="14942"/>
                </a:lnTo>
                <a:cubicBezTo>
                  <a:pt x="8118" y="14945"/>
                  <a:pt x="8194" y="14959"/>
                  <a:pt x="8267" y="14985"/>
                </a:cubicBezTo>
                <a:cubicBezTo>
                  <a:pt x="8280" y="14983"/>
                  <a:pt x="8293" y="14987"/>
                  <a:pt x="8306" y="14992"/>
                </a:cubicBezTo>
                <a:lnTo>
                  <a:pt x="8306" y="14998"/>
                </a:lnTo>
                <a:cubicBezTo>
                  <a:pt x="9154" y="15276"/>
                  <a:pt x="9818" y="16592"/>
                  <a:pt x="9937" y="18246"/>
                </a:cubicBezTo>
                <a:cubicBezTo>
                  <a:pt x="9937" y="18246"/>
                  <a:pt x="9938" y="18246"/>
                  <a:pt x="9938" y="18246"/>
                </a:cubicBezTo>
                <a:lnTo>
                  <a:pt x="9939" y="18278"/>
                </a:lnTo>
                <a:cubicBezTo>
                  <a:pt x="9951" y="18419"/>
                  <a:pt x="9957" y="18564"/>
                  <a:pt x="9957" y="18711"/>
                </a:cubicBezTo>
                <a:cubicBezTo>
                  <a:pt x="9960" y="18737"/>
                  <a:pt x="9960" y="18764"/>
                  <a:pt x="9960" y="18791"/>
                </a:cubicBezTo>
                <a:cubicBezTo>
                  <a:pt x="9960" y="18809"/>
                  <a:pt x="9960" y="18827"/>
                  <a:pt x="9959" y="18844"/>
                </a:cubicBezTo>
                <a:lnTo>
                  <a:pt x="9958" y="18844"/>
                </a:lnTo>
                <a:lnTo>
                  <a:pt x="9958" y="18846"/>
                </a:lnTo>
                <a:lnTo>
                  <a:pt x="9917" y="18839"/>
                </a:lnTo>
                <a:cubicBezTo>
                  <a:pt x="9841" y="18836"/>
                  <a:pt x="9765" y="18822"/>
                  <a:pt x="9692" y="18796"/>
                </a:cubicBezTo>
                <a:cubicBezTo>
                  <a:pt x="9679" y="18798"/>
                  <a:pt x="9666" y="18794"/>
                  <a:pt x="9653" y="18789"/>
                </a:cubicBezTo>
                <a:lnTo>
                  <a:pt x="9653" y="18784"/>
                </a:lnTo>
                <a:cubicBezTo>
                  <a:pt x="8805" y="18505"/>
                  <a:pt x="8141" y="17189"/>
                  <a:pt x="8022" y="15535"/>
                </a:cubicBezTo>
                <a:cubicBezTo>
                  <a:pt x="8022" y="15535"/>
                  <a:pt x="8021" y="15535"/>
                  <a:pt x="8021" y="15535"/>
                </a:cubicBezTo>
                <a:lnTo>
                  <a:pt x="8019" y="15504"/>
                </a:lnTo>
                <a:cubicBezTo>
                  <a:pt x="8008" y="15362"/>
                  <a:pt x="8002" y="15217"/>
                  <a:pt x="8002" y="15070"/>
                </a:cubicBezTo>
                <a:cubicBezTo>
                  <a:pt x="7999" y="15044"/>
                  <a:pt x="7999" y="15017"/>
                  <a:pt x="7999" y="14991"/>
                </a:cubicBezTo>
                <a:lnTo>
                  <a:pt x="8000" y="14937"/>
                </a:lnTo>
                <a:lnTo>
                  <a:pt x="8001" y="14937"/>
                </a:lnTo>
                <a:close/>
                <a:moveTo>
                  <a:pt x="7969" y="14935"/>
                </a:moveTo>
                <a:lnTo>
                  <a:pt x="7969" y="14937"/>
                </a:lnTo>
                <a:lnTo>
                  <a:pt x="7970" y="14937"/>
                </a:lnTo>
                <a:lnTo>
                  <a:pt x="7971" y="14991"/>
                </a:lnTo>
                <a:cubicBezTo>
                  <a:pt x="7971" y="15017"/>
                  <a:pt x="7971" y="15044"/>
                  <a:pt x="7968" y="15070"/>
                </a:cubicBezTo>
                <a:cubicBezTo>
                  <a:pt x="7968" y="15217"/>
                  <a:pt x="7962" y="15362"/>
                  <a:pt x="7950" y="15504"/>
                </a:cubicBezTo>
                <a:lnTo>
                  <a:pt x="7949" y="15535"/>
                </a:lnTo>
                <a:cubicBezTo>
                  <a:pt x="7949" y="15535"/>
                  <a:pt x="7948" y="15535"/>
                  <a:pt x="7948" y="15535"/>
                </a:cubicBezTo>
                <a:cubicBezTo>
                  <a:pt x="7829" y="17189"/>
                  <a:pt x="7165" y="18505"/>
                  <a:pt x="6317" y="18784"/>
                </a:cubicBezTo>
                <a:lnTo>
                  <a:pt x="6316" y="18789"/>
                </a:lnTo>
                <a:cubicBezTo>
                  <a:pt x="6304" y="18794"/>
                  <a:pt x="6291" y="18798"/>
                  <a:pt x="6278" y="18796"/>
                </a:cubicBezTo>
                <a:cubicBezTo>
                  <a:pt x="6204" y="18822"/>
                  <a:pt x="6129" y="18836"/>
                  <a:pt x="6053" y="18839"/>
                </a:cubicBezTo>
                <a:lnTo>
                  <a:pt x="6012" y="18846"/>
                </a:lnTo>
                <a:lnTo>
                  <a:pt x="6012" y="18844"/>
                </a:lnTo>
                <a:lnTo>
                  <a:pt x="6011" y="18844"/>
                </a:lnTo>
                <a:cubicBezTo>
                  <a:pt x="6010" y="18827"/>
                  <a:pt x="6010" y="18809"/>
                  <a:pt x="6010" y="18791"/>
                </a:cubicBezTo>
                <a:cubicBezTo>
                  <a:pt x="6010" y="18764"/>
                  <a:pt x="6010" y="18737"/>
                  <a:pt x="6013" y="18711"/>
                </a:cubicBezTo>
                <a:cubicBezTo>
                  <a:pt x="6013" y="18564"/>
                  <a:pt x="6018" y="18419"/>
                  <a:pt x="6030" y="18278"/>
                </a:cubicBezTo>
                <a:lnTo>
                  <a:pt x="6032" y="18246"/>
                </a:lnTo>
                <a:cubicBezTo>
                  <a:pt x="6032" y="18246"/>
                  <a:pt x="6032" y="18246"/>
                  <a:pt x="6033" y="18246"/>
                </a:cubicBezTo>
                <a:cubicBezTo>
                  <a:pt x="6152" y="16592"/>
                  <a:pt x="6816" y="15276"/>
                  <a:pt x="7664" y="14998"/>
                </a:cubicBezTo>
                <a:lnTo>
                  <a:pt x="7664" y="14992"/>
                </a:lnTo>
                <a:cubicBezTo>
                  <a:pt x="7677" y="14987"/>
                  <a:pt x="7689" y="14983"/>
                  <a:pt x="7703" y="14985"/>
                </a:cubicBezTo>
                <a:cubicBezTo>
                  <a:pt x="7776" y="14959"/>
                  <a:pt x="7852" y="14945"/>
                  <a:pt x="7928" y="14942"/>
                </a:cubicBezTo>
                <a:close/>
                <a:moveTo>
                  <a:pt x="4002" y="14935"/>
                </a:moveTo>
                <a:lnTo>
                  <a:pt x="4042" y="14942"/>
                </a:lnTo>
                <a:cubicBezTo>
                  <a:pt x="4119" y="14945"/>
                  <a:pt x="4194" y="14959"/>
                  <a:pt x="4268" y="14985"/>
                </a:cubicBezTo>
                <a:cubicBezTo>
                  <a:pt x="4281" y="14983"/>
                  <a:pt x="4294" y="14987"/>
                  <a:pt x="4306" y="14992"/>
                </a:cubicBezTo>
                <a:lnTo>
                  <a:pt x="4307" y="14998"/>
                </a:lnTo>
                <a:cubicBezTo>
                  <a:pt x="5155" y="15276"/>
                  <a:pt x="5819" y="16592"/>
                  <a:pt x="5938" y="18246"/>
                </a:cubicBezTo>
                <a:cubicBezTo>
                  <a:pt x="5938" y="18246"/>
                  <a:pt x="5938" y="18246"/>
                  <a:pt x="5939" y="18246"/>
                </a:cubicBezTo>
                <a:lnTo>
                  <a:pt x="5940" y="18278"/>
                </a:lnTo>
                <a:cubicBezTo>
                  <a:pt x="5952" y="18419"/>
                  <a:pt x="5958" y="18564"/>
                  <a:pt x="5958" y="18711"/>
                </a:cubicBezTo>
                <a:cubicBezTo>
                  <a:pt x="5961" y="18737"/>
                  <a:pt x="5961" y="18764"/>
                  <a:pt x="5961" y="18791"/>
                </a:cubicBezTo>
                <a:cubicBezTo>
                  <a:pt x="5961" y="18809"/>
                  <a:pt x="5961" y="18827"/>
                  <a:pt x="5960" y="18844"/>
                </a:cubicBezTo>
                <a:lnTo>
                  <a:pt x="5958" y="18844"/>
                </a:lnTo>
                <a:lnTo>
                  <a:pt x="5958" y="18846"/>
                </a:lnTo>
                <a:lnTo>
                  <a:pt x="5918" y="18839"/>
                </a:lnTo>
                <a:cubicBezTo>
                  <a:pt x="5841" y="18836"/>
                  <a:pt x="5766" y="18822"/>
                  <a:pt x="5692" y="18796"/>
                </a:cubicBezTo>
                <a:cubicBezTo>
                  <a:pt x="5679" y="18798"/>
                  <a:pt x="5667" y="18794"/>
                  <a:pt x="5654" y="18789"/>
                </a:cubicBezTo>
                <a:lnTo>
                  <a:pt x="5654" y="18784"/>
                </a:lnTo>
                <a:cubicBezTo>
                  <a:pt x="4806" y="18505"/>
                  <a:pt x="4141" y="17189"/>
                  <a:pt x="4023" y="15535"/>
                </a:cubicBezTo>
                <a:cubicBezTo>
                  <a:pt x="4022" y="15535"/>
                  <a:pt x="4022" y="15535"/>
                  <a:pt x="4021" y="15535"/>
                </a:cubicBezTo>
                <a:lnTo>
                  <a:pt x="4020" y="15504"/>
                </a:lnTo>
                <a:cubicBezTo>
                  <a:pt x="4008" y="15362"/>
                  <a:pt x="4002" y="15217"/>
                  <a:pt x="4003" y="15070"/>
                </a:cubicBezTo>
                <a:cubicBezTo>
                  <a:pt x="3999" y="15044"/>
                  <a:pt x="3999" y="15017"/>
                  <a:pt x="3999" y="14991"/>
                </a:cubicBezTo>
                <a:lnTo>
                  <a:pt x="4001" y="14937"/>
                </a:lnTo>
                <a:lnTo>
                  <a:pt x="4002" y="14937"/>
                </a:lnTo>
                <a:close/>
                <a:moveTo>
                  <a:pt x="3969" y="14935"/>
                </a:moveTo>
                <a:lnTo>
                  <a:pt x="3969" y="14937"/>
                </a:lnTo>
                <a:lnTo>
                  <a:pt x="3971" y="14937"/>
                </a:lnTo>
                <a:lnTo>
                  <a:pt x="3972" y="14991"/>
                </a:lnTo>
                <a:cubicBezTo>
                  <a:pt x="3972" y="15017"/>
                  <a:pt x="3972" y="15044"/>
                  <a:pt x="3969" y="15070"/>
                </a:cubicBezTo>
                <a:cubicBezTo>
                  <a:pt x="3969" y="15217"/>
                  <a:pt x="3963" y="15362"/>
                  <a:pt x="3951" y="15504"/>
                </a:cubicBezTo>
                <a:lnTo>
                  <a:pt x="3950" y="15535"/>
                </a:lnTo>
                <a:cubicBezTo>
                  <a:pt x="3949" y="15535"/>
                  <a:pt x="3949" y="15535"/>
                  <a:pt x="3949" y="15535"/>
                </a:cubicBezTo>
                <a:cubicBezTo>
                  <a:pt x="3830" y="17189"/>
                  <a:pt x="3166" y="18505"/>
                  <a:pt x="2317" y="18784"/>
                </a:cubicBezTo>
                <a:lnTo>
                  <a:pt x="2317" y="18789"/>
                </a:lnTo>
                <a:cubicBezTo>
                  <a:pt x="2305" y="18794"/>
                  <a:pt x="2292" y="18798"/>
                  <a:pt x="2279" y="18796"/>
                </a:cubicBezTo>
                <a:cubicBezTo>
                  <a:pt x="2205" y="18822"/>
                  <a:pt x="2130" y="18836"/>
                  <a:pt x="2053" y="18839"/>
                </a:cubicBezTo>
                <a:lnTo>
                  <a:pt x="2013" y="18846"/>
                </a:lnTo>
                <a:lnTo>
                  <a:pt x="2013" y="18844"/>
                </a:lnTo>
                <a:lnTo>
                  <a:pt x="2012" y="18844"/>
                </a:lnTo>
                <a:cubicBezTo>
                  <a:pt x="2010" y="18827"/>
                  <a:pt x="2010" y="18809"/>
                  <a:pt x="2010" y="18791"/>
                </a:cubicBezTo>
                <a:cubicBezTo>
                  <a:pt x="2010" y="18764"/>
                  <a:pt x="2010" y="18737"/>
                  <a:pt x="2013" y="18711"/>
                </a:cubicBezTo>
                <a:cubicBezTo>
                  <a:pt x="2013" y="18564"/>
                  <a:pt x="2019" y="18419"/>
                  <a:pt x="2031" y="18278"/>
                </a:cubicBezTo>
                <a:lnTo>
                  <a:pt x="2032" y="18246"/>
                </a:lnTo>
                <a:cubicBezTo>
                  <a:pt x="2033" y="18246"/>
                  <a:pt x="2033" y="18246"/>
                  <a:pt x="2034" y="18246"/>
                </a:cubicBezTo>
                <a:cubicBezTo>
                  <a:pt x="2152" y="16592"/>
                  <a:pt x="2817" y="15276"/>
                  <a:pt x="3665" y="14998"/>
                </a:cubicBezTo>
                <a:lnTo>
                  <a:pt x="3665" y="14992"/>
                </a:lnTo>
                <a:cubicBezTo>
                  <a:pt x="3678" y="14987"/>
                  <a:pt x="3690" y="14983"/>
                  <a:pt x="3703" y="14985"/>
                </a:cubicBezTo>
                <a:cubicBezTo>
                  <a:pt x="3777" y="14959"/>
                  <a:pt x="3852" y="14945"/>
                  <a:pt x="3929" y="14942"/>
                </a:cubicBezTo>
                <a:close/>
                <a:moveTo>
                  <a:pt x="3" y="14935"/>
                </a:moveTo>
                <a:lnTo>
                  <a:pt x="43" y="14942"/>
                </a:lnTo>
                <a:cubicBezTo>
                  <a:pt x="120" y="14945"/>
                  <a:pt x="195" y="14959"/>
                  <a:pt x="269" y="14985"/>
                </a:cubicBezTo>
                <a:cubicBezTo>
                  <a:pt x="282" y="14983"/>
                  <a:pt x="294" y="14987"/>
                  <a:pt x="307" y="14992"/>
                </a:cubicBezTo>
                <a:lnTo>
                  <a:pt x="307" y="14998"/>
                </a:lnTo>
                <a:cubicBezTo>
                  <a:pt x="1155" y="15276"/>
                  <a:pt x="1820" y="16592"/>
                  <a:pt x="1938" y="18246"/>
                </a:cubicBezTo>
                <a:cubicBezTo>
                  <a:pt x="1939" y="18246"/>
                  <a:pt x="1939" y="18246"/>
                  <a:pt x="1940" y="18246"/>
                </a:cubicBezTo>
                <a:lnTo>
                  <a:pt x="1941" y="18278"/>
                </a:lnTo>
                <a:cubicBezTo>
                  <a:pt x="1953" y="18419"/>
                  <a:pt x="1959" y="18564"/>
                  <a:pt x="1959" y="18711"/>
                </a:cubicBezTo>
                <a:cubicBezTo>
                  <a:pt x="1962" y="18737"/>
                  <a:pt x="1962" y="18764"/>
                  <a:pt x="1962" y="18791"/>
                </a:cubicBezTo>
                <a:cubicBezTo>
                  <a:pt x="1962" y="18809"/>
                  <a:pt x="1962" y="18827"/>
                  <a:pt x="1960" y="18844"/>
                </a:cubicBezTo>
                <a:lnTo>
                  <a:pt x="1959" y="18844"/>
                </a:lnTo>
                <a:lnTo>
                  <a:pt x="1959" y="18846"/>
                </a:lnTo>
                <a:lnTo>
                  <a:pt x="1919" y="18839"/>
                </a:lnTo>
                <a:cubicBezTo>
                  <a:pt x="1842" y="18836"/>
                  <a:pt x="1767" y="18822"/>
                  <a:pt x="1693" y="18796"/>
                </a:cubicBezTo>
                <a:cubicBezTo>
                  <a:pt x="1680" y="18798"/>
                  <a:pt x="1667" y="18794"/>
                  <a:pt x="1655" y="18789"/>
                </a:cubicBezTo>
                <a:lnTo>
                  <a:pt x="1655" y="18784"/>
                </a:lnTo>
                <a:cubicBezTo>
                  <a:pt x="806" y="18505"/>
                  <a:pt x="142" y="17189"/>
                  <a:pt x="23" y="15535"/>
                </a:cubicBezTo>
                <a:cubicBezTo>
                  <a:pt x="23" y="15535"/>
                  <a:pt x="23" y="15535"/>
                  <a:pt x="22" y="15535"/>
                </a:cubicBezTo>
                <a:lnTo>
                  <a:pt x="21" y="15504"/>
                </a:lnTo>
                <a:cubicBezTo>
                  <a:pt x="9" y="15362"/>
                  <a:pt x="3" y="15217"/>
                  <a:pt x="3" y="15070"/>
                </a:cubicBezTo>
                <a:cubicBezTo>
                  <a:pt x="0" y="15044"/>
                  <a:pt x="0" y="15017"/>
                  <a:pt x="0" y="14991"/>
                </a:cubicBezTo>
                <a:lnTo>
                  <a:pt x="1" y="14937"/>
                </a:lnTo>
                <a:lnTo>
                  <a:pt x="3" y="14937"/>
                </a:lnTo>
                <a:close/>
                <a:moveTo>
                  <a:pt x="18346" y="11563"/>
                </a:moveTo>
                <a:cubicBezTo>
                  <a:pt x="18472" y="12843"/>
                  <a:pt x="18980" y="13857"/>
                  <a:pt x="19630" y="14137"/>
                </a:cubicBezTo>
                <a:cubicBezTo>
                  <a:pt x="19504" y="12857"/>
                  <a:pt x="18997" y="11842"/>
                  <a:pt x="18346" y="11563"/>
                </a:cubicBezTo>
                <a:close/>
                <a:moveTo>
                  <a:pt x="17620" y="11563"/>
                </a:moveTo>
                <a:cubicBezTo>
                  <a:pt x="16970" y="11842"/>
                  <a:pt x="16462" y="12857"/>
                  <a:pt x="16336" y="14137"/>
                </a:cubicBezTo>
                <a:cubicBezTo>
                  <a:pt x="16986" y="13857"/>
                  <a:pt x="17494" y="12843"/>
                  <a:pt x="17620" y="11563"/>
                </a:cubicBezTo>
                <a:close/>
                <a:moveTo>
                  <a:pt x="14347" y="11563"/>
                </a:moveTo>
                <a:cubicBezTo>
                  <a:pt x="14473" y="12843"/>
                  <a:pt x="14981" y="13857"/>
                  <a:pt x="15631" y="14137"/>
                </a:cubicBezTo>
                <a:cubicBezTo>
                  <a:pt x="15505" y="12857"/>
                  <a:pt x="14997" y="11842"/>
                  <a:pt x="14347" y="11563"/>
                </a:cubicBezTo>
                <a:close/>
                <a:moveTo>
                  <a:pt x="13621" y="11563"/>
                </a:moveTo>
                <a:cubicBezTo>
                  <a:pt x="12970" y="11842"/>
                  <a:pt x="12463" y="12857"/>
                  <a:pt x="12337" y="14137"/>
                </a:cubicBezTo>
                <a:cubicBezTo>
                  <a:pt x="12987" y="13857"/>
                  <a:pt x="13495" y="12843"/>
                  <a:pt x="13621" y="11563"/>
                </a:cubicBezTo>
                <a:close/>
                <a:moveTo>
                  <a:pt x="10348" y="11563"/>
                </a:moveTo>
                <a:cubicBezTo>
                  <a:pt x="10474" y="12843"/>
                  <a:pt x="10981" y="13857"/>
                  <a:pt x="11632" y="14137"/>
                </a:cubicBezTo>
                <a:cubicBezTo>
                  <a:pt x="11506" y="12857"/>
                  <a:pt x="10998" y="11842"/>
                  <a:pt x="10348" y="11563"/>
                </a:cubicBezTo>
                <a:close/>
                <a:moveTo>
                  <a:pt x="9621" y="11563"/>
                </a:moveTo>
                <a:cubicBezTo>
                  <a:pt x="8971" y="11842"/>
                  <a:pt x="8463" y="12857"/>
                  <a:pt x="8337" y="14137"/>
                </a:cubicBezTo>
                <a:cubicBezTo>
                  <a:pt x="8988" y="13857"/>
                  <a:pt x="9496" y="12843"/>
                  <a:pt x="9621" y="11563"/>
                </a:cubicBezTo>
                <a:close/>
                <a:moveTo>
                  <a:pt x="6348" y="11563"/>
                </a:moveTo>
                <a:cubicBezTo>
                  <a:pt x="6474" y="12843"/>
                  <a:pt x="6982" y="13857"/>
                  <a:pt x="7632" y="14137"/>
                </a:cubicBezTo>
                <a:cubicBezTo>
                  <a:pt x="7507" y="12857"/>
                  <a:pt x="6999" y="11842"/>
                  <a:pt x="6348" y="11563"/>
                </a:cubicBezTo>
                <a:close/>
                <a:moveTo>
                  <a:pt x="5622" y="11563"/>
                </a:moveTo>
                <a:cubicBezTo>
                  <a:pt x="4972" y="11842"/>
                  <a:pt x="4464" y="12857"/>
                  <a:pt x="4338" y="14137"/>
                </a:cubicBezTo>
                <a:cubicBezTo>
                  <a:pt x="4989" y="13857"/>
                  <a:pt x="5496" y="12843"/>
                  <a:pt x="5622" y="11563"/>
                </a:cubicBezTo>
                <a:close/>
                <a:moveTo>
                  <a:pt x="2349" y="11563"/>
                </a:moveTo>
                <a:cubicBezTo>
                  <a:pt x="2475" y="12843"/>
                  <a:pt x="2983" y="13857"/>
                  <a:pt x="3633" y="14137"/>
                </a:cubicBezTo>
                <a:cubicBezTo>
                  <a:pt x="3507" y="12857"/>
                  <a:pt x="2999" y="11842"/>
                  <a:pt x="2349" y="11563"/>
                </a:cubicBezTo>
                <a:close/>
                <a:moveTo>
                  <a:pt x="1623" y="11563"/>
                </a:moveTo>
                <a:cubicBezTo>
                  <a:pt x="973" y="11842"/>
                  <a:pt x="465" y="12857"/>
                  <a:pt x="339" y="14137"/>
                </a:cubicBezTo>
                <a:cubicBezTo>
                  <a:pt x="989" y="13857"/>
                  <a:pt x="1497" y="12843"/>
                  <a:pt x="1623" y="11563"/>
                </a:cubicBezTo>
                <a:close/>
                <a:moveTo>
                  <a:pt x="21600" y="10967"/>
                </a:moveTo>
                <a:lnTo>
                  <a:pt x="21600" y="11574"/>
                </a:lnTo>
                <a:lnTo>
                  <a:pt x="21383" y="11701"/>
                </a:lnTo>
                <a:cubicBezTo>
                  <a:pt x="20848" y="12100"/>
                  <a:pt x="20445" y="13017"/>
                  <a:pt x="20335" y="14137"/>
                </a:cubicBezTo>
                <a:cubicBezTo>
                  <a:pt x="20904" y="13892"/>
                  <a:pt x="21364" y="13085"/>
                  <a:pt x="21555" y="12029"/>
                </a:cubicBezTo>
                <a:lnTo>
                  <a:pt x="21600" y="11702"/>
                </a:lnTo>
                <a:lnTo>
                  <a:pt x="21600" y="13146"/>
                </a:lnTo>
                <a:lnTo>
                  <a:pt x="21590" y="13178"/>
                </a:lnTo>
                <a:cubicBezTo>
                  <a:pt x="21292" y="13998"/>
                  <a:pt x="20834" y="14582"/>
                  <a:pt x="20304" y="14758"/>
                </a:cubicBezTo>
                <a:lnTo>
                  <a:pt x="20303" y="14763"/>
                </a:lnTo>
                <a:cubicBezTo>
                  <a:pt x="20291" y="14768"/>
                  <a:pt x="20278" y="14772"/>
                  <a:pt x="20265" y="14770"/>
                </a:cubicBezTo>
                <a:cubicBezTo>
                  <a:pt x="20191" y="14797"/>
                  <a:pt x="20116" y="14811"/>
                  <a:pt x="20040" y="14813"/>
                </a:cubicBezTo>
                <a:lnTo>
                  <a:pt x="19999" y="14821"/>
                </a:lnTo>
                <a:lnTo>
                  <a:pt x="19999" y="14819"/>
                </a:lnTo>
                <a:lnTo>
                  <a:pt x="19998" y="14819"/>
                </a:lnTo>
                <a:cubicBezTo>
                  <a:pt x="19997" y="14801"/>
                  <a:pt x="19996" y="14783"/>
                  <a:pt x="19996" y="14765"/>
                </a:cubicBezTo>
                <a:cubicBezTo>
                  <a:pt x="19996" y="14738"/>
                  <a:pt x="19997" y="14711"/>
                  <a:pt x="20000" y="14685"/>
                </a:cubicBezTo>
                <a:cubicBezTo>
                  <a:pt x="20000" y="14536"/>
                  <a:pt x="20005" y="14391"/>
                  <a:pt x="20017" y="14248"/>
                </a:cubicBezTo>
                <a:lnTo>
                  <a:pt x="20019" y="14216"/>
                </a:lnTo>
                <a:cubicBezTo>
                  <a:pt x="20019" y="14216"/>
                  <a:pt x="20019" y="14216"/>
                  <a:pt x="20020" y="14216"/>
                </a:cubicBezTo>
                <a:cubicBezTo>
                  <a:pt x="20124" y="12757"/>
                  <a:pt x="20645" y="11559"/>
                  <a:pt x="21342" y="11094"/>
                </a:cubicBezTo>
                <a:close/>
                <a:moveTo>
                  <a:pt x="18010" y="10878"/>
                </a:moveTo>
                <a:lnTo>
                  <a:pt x="18050" y="10886"/>
                </a:lnTo>
                <a:cubicBezTo>
                  <a:pt x="18127" y="10889"/>
                  <a:pt x="18202" y="10903"/>
                  <a:pt x="18276" y="10929"/>
                </a:cubicBezTo>
                <a:cubicBezTo>
                  <a:pt x="18289" y="10927"/>
                  <a:pt x="18302" y="10931"/>
                  <a:pt x="18314" y="10936"/>
                </a:cubicBezTo>
                <a:lnTo>
                  <a:pt x="18315" y="10942"/>
                </a:lnTo>
                <a:cubicBezTo>
                  <a:pt x="19163" y="11222"/>
                  <a:pt x="19827" y="12549"/>
                  <a:pt x="19946" y="14216"/>
                </a:cubicBezTo>
                <a:cubicBezTo>
                  <a:pt x="19946" y="14216"/>
                  <a:pt x="19947" y="14216"/>
                  <a:pt x="19947" y="14216"/>
                </a:cubicBezTo>
                <a:lnTo>
                  <a:pt x="19948" y="14248"/>
                </a:lnTo>
                <a:cubicBezTo>
                  <a:pt x="19960" y="14391"/>
                  <a:pt x="19966" y="14536"/>
                  <a:pt x="19966" y="14685"/>
                </a:cubicBezTo>
                <a:cubicBezTo>
                  <a:pt x="19969" y="14711"/>
                  <a:pt x="19969" y="14738"/>
                  <a:pt x="19969" y="14765"/>
                </a:cubicBezTo>
                <a:cubicBezTo>
                  <a:pt x="19969" y="14783"/>
                  <a:pt x="19969" y="14801"/>
                  <a:pt x="19968" y="14819"/>
                </a:cubicBezTo>
                <a:lnTo>
                  <a:pt x="19967" y="14819"/>
                </a:lnTo>
                <a:lnTo>
                  <a:pt x="19967" y="14821"/>
                </a:lnTo>
                <a:lnTo>
                  <a:pt x="19926" y="14813"/>
                </a:lnTo>
                <a:cubicBezTo>
                  <a:pt x="19850" y="14811"/>
                  <a:pt x="19774" y="14797"/>
                  <a:pt x="19701" y="14770"/>
                </a:cubicBezTo>
                <a:cubicBezTo>
                  <a:pt x="19687" y="14772"/>
                  <a:pt x="19675" y="14768"/>
                  <a:pt x="19662" y="14763"/>
                </a:cubicBezTo>
                <a:lnTo>
                  <a:pt x="19662" y="14758"/>
                </a:lnTo>
                <a:cubicBezTo>
                  <a:pt x="18814" y="14477"/>
                  <a:pt x="18150" y="13151"/>
                  <a:pt x="18031" y="11484"/>
                </a:cubicBezTo>
                <a:cubicBezTo>
                  <a:pt x="18030" y="11483"/>
                  <a:pt x="18030" y="11483"/>
                  <a:pt x="18030" y="11483"/>
                </a:cubicBezTo>
                <a:lnTo>
                  <a:pt x="18028" y="11452"/>
                </a:lnTo>
                <a:cubicBezTo>
                  <a:pt x="18016" y="11309"/>
                  <a:pt x="18011" y="11163"/>
                  <a:pt x="18011" y="11015"/>
                </a:cubicBezTo>
                <a:cubicBezTo>
                  <a:pt x="18008" y="10988"/>
                  <a:pt x="18007" y="10961"/>
                  <a:pt x="18007" y="10935"/>
                </a:cubicBezTo>
                <a:lnTo>
                  <a:pt x="18009" y="10881"/>
                </a:lnTo>
                <a:lnTo>
                  <a:pt x="18010" y="10881"/>
                </a:lnTo>
                <a:close/>
                <a:moveTo>
                  <a:pt x="17956" y="10878"/>
                </a:moveTo>
                <a:lnTo>
                  <a:pt x="17956" y="10881"/>
                </a:lnTo>
                <a:lnTo>
                  <a:pt x="17958" y="10881"/>
                </a:lnTo>
                <a:lnTo>
                  <a:pt x="17959" y="10935"/>
                </a:lnTo>
                <a:cubicBezTo>
                  <a:pt x="17959" y="10961"/>
                  <a:pt x="17959" y="10988"/>
                  <a:pt x="17956" y="11015"/>
                </a:cubicBezTo>
                <a:cubicBezTo>
                  <a:pt x="17956" y="11163"/>
                  <a:pt x="17950" y="11309"/>
                  <a:pt x="17938" y="11452"/>
                </a:cubicBezTo>
                <a:lnTo>
                  <a:pt x="17937" y="11483"/>
                </a:lnTo>
                <a:cubicBezTo>
                  <a:pt x="17936" y="11483"/>
                  <a:pt x="17936" y="11483"/>
                  <a:pt x="17936" y="11484"/>
                </a:cubicBezTo>
                <a:cubicBezTo>
                  <a:pt x="17817" y="13151"/>
                  <a:pt x="17153" y="14477"/>
                  <a:pt x="16304" y="14758"/>
                </a:cubicBezTo>
                <a:lnTo>
                  <a:pt x="16304" y="14763"/>
                </a:lnTo>
                <a:cubicBezTo>
                  <a:pt x="16292" y="14768"/>
                  <a:pt x="16279" y="14772"/>
                  <a:pt x="16266" y="14770"/>
                </a:cubicBezTo>
                <a:cubicBezTo>
                  <a:pt x="16192" y="14797"/>
                  <a:pt x="16117" y="14811"/>
                  <a:pt x="16040" y="14813"/>
                </a:cubicBezTo>
                <a:lnTo>
                  <a:pt x="16000" y="14821"/>
                </a:lnTo>
                <a:lnTo>
                  <a:pt x="16000" y="14819"/>
                </a:lnTo>
                <a:lnTo>
                  <a:pt x="15999" y="14819"/>
                </a:lnTo>
                <a:cubicBezTo>
                  <a:pt x="15997" y="14801"/>
                  <a:pt x="15997" y="14783"/>
                  <a:pt x="15997" y="14765"/>
                </a:cubicBezTo>
                <a:cubicBezTo>
                  <a:pt x="15997" y="14738"/>
                  <a:pt x="15997" y="14711"/>
                  <a:pt x="16000" y="14685"/>
                </a:cubicBezTo>
                <a:cubicBezTo>
                  <a:pt x="16000" y="14536"/>
                  <a:pt x="16006" y="14391"/>
                  <a:pt x="16018" y="14248"/>
                </a:cubicBezTo>
                <a:lnTo>
                  <a:pt x="16019" y="14216"/>
                </a:lnTo>
                <a:cubicBezTo>
                  <a:pt x="16020" y="14216"/>
                  <a:pt x="16020" y="14216"/>
                  <a:pt x="16021" y="14216"/>
                </a:cubicBezTo>
                <a:cubicBezTo>
                  <a:pt x="16139" y="12549"/>
                  <a:pt x="16804" y="11222"/>
                  <a:pt x="17652" y="10942"/>
                </a:cubicBezTo>
                <a:lnTo>
                  <a:pt x="17652" y="10936"/>
                </a:lnTo>
                <a:cubicBezTo>
                  <a:pt x="17664" y="10931"/>
                  <a:pt x="17677" y="10927"/>
                  <a:pt x="17690" y="10929"/>
                </a:cubicBezTo>
                <a:cubicBezTo>
                  <a:pt x="17764" y="10903"/>
                  <a:pt x="17839" y="10889"/>
                  <a:pt x="17916" y="10886"/>
                </a:cubicBezTo>
                <a:close/>
                <a:moveTo>
                  <a:pt x="14011" y="10878"/>
                </a:moveTo>
                <a:lnTo>
                  <a:pt x="14051" y="10886"/>
                </a:lnTo>
                <a:cubicBezTo>
                  <a:pt x="14128" y="10889"/>
                  <a:pt x="14203" y="10903"/>
                  <a:pt x="14277" y="10929"/>
                </a:cubicBezTo>
                <a:cubicBezTo>
                  <a:pt x="14290" y="10927"/>
                  <a:pt x="14303" y="10931"/>
                  <a:pt x="14315" y="10936"/>
                </a:cubicBezTo>
                <a:lnTo>
                  <a:pt x="14315" y="10942"/>
                </a:lnTo>
                <a:cubicBezTo>
                  <a:pt x="15163" y="11222"/>
                  <a:pt x="15828" y="12549"/>
                  <a:pt x="15947" y="14216"/>
                </a:cubicBezTo>
                <a:cubicBezTo>
                  <a:pt x="15947" y="14216"/>
                  <a:pt x="15947" y="14216"/>
                  <a:pt x="15948" y="14216"/>
                </a:cubicBezTo>
                <a:lnTo>
                  <a:pt x="15949" y="14248"/>
                </a:lnTo>
                <a:cubicBezTo>
                  <a:pt x="15961" y="14391"/>
                  <a:pt x="15967" y="14536"/>
                  <a:pt x="15967" y="14685"/>
                </a:cubicBezTo>
                <a:cubicBezTo>
                  <a:pt x="15970" y="14711"/>
                  <a:pt x="15970" y="14738"/>
                  <a:pt x="15970" y="14765"/>
                </a:cubicBezTo>
                <a:cubicBezTo>
                  <a:pt x="15970" y="14783"/>
                  <a:pt x="15970" y="14801"/>
                  <a:pt x="15968" y="14819"/>
                </a:cubicBezTo>
                <a:lnTo>
                  <a:pt x="15967" y="14819"/>
                </a:lnTo>
                <a:lnTo>
                  <a:pt x="15967" y="14821"/>
                </a:lnTo>
                <a:lnTo>
                  <a:pt x="15927" y="14813"/>
                </a:lnTo>
                <a:cubicBezTo>
                  <a:pt x="15850" y="14811"/>
                  <a:pt x="15775" y="14797"/>
                  <a:pt x="15701" y="14770"/>
                </a:cubicBezTo>
                <a:cubicBezTo>
                  <a:pt x="15688" y="14772"/>
                  <a:pt x="15675" y="14768"/>
                  <a:pt x="15663" y="14763"/>
                </a:cubicBezTo>
                <a:lnTo>
                  <a:pt x="15663" y="14758"/>
                </a:lnTo>
                <a:cubicBezTo>
                  <a:pt x="14815" y="14477"/>
                  <a:pt x="14150" y="13151"/>
                  <a:pt x="14031" y="11484"/>
                </a:cubicBezTo>
                <a:cubicBezTo>
                  <a:pt x="14031" y="11483"/>
                  <a:pt x="14031" y="11483"/>
                  <a:pt x="14030" y="11483"/>
                </a:cubicBezTo>
                <a:lnTo>
                  <a:pt x="14029" y="11452"/>
                </a:lnTo>
                <a:cubicBezTo>
                  <a:pt x="14017" y="11309"/>
                  <a:pt x="14011" y="11163"/>
                  <a:pt x="14011" y="11015"/>
                </a:cubicBezTo>
                <a:cubicBezTo>
                  <a:pt x="14008" y="10988"/>
                  <a:pt x="14008" y="10961"/>
                  <a:pt x="14008" y="10935"/>
                </a:cubicBezTo>
                <a:lnTo>
                  <a:pt x="14010" y="10881"/>
                </a:lnTo>
                <a:lnTo>
                  <a:pt x="14011" y="10881"/>
                </a:lnTo>
                <a:close/>
                <a:moveTo>
                  <a:pt x="13957" y="10878"/>
                </a:moveTo>
                <a:lnTo>
                  <a:pt x="13957" y="10881"/>
                </a:lnTo>
                <a:lnTo>
                  <a:pt x="13958" y="10881"/>
                </a:lnTo>
                <a:lnTo>
                  <a:pt x="13960" y="10935"/>
                </a:lnTo>
                <a:cubicBezTo>
                  <a:pt x="13960" y="10961"/>
                  <a:pt x="13959" y="10988"/>
                  <a:pt x="13956" y="11015"/>
                </a:cubicBezTo>
                <a:cubicBezTo>
                  <a:pt x="13956" y="11163"/>
                  <a:pt x="13951" y="11309"/>
                  <a:pt x="13939" y="11452"/>
                </a:cubicBezTo>
                <a:lnTo>
                  <a:pt x="13937" y="11483"/>
                </a:lnTo>
                <a:cubicBezTo>
                  <a:pt x="13937" y="11483"/>
                  <a:pt x="13937" y="11483"/>
                  <a:pt x="13936" y="11484"/>
                </a:cubicBezTo>
                <a:cubicBezTo>
                  <a:pt x="13817" y="13151"/>
                  <a:pt x="13153" y="14477"/>
                  <a:pt x="12305" y="14758"/>
                </a:cubicBezTo>
                <a:lnTo>
                  <a:pt x="12305" y="14763"/>
                </a:lnTo>
                <a:cubicBezTo>
                  <a:pt x="12292" y="14768"/>
                  <a:pt x="12280" y="14772"/>
                  <a:pt x="12267" y="14770"/>
                </a:cubicBezTo>
                <a:cubicBezTo>
                  <a:pt x="12193" y="14797"/>
                  <a:pt x="12117" y="14811"/>
                  <a:pt x="12041" y="14813"/>
                </a:cubicBezTo>
                <a:lnTo>
                  <a:pt x="12001" y="14821"/>
                </a:lnTo>
                <a:lnTo>
                  <a:pt x="12000" y="14819"/>
                </a:lnTo>
                <a:lnTo>
                  <a:pt x="11999" y="14819"/>
                </a:lnTo>
                <a:cubicBezTo>
                  <a:pt x="11998" y="14801"/>
                  <a:pt x="11998" y="14783"/>
                  <a:pt x="11998" y="14765"/>
                </a:cubicBezTo>
                <a:cubicBezTo>
                  <a:pt x="11998" y="14738"/>
                  <a:pt x="11998" y="14711"/>
                  <a:pt x="12001" y="14685"/>
                </a:cubicBezTo>
                <a:cubicBezTo>
                  <a:pt x="12001" y="14536"/>
                  <a:pt x="12007" y="14391"/>
                  <a:pt x="12019" y="14248"/>
                </a:cubicBezTo>
                <a:lnTo>
                  <a:pt x="12020" y="14216"/>
                </a:lnTo>
                <a:cubicBezTo>
                  <a:pt x="12020" y="14216"/>
                  <a:pt x="12021" y="14216"/>
                  <a:pt x="12021" y="14216"/>
                </a:cubicBezTo>
                <a:cubicBezTo>
                  <a:pt x="12140" y="12549"/>
                  <a:pt x="12804" y="11222"/>
                  <a:pt x="13652" y="10942"/>
                </a:cubicBezTo>
                <a:lnTo>
                  <a:pt x="13653" y="10936"/>
                </a:lnTo>
                <a:cubicBezTo>
                  <a:pt x="13665" y="10931"/>
                  <a:pt x="13678" y="10927"/>
                  <a:pt x="13691" y="10929"/>
                </a:cubicBezTo>
                <a:cubicBezTo>
                  <a:pt x="13765" y="10903"/>
                  <a:pt x="13840" y="10889"/>
                  <a:pt x="13917" y="10886"/>
                </a:cubicBezTo>
                <a:close/>
                <a:moveTo>
                  <a:pt x="10011" y="10878"/>
                </a:moveTo>
                <a:lnTo>
                  <a:pt x="10052" y="10886"/>
                </a:lnTo>
                <a:cubicBezTo>
                  <a:pt x="10128" y="10889"/>
                  <a:pt x="10204" y="10903"/>
                  <a:pt x="10277" y="10929"/>
                </a:cubicBezTo>
                <a:cubicBezTo>
                  <a:pt x="10291" y="10927"/>
                  <a:pt x="10303" y="10931"/>
                  <a:pt x="10316" y="10936"/>
                </a:cubicBezTo>
                <a:lnTo>
                  <a:pt x="10316" y="10942"/>
                </a:lnTo>
                <a:cubicBezTo>
                  <a:pt x="11164" y="11222"/>
                  <a:pt x="11828" y="12549"/>
                  <a:pt x="11947" y="14216"/>
                </a:cubicBezTo>
                <a:cubicBezTo>
                  <a:pt x="11948" y="14216"/>
                  <a:pt x="11948" y="14216"/>
                  <a:pt x="11948" y="14216"/>
                </a:cubicBezTo>
                <a:lnTo>
                  <a:pt x="11950" y="14248"/>
                </a:lnTo>
                <a:cubicBezTo>
                  <a:pt x="11962" y="14391"/>
                  <a:pt x="11967" y="14536"/>
                  <a:pt x="11967" y="14685"/>
                </a:cubicBezTo>
                <a:cubicBezTo>
                  <a:pt x="11970" y="14711"/>
                  <a:pt x="11971" y="14738"/>
                  <a:pt x="11971" y="14765"/>
                </a:cubicBezTo>
                <a:cubicBezTo>
                  <a:pt x="11971" y="14783"/>
                  <a:pt x="11971" y="14801"/>
                  <a:pt x="11969" y="14819"/>
                </a:cubicBezTo>
                <a:lnTo>
                  <a:pt x="11968" y="14819"/>
                </a:lnTo>
                <a:lnTo>
                  <a:pt x="11968" y="14821"/>
                </a:lnTo>
                <a:lnTo>
                  <a:pt x="11927" y="14813"/>
                </a:lnTo>
                <a:cubicBezTo>
                  <a:pt x="11851" y="14811"/>
                  <a:pt x="11776" y="14797"/>
                  <a:pt x="11702" y="14770"/>
                </a:cubicBezTo>
                <a:cubicBezTo>
                  <a:pt x="11689" y="14772"/>
                  <a:pt x="11676" y="14768"/>
                  <a:pt x="11664" y="14763"/>
                </a:cubicBezTo>
                <a:lnTo>
                  <a:pt x="11663" y="14758"/>
                </a:lnTo>
                <a:cubicBezTo>
                  <a:pt x="10815" y="14477"/>
                  <a:pt x="10151" y="13151"/>
                  <a:pt x="10032" y="11484"/>
                </a:cubicBezTo>
                <a:cubicBezTo>
                  <a:pt x="10032" y="11483"/>
                  <a:pt x="10031" y="11483"/>
                  <a:pt x="10031" y="11483"/>
                </a:cubicBezTo>
                <a:lnTo>
                  <a:pt x="10030" y="11452"/>
                </a:lnTo>
                <a:cubicBezTo>
                  <a:pt x="10018" y="11309"/>
                  <a:pt x="10012" y="11163"/>
                  <a:pt x="10012" y="11015"/>
                </a:cubicBezTo>
                <a:cubicBezTo>
                  <a:pt x="10009" y="10988"/>
                  <a:pt x="10009" y="10961"/>
                  <a:pt x="10009" y="10935"/>
                </a:cubicBezTo>
                <a:lnTo>
                  <a:pt x="10010" y="10881"/>
                </a:lnTo>
                <a:lnTo>
                  <a:pt x="10011" y="10881"/>
                </a:lnTo>
                <a:close/>
                <a:moveTo>
                  <a:pt x="9958" y="10878"/>
                </a:moveTo>
                <a:lnTo>
                  <a:pt x="9958" y="10881"/>
                </a:lnTo>
                <a:lnTo>
                  <a:pt x="9959" y="10881"/>
                </a:lnTo>
                <a:lnTo>
                  <a:pt x="9960" y="10935"/>
                </a:lnTo>
                <a:cubicBezTo>
                  <a:pt x="9960" y="10961"/>
                  <a:pt x="9960" y="10988"/>
                  <a:pt x="9957" y="11015"/>
                </a:cubicBezTo>
                <a:cubicBezTo>
                  <a:pt x="9957" y="11163"/>
                  <a:pt x="9951" y="11309"/>
                  <a:pt x="9939" y="11452"/>
                </a:cubicBezTo>
                <a:lnTo>
                  <a:pt x="9938" y="11483"/>
                </a:lnTo>
                <a:cubicBezTo>
                  <a:pt x="9938" y="11483"/>
                  <a:pt x="9937" y="11483"/>
                  <a:pt x="9937" y="11484"/>
                </a:cubicBezTo>
                <a:cubicBezTo>
                  <a:pt x="9818" y="13151"/>
                  <a:pt x="9154" y="14477"/>
                  <a:pt x="8306" y="14758"/>
                </a:cubicBezTo>
                <a:lnTo>
                  <a:pt x="8306" y="14763"/>
                </a:lnTo>
                <a:cubicBezTo>
                  <a:pt x="8293" y="14768"/>
                  <a:pt x="8280" y="14772"/>
                  <a:pt x="8267" y="14770"/>
                </a:cubicBezTo>
                <a:cubicBezTo>
                  <a:pt x="8194" y="14797"/>
                  <a:pt x="8118" y="14811"/>
                  <a:pt x="8042" y="14813"/>
                </a:cubicBezTo>
                <a:lnTo>
                  <a:pt x="8001" y="14821"/>
                </a:lnTo>
                <a:lnTo>
                  <a:pt x="8001" y="14819"/>
                </a:lnTo>
                <a:lnTo>
                  <a:pt x="8000" y="14819"/>
                </a:lnTo>
                <a:cubicBezTo>
                  <a:pt x="7999" y="14801"/>
                  <a:pt x="7999" y="14783"/>
                  <a:pt x="7999" y="14765"/>
                </a:cubicBezTo>
                <a:cubicBezTo>
                  <a:pt x="7999" y="14738"/>
                  <a:pt x="7999" y="14711"/>
                  <a:pt x="8002" y="14685"/>
                </a:cubicBezTo>
                <a:cubicBezTo>
                  <a:pt x="8002" y="14536"/>
                  <a:pt x="8008" y="14391"/>
                  <a:pt x="8019" y="14248"/>
                </a:cubicBezTo>
                <a:lnTo>
                  <a:pt x="8021" y="14216"/>
                </a:lnTo>
                <a:cubicBezTo>
                  <a:pt x="8021" y="14216"/>
                  <a:pt x="8022" y="14216"/>
                  <a:pt x="8022" y="14216"/>
                </a:cubicBezTo>
                <a:cubicBezTo>
                  <a:pt x="8141" y="12549"/>
                  <a:pt x="8805" y="11222"/>
                  <a:pt x="9653" y="10942"/>
                </a:cubicBezTo>
                <a:lnTo>
                  <a:pt x="9653" y="10936"/>
                </a:lnTo>
                <a:cubicBezTo>
                  <a:pt x="9666" y="10931"/>
                  <a:pt x="9679" y="10927"/>
                  <a:pt x="9692" y="10929"/>
                </a:cubicBezTo>
                <a:cubicBezTo>
                  <a:pt x="9765" y="10903"/>
                  <a:pt x="9841" y="10889"/>
                  <a:pt x="9917" y="10886"/>
                </a:cubicBezTo>
                <a:close/>
                <a:moveTo>
                  <a:pt x="6012" y="10878"/>
                </a:moveTo>
                <a:lnTo>
                  <a:pt x="6053" y="10886"/>
                </a:lnTo>
                <a:cubicBezTo>
                  <a:pt x="6129" y="10889"/>
                  <a:pt x="6204" y="10903"/>
                  <a:pt x="6278" y="10929"/>
                </a:cubicBezTo>
                <a:cubicBezTo>
                  <a:pt x="6291" y="10927"/>
                  <a:pt x="6304" y="10931"/>
                  <a:pt x="6316" y="10936"/>
                </a:cubicBezTo>
                <a:lnTo>
                  <a:pt x="6317" y="10942"/>
                </a:lnTo>
                <a:cubicBezTo>
                  <a:pt x="7165" y="11222"/>
                  <a:pt x="7829" y="12549"/>
                  <a:pt x="7948" y="14216"/>
                </a:cubicBezTo>
                <a:cubicBezTo>
                  <a:pt x="7948" y="14216"/>
                  <a:pt x="7949" y="14216"/>
                  <a:pt x="7949" y="14216"/>
                </a:cubicBezTo>
                <a:lnTo>
                  <a:pt x="7950" y="14248"/>
                </a:lnTo>
                <a:cubicBezTo>
                  <a:pt x="7962" y="14391"/>
                  <a:pt x="7968" y="14536"/>
                  <a:pt x="7968" y="14685"/>
                </a:cubicBezTo>
                <a:cubicBezTo>
                  <a:pt x="7971" y="14711"/>
                  <a:pt x="7971" y="14738"/>
                  <a:pt x="7971" y="14765"/>
                </a:cubicBezTo>
                <a:cubicBezTo>
                  <a:pt x="7971" y="14783"/>
                  <a:pt x="7971" y="14801"/>
                  <a:pt x="7970" y="14819"/>
                </a:cubicBezTo>
                <a:lnTo>
                  <a:pt x="7969" y="14819"/>
                </a:lnTo>
                <a:lnTo>
                  <a:pt x="7969" y="14821"/>
                </a:lnTo>
                <a:lnTo>
                  <a:pt x="7928" y="14813"/>
                </a:lnTo>
                <a:cubicBezTo>
                  <a:pt x="7852" y="14811"/>
                  <a:pt x="7776" y="14797"/>
                  <a:pt x="7703" y="14770"/>
                </a:cubicBezTo>
                <a:cubicBezTo>
                  <a:pt x="7689" y="14772"/>
                  <a:pt x="7677" y="14768"/>
                  <a:pt x="7664" y="14763"/>
                </a:cubicBezTo>
                <a:lnTo>
                  <a:pt x="7664" y="14758"/>
                </a:lnTo>
                <a:cubicBezTo>
                  <a:pt x="6816" y="14477"/>
                  <a:pt x="6152" y="13151"/>
                  <a:pt x="6033" y="11484"/>
                </a:cubicBezTo>
                <a:cubicBezTo>
                  <a:pt x="6032" y="11483"/>
                  <a:pt x="6032" y="11483"/>
                  <a:pt x="6032" y="11483"/>
                </a:cubicBezTo>
                <a:lnTo>
                  <a:pt x="6030" y="11452"/>
                </a:lnTo>
                <a:cubicBezTo>
                  <a:pt x="6018" y="11309"/>
                  <a:pt x="6013" y="11163"/>
                  <a:pt x="6013" y="11015"/>
                </a:cubicBezTo>
                <a:cubicBezTo>
                  <a:pt x="6010" y="10988"/>
                  <a:pt x="6010" y="10961"/>
                  <a:pt x="6010" y="10935"/>
                </a:cubicBezTo>
                <a:lnTo>
                  <a:pt x="6011" y="10881"/>
                </a:lnTo>
                <a:lnTo>
                  <a:pt x="6012" y="10881"/>
                </a:lnTo>
                <a:close/>
                <a:moveTo>
                  <a:pt x="5958" y="10878"/>
                </a:moveTo>
                <a:lnTo>
                  <a:pt x="5958" y="10881"/>
                </a:lnTo>
                <a:lnTo>
                  <a:pt x="5960" y="10881"/>
                </a:lnTo>
                <a:lnTo>
                  <a:pt x="5961" y="10935"/>
                </a:lnTo>
                <a:cubicBezTo>
                  <a:pt x="5961" y="10961"/>
                  <a:pt x="5961" y="10988"/>
                  <a:pt x="5958" y="11015"/>
                </a:cubicBezTo>
                <a:cubicBezTo>
                  <a:pt x="5958" y="11163"/>
                  <a:pt x="5952" y="11309"/>
                  <a:pt x="5940" y="11452"/>
                </a:cubicBezTo>
                <a:lnTo>
                  <a:pt x="5939" y="11483"/>
                </a:lnTo>
                <a:cubicBezTo>
                  <a:pt x="5938" y="11483"/>
                  <a:pt x="5938" y="11483"/>
                  <a:pt x="5938" y="11484"/>
                </a:cubicBezTo>
                <a:cubicBezTo>
                  <a:pt x="5819" y="13151"/>
                  <a:pt x="5155" y="14477"/>
                  <a:pt x="4307" y="14758"/>
                </a:cubicBezTo>
                <a:lnTo>
                  <a:pt x="4306" y="14763"/>
                </a:lnTo>
                <a:cubicBezTo>
                  <a:pt x="4294" y="14768"/>
                  <a:pt x="4281" y="14772"/>
                  <a:pt x="4268" y="14770"/>
                </a:cubicBezTo>
                <a:cubicBezTo>
                  <a:pt x="4194" y="14797"/>
                  <a:pt x="4119" y="14811"/>
                  <a:pt x="4042" y="14813"/>
                </a:cubicBezTo>
                <a:lnTo>
                  <a:pt x="4002" y="14821"/>
                </a:lnTo>
                <a:lnTo>
                  <a:pt x="4002" y="14819"/>
                </a:lnTo>
                <a:lnTo>
                  <a:pt x="4001" y="14819"/>
                </a:lnTo>
                <a:cubicBezTo>
                  <a:pt x="3999" y="14801"/>
                  <a:pt x="3999" y="14783"/>
                  <a:pt x="3999" y="14765"/>
                </a:cubicBezTo>
                <a:cubicBezTo>
                  <a:pt x="3999" y="14738"/>
                  <a:pt x="3999" y="14711"/>
                  <a:pt x="4003" y="14685"/>
                </a:cubicBezTo>
                <a:cubicBezTo>
                  <a:pt x="4002" y="14536"/>
                  <a:pt x="4008" y="14391"/>
                  <a:pt x="4020" y="14248"/>
                </a:cubicBezTo>
                <a:lnTo>
                  <a:pt x="4021" y="14216"/>
                </a:lnTo>
                <a:cubicBezTo>
                  <a:pt x="4022" y="14216"/>
                  <a:pt x="4022" y="14216"/>
                  <a:pt x="4023" y="14216"/>
                </a:cubicBezTo>
                <a:cubicBezTo>
                  <a:pt x="4141" y="12549"/>
                  <a:pt x="4806" y="11222"/>
                  <a:pt x="5654" y="10942"/>
                </a:cubicBezTo>
                <a:lnTo>
                  <a:pt x="5654" y="10936"/>
                </a:lnTo>
                <a:cubicBezTo>
                  <a:pt x="5667" y="10931"/>
                  <a:pt x="5679" y="10927"/>
                  <a:pt x="5692" y="10929"/>
                </a:cubicBezTo>
                <a:cubicBezTo>
                  <a:pt x="5766" y="10903"/>
                  <a:pt x="5841" y="10889"/>
                  <a:pt x="5918" y="10886"/>
                </a:cubicBezTo>
                <a:close/>
                <a:moveTo>
                  <a:pt x="2013" y="10878"/>
                </a:moveTo>
                <a:lnTo>
                  <a:pt x="2053" y="10886"/>
                </a:lnTo>
                <a:cubicBezTo>
                  <a:pt x="2130" y="10889"/>
                  <a:pt x="2205" y="10903"/>
                  <a:pt x="2279" y="10929"/>
                </a:cubicBezTo>
                <a:cubicBezTo>
                  <a:pt x="2292" y="10927"/>
                  <a:pt x="2305" y="10931"/>
                  <a:pt x="2317" y="10936"/>
                </a:cubicBezTo>
                <a:lnTo>
                  <a:pt x="2317" y="10942"/>
                </a:lnTo>
                <a:cubicBezTo>
                  <a:pt x="3166" y="11222"/>
                  <a:pt x="3830" y="12549"/>
                  <a:pt x="3949" y="14216"/>
                </a:cubicBezTo>
                <a:cubicBezTo>
                  <a:pt x="3949" y="14216"/>
                  <a:pt x="3949" y="14216"/>
                  <a:pt x="3950" y="14216"/>
                </a:cubicBezTo>
                <a:lnTo>
                  <a:pt x="3951" y="14248"/>
                </a:lnTo>
                <a:cubicBezTo>
                  <a:pt x="3963" y="14391"/>
                  <a:pt x="3969" y="14536"/>
                  <a:pt x="3969" y="14685"/>
                </a:cubicBezTo>
                <a:cubicBezTo>
                  <a:pt x="3972" y="14711"/>
                  <a:pt x="3972" y="14738"/>
                  <a:pt x="3972" y="14765"/>
                </a:cubicBezTo>
                <a:cubicBezTo>
                  <a:pt x="3972" y="14783"/>
                  <a:pt x="3972" y="14801"/>
                  <a:pt x="3971" y="14819"/>
                </a:cubicBezTo>
                <a:lnTo>
                  <a:pt x="3969" y="14819"/>
                </a:lnTo>
                <a:lnTo>
                  <a:pt x="3969" y="14821"/>
                </a:lnTo>
                <a:lnTo>
                  <a:pt x="3929" y="14813"/>
                </a:lnTo>
                <a:cubicBezTo>
                  <a:pt x="3852" y="14811"/>
                  <a:pt x="3777" y="14797"/>
                  <a:pt x="3703" y="14770"/>
                </a:cubicBezTo>
                <a:cubicBezTo>
                  <a:pt x="3690" y="14772"/>
                  <a:pt x="3678" y="14768"/>
                  <a:pt x="3665" y="14763"/>
                </a:cubicBezTo>
                <a:lnTo>
                  <a:pt x="3665" y="14758"/>
                </a:lnTo>
                <a:cubicBezTo>
                  <a:pt x="2817" y="14477"/>
                  <a:pt x="2152" y="13151"/>
                  <a:pt x="2034" y="11484"/>
                </a:cubicBezTo>
                <a:cubicBezTo>
                  <a:pt x="2033" y="11483"/>
                  <a:pt x="2033" y="11483"/>
                  <a:pt x="2032" y="11483"/>
                </a:cubicBezTo>
                <a:lnTo>
                  <a:pt x="2031" y="11452"/>
                </a:lnTo>
                <a:cubicBezTo>
                  <a:pt x="2019" y="11309"/>
                  <a:pt x="2013" y="11163"/>
                  <a:pt x="2013" y="11015"/>
                </a:cubicBezTo>
                <a:cubicBezTo>
                  <a:pt x="2010" y="10988"/>
                  <a:pt x="2010" y="10961"/>
                  <a:pt x="2010" y="10935"/>
                </a:cubicBezTo>
                <a:lnTo>
                  <a:pt x="2012" y="10881"/>
                </a:lnTo>
                <a:lnTo>
                  <a:pt x="2013" y="10881"/>
                </a:lnTo>
                <a:close/>
                <a:moveTo>
                  <a:pt x="1959" y="10878"/>
                </a:moveTo>
                <a:lnTo>
                  <a:pt x="1959" y="10881"/>
                </a:lnTo>
                <a:lnTo>
                  <a:pt x="1960" y="10881"/>
                </a:lnTo>
                <a:lnTo>
                  <a:pt x="1962" y="10935"/>
                </a:lnTo>
                <a:cubicBezTo>
                  <a:pt x="1962" y="10961"/>
                  <a:pt x="1962" y="10988"/>
                  <a:pt x="1959" y="11015"/>
                </a:cubicBezTo>
                <a:cubicBezTo>
                  <a:pt x="1959" y="11163"/>
                  <a:pt x="1953" y="11309"/>
                  <a:pt x="1941" y="11452"/>
                </a:cubicBezTo>
                <a:lnTo>
                  <a:pt x="1940" y="11483"/>
                </a:lnTo>
                <a:cubicBezTo>
                  <a:pt x="1939" y="11483"/>
                  <a:pt x="1939" y="11483"/>
                  <a:pt x="1938" y="11484"/>
                </a:cubicBezTo>
                <a:cubicBezTo>
                  <a:pt x="1820" y="13151"/>
                  <a:pt x="1155" y="14477"/>
                  <a:pt x="307" y="14758"/>
                </a:cubicBezTo>
                <a:lnTo>
                  <a:pt x="307" y="14763"/>
                </a:lnTo>
                <a:cubicBezTo>
                  <a:pt x="294" y="14768"/>
                  <a:pt x="282" y="14772"/>
                  <a:pt x="269" y="14770"/>
                </a:cubicBezTo>
                <a:cubicBezTo>
                  <a:pt x="195" y="14797"/>
                  <a:pt x="120" y="14811"/>
                  <a:pt x="43" y="14813"/>
                </a:cubicBezTo>
                <a:lnTo>
                  <a:pt x="3" y="14821"/>
                </a:lnTo>
                <a:lnTo>
                  <a:pt x="3" y="14819"/>
                </a:lnTo>
                <a:lnTo>
                  <a:pt x="1" y="14819"/>
                </a:lnTo>
                <a:cubicBezTo>
                  <a:pt x="0" y="14801"/>
                  <a:pt x="0" y="14783"/>
                  <a:pt x="0" y="14765"/>
                </a:cubicBezTo>
                <a:cubicBezTo>
                  <a:pt x="0" y="14738"/>
                  <a:pt x="0" y="14711"/>
                  <a:pt x="3" y="14685"/>
                </a:cubicBezTo>
                <a:cubicBezTo>
                  <a:pt x="3" y="14536"/>
                  <a:pt x="9" y="14391"/>
                  <a:pt x="21" y="14248"/>
                </a:cubicBezTo>
                <a:lnTo>
                  <a:pt x="22" y="14216"/>
                </a:lnTo>
                <a:cubicBezTo>
                  <a:pt x="23" y="14216"/>
                  <a:pt x="23" y="14216"/>
                  <a:pt x="23" y="14216"/>
                </a:cubicBezTo>
                <a:cubicBezTo>
                  <a:pt x="142" y="12549"/>
                  <a:pt x="806" y="11222"/>
                  <a:pt x="1655" y="10942"/>
                </a:cubicBezTo>
                <a:lnTo>
                  <a:pt x="1655" y="10936"/>
                </a:lnTo>
                <a:cubicBezTo>
                  <a:pt x="1667" y="10931"/>
                  <a:pt x="1680" y="10927"/>
                  <a:pt x="1693" y="10929"/>
                </a:cubicBezTo>
                <a:cubicBezTo>
                  <a:pt x="1767" y="10903"/>
                  <a:pt x="1842" y="10889"/>
                  <a:pt x="1919" y="10886"/>
                </a:cubicBezTo>
                <a:close/>
                <a:moveTo>
                  <a:pt x="19630" y="7597"/>
                </a:moveTo>
                <a:cubicBezTo>
                  <a:pt x="18980" y="7874"/>
                  <a:pt x="18472" y="8881"/>
                  <a:pt x="18346" y="10151"/>
                </a:cubicBezTo>
                <a:cubicBezTo>
                  <a:pt x="18997" y="9874"/>
                  <a:pt x="19504" y="8867"/>
                  <a:pt x="19630" y="7597"/>
                </a:cubicBezTo>
                <a:close/>
                <a:moveTo>
                  <a:pt x="16336" y="7597"/>
                </a:moveTo>
                <a:cubicBezTo>
                  <a:pt x="16462" y="8867"/>
                  <a:pt x="16970" y="9874"/>
                  <a:pt x="17620" y="10151"/>
                </a:cubicBezTo>
                <a:cubicBezTo>
                  <a:pt x="17494" y="8881"/>
                  <a:pt x="16986" y="7874"/>
                  <a:pt x="16336" y="7597"/>
                </a:cubicBezTo>
                <a:close/>
                <a:moveTo>
                  <a:pt x="15631" y="7597"/>
                </a:moveTo>
                <a:cubicBezTo>
                  <a:pt x="14981" y="7874"/>
                  <a:pt x="14473" y="8881"/>
                  <a:pt x="14347" y="10151"/>
                </a:cubicBezTo>
                <a:cubicBezTo>
                  <a:pt x="14997" y="9874"/>
                  <a:pt x="15505" y="8867"/>
                  <a:pt x="15631" y="7597"/>
                </a:cubicBezTo>
                <a:close/>
                <a:moveTo>
                  <a:pt x="12337" y="7597"/>
                </a:moveTo>
                <a:cubicBezTo>
                  <a:pt x="12463" y="8867"/>
                  <a:pt x="12970" y="9874"/>
                  <a:pt x="13621" y="10151"/>
                </a:cubicBezTo>
                <a:cubicBezTo>
                  <a:pt x="13495" y="8881"/>
                  <a:pt x="12987" y="7874"/>
                  <a:pt x="12337" y="7597"/>
                </a:cubicBezTo>
                <a:close/>
                <a:moveTo>
                  <a:pt x="11632" y="7597"/>
                </a:moveTo>
                <a:cubicBezTo>
                  <a:pt x="10981" y="7874"/>
                  <a:pt x="10474" y="8881"/>
                  <a:pt x="10348" y="10151"/>
                </a:cubicBezTo>
                <a:cubicBezTo>
                  <a:pt x="10998" y="9874"/>
                  <a:pt x="11506" y="8867"/>
                  <a:pt x="11632" y="7597"/>
                </a:cubicBezTo>
                <a:close/>
                <a:moveTo>
                  <a:pt x="8337" y="7597"/>
                </a:moveTo>
                <a:cubicBezTo>
                  <a:pt x="8463" y="8867"/>
                  <a:pt x="8971" y="9874"/>
                  <a:pt x="9621" y="10151"/>
                </a:cubicBezTo>
                <a:cubicBezTo>
                  <a:pt x="9496" y="8881"/>
                  <a:pt x="8988" y="7874"/>
                  <a:pt x="8337" y="7597"/>
                </a:cubicBezTo>
                <a:close/>
                <a:moveTo>
                  <a:pt x="7632" y="7597"/>
                </a:moveTo>
                <a:cubicBezTo>
                  <a:pt x="6982" y="7874"/>
                  <a:pt x="6474" y="8881"/>
                  <a:pt x="6348" y="10151"/>
                </a:cubicBezTo>
                <a:cubicBezTo>
                  <a:pt x="6999" y="9874"/>
                  <a:pt x="7507" y="8867"/>
                  <a:pt x="7632" y="7597"/>
                </a:cubicBezTo>
                <a:close/>
                <a:moveTo>
                  <a:pt x="4338" y="7597"/>
                </a:moveTo>
                <a:cubicBezTo>
                  <a:pt x="4464" y="8867"/>
                  <a:pt x="4972" y="9874"/>
                  <a:pt x="5622" y="10151"/>
                </a:cubicBezTo>
                <a:cubicBezTo>
                  <a:pt x="5496" y="8881"/>
                  <a:pt x="4989" y="7874"/>
                  <a:pt x="4338" y="7597"/>
                </a:cubicBezTo>
                <a:close/>
                <a:moveTo>
                  <a:pt x="3633" y="7597"/>
                </a:moveTo>
                <a:cubicBezTo>
                  <a:pt x="2983" y="7874"/>
                  <a:pt x="2475" y="8881"/>
                  <a:pt x="2349" y="10151"/>
                </a:cubicBezTo>
                <a:cubicBezTo>
                  <a:pt x="2999" y="9874"/>
                  <a:pt x="3507" y="8867"/>
                  <a:pt x="3633" y="7597"/>
                </a:cubicBezTo>
                <a:close/>
                <a:moveTo>
                  <a:pt x="339" y="7597"/>
                </a:moveTo>
                <a:cubicBezTo>
                  <a:pt x="465" y="8867"/>
                  <a:pt x="973" y="9874"/>
                  <a:pt x="1623" y="10151"/>
                </a:cubicBezTo>
                <a:cubicBezTo>
                  <a:pt x="1497" y="8881"/>
                  <a:pt x="989" y="7874"/>
                  <a:pt x="339" y="7597"/>
                </a:cubicBezTo>
                <a:close/>
                <a:moveTo>
                  <a:pt x="19999" y="6918"/>
                </a:moveTo>
                <a:lnTo>
                  <a:pt x="20039" y="6926"/>
                </a:lnTo>
                <a:cubicBezTo>
                  <a:pt x="20116" y="6928"/>
                  <a:pt x="20191" y="6942"/>
                  <a:pt x="20265" y="6968"/>
                </a:cubicBezTo>
                <a:cubicBezTo>
                  <a:pt x="20278" y="6967"/>
                  <a:pt x="20291" y="6971"/>
                  <a:pt x="20303" y="6976"/>
                </a:cubicBezTo>
                <a:lnTo>
                  <a:pt x="20304" y="6981"/>
                </a:lnTo>
                <a:cubicBezTo>
                  <a:pt x="20834" y="7155"/>
                  <a:pt x="21292" y="7734"/>
                  <a:pt x="21590" y="8548"/>
                </a:cubicBezTo>
                <a:lnTo>
                  <a:pt x="21600" y="8580"/>
                </a:lnTo>
                <a:lnTo>
                  <a:pt x="21600" y="10012"/>
                </a:lnTo>
                <a:lnTo>
                  <a:pt x="21555" y="9688"/>
                </a:lnTo>
                <a:cubicBezTo>
                  <a:pt x="21364" y="8641"/>
                  <a:pt x="20904" y="7840"/>
                  <a:pt x="20335" y="7597"/>
                </a:cubicBezTo>
                <a:cubicBezTo>
                  <a:pt x="20445" y="8708"/>
                  <a:pt x="20848" y="9618"/>
                  <a:pt x="21383" y="10014"/>
                </a:cubicBezTo>
                <a:lnTo>
                  <a:pt x="21600" y="10140"/>
                </a:lnTo>
                <a:lnTo>
                  <a:pt x="21600" y="10742"/>
                </a:lnTo>
                <a:lnTo>
                  <a:pt x="21342" y="10616"/>
                </a:lnTo>
                <a:cubicBezTo>
                  <a:pt x="20645" y="10155"/>
                  <a:pt x="20124" y="8966"/>
                  <a:pt x="20020" y="7519"/>
                </a:cubicBezTo>
                <a:cubicBezTo>
                  <a:pt x="20019" y="7519"/>
                  <a:pt x="20019" y="7519"/>
                  <a:pt x="20019" y="7519"/>
                </a:cubicBezTo>
                <a:lnTo>
                  <a:pt x="20017" y="7487"/>
                </a:lnTo>
                <a:cubicBezTo>
                  <a:pt x="20005" y="7345"/>
                  <a:pt x="20000" y="7201"/>
                  <a:pt x="20000" y="7054"/>
                </a:cubicBezTo>
                <a:cubicBezTo>
                  <a:pt x="19997" y="7027"/>
                  <a:pt x="19996" y="7001"/>
                  <a:pt x="19996" y="6974"/>
                </a:cubicBezTo>
                <a:lnTo>
                  <a:pt x="19998" y="6921"/>
                </a:lnTo>
                <a:lnTo>
                  <a:pt x="19999" y="6921"/>
                </a:lnTo>
                <a:close/>
                <a:moveTo>
                  <a:pt x="19967" y="6918"/>
                </a:moveTo>
                <a:lnTo>
                  <a:pt x="19967" y="6921"/>
                </a:lnTo>
                <a:lnTo>
                  <a:pt x="19968" y="6921"/>
                </a:lnTo>
                <a:lnTo>
                  <a:pt x="19969" y="6974"/>
                </a:lnTo>
                <a:cubicBezTo>
                  <a:pt x="19969" y="7001"/>
                  <a:pt x="19969" y="7027"/>
                  <a:pt x="19966" y="7054"/>
                </a:cubicBezTo>
                <a:cubicBezTo>
                  <a:pt x="19966" y="7201"/>
                  <a:pt x="19960" y="7345"/>
                  <a:pt x="19948" y="7487"/>
                </a:cubicBezTo>
                <a:lnTo>
                  <a:pt x="19947" y="7519"/>
                </a:lnTo>
                <a:cubicBezTo>
                  <a:pt x="19947" y="7519"/>
                  <a:pt x="19946" y="7519"/>
                  <a:pt x="19946" y="7519"/>
                </a:cubicBezTo>
                <a:cubicBezTo>
                  <a:pt x="19827" y="9173"/>
                  <a:pt x="19163" y="10489"/>
                  <a:pt x="18315" y="10767"/>
                </a:cubicBezTo>
                <a:lnTo>
                  <a:pt x="18314" y="10773"/>
                </a:lnTo>
                <a:cubicBezTo>
                  <a:pt x="18302" y="10777"/>
                  <a:pt x="18289" y="10782"/>
                  <a:pt x="18276" y="10780"/>
                </a:cubicBezTo>
                <a:cubicBezTo>
                  <a:pt x="18202" y="10806"/>
                  <a:pt x="18127" y="10820"/>
                  <a:pt x="18050" y="10822"/>
                </a:cubicBezTo>
                <a:lnTo>
                  <a:pt x="18010" y="10830"/>
                </a:lnTo>
                <a:lnTo>
                  <a:pt x="18010" y="10828"/>
                </a:lnTo>
                <a:lnTo>
                  <a:pt x="18009" y="10828"/>
                </a:lnTo>
                <a:cubicBezTo>
                  <a:pt x="18007" y="10810"/>
                  <a:pt x="18007" y="10792"/>
                  <a:pt x="18007" y="10774"/>
                </a:cubicBezTo>
                <a:cubicBezTo>
                  <a:pt x="18007" y="10748"/>
                  <a:pt x="18008" y="10721"/>
                  <a:pt x="18011" y="10695"/>
                </a:cubicBezTo>
                <a:cubicBezTo>
                  <a:pt x="18011" y="10548"/>
                  <a:pt x="18016" y="10403"/>
                  <a:pt x="18028" y="10261"/>
                </a:cubicBezTo>
                <a:lnTo>
                  <a:pt x="18030" y="10230"/>
                </a:lnTo>
                <a:cubicBezTo>
                  <a:pt x="18030" y="10230"/>
                  <a:pt x="18030" y="10230"/>
                  <a:pt x="18031" y="10230"/>
                </a:cubicBezTo>
                <a:cubicBezTo>
                  <a:pt x="18150" y="8576"/>
                  <a:pt x="18814" y="7260"/>
                  <a:pt x="19662" y="6981"/>
                </a:cubicBezTo>
                <a:lnTo>
                  <a:pt x="19662" y="6976"/>
                </a:lnTo>
                <a:cubicBezTo>
                  <a:pt x="19675" y="6971"/>
                  <a:pt x="19687" y="6967"/>
                  <a:pt x="19701" y="6968"/>
                </a:cubicBezTo>
                <a:cubicBezTo>
                  <a:pt x="19774" y="6942"/>
                  <a:pt x="19850" y="6928"/>
                  <a:pt x="19926" y="6926"/>
                </a:cubicBezTo>
                <a:close/>
                <a:moveTo>
                  <a:pt x="16000" y="6918"/>
                </a:moveTo>
                <a:lnTo>
                  <a:pt x="16040" y="6926"/>
                </a:lnTo>
                <a:cubicBezTo>
                  <a:pt x="16117" y="6928"/>
                  <a:pt x="16192" y="6942"/>
                  <a:pt x="16266" y="6968"/>
                </a:cubicBezTo>
                <a:cubicBezTo>
                  <a:pt x="16279" y="6967"/>
                  <a:pt x="16292" y="6971"/>
                  <a:pt x="16304" y="6976"/>
                </a:cubicBezTo>
                <a:lnTo>
                  <a:pt x="16304" y="6981"/>
                </a:lnTo>
                <a:cubicBezTo>
                  <a:pt x="17153" y="7260"/>
                  <a:pt x="17817" y="8576"/>
                  <a:pt x="17936" y="10230"/>
                </a:cubicBezTo>
                <a:cubicBezTo>
                  <a:pt x="17936" y="10230"/>
                  <a:pt x="17936" y="10230"/>
                  <a:pt x="17937" y="10230"/>
                </a:cubicBezTo>
                <a:lnTo>
                  <a:pt x="17938" y="10261"/>
                </a:lnTo>
                <a:cubicBezTo>
                  <a:pt x="17950" y="10403"/>
                  <a:pt x="17956" y="10548"/>
                  <a:pt x="17956" y="10695"/>
                </a:cubicBezTo>
                <a:cubicBezTo>
                  <a:pt x="17959" y="10721"/>
                  <a:pt x="17959" y="10748"/>
                  <a:pt x="17959" y="10774"/>
                </a:cubicBezTo>
                <a:cubicBezTo>
                  <a:pt x="17959" y="10792"/>
                  <a:pt x="17959" y="10810"/>
                  <a:pt x="17958" y="10828"/>
                </a:cubicBezTo>
                <a:lnTo>
                  <a:pt x="17956" y="10828"/>
                </a:lnTo>
                <a:lnTo>
                  <a:pt x="17956" y="10830"/>
                </a:lnTo>
                <a:lnTo>
                  <a:pt x="17916" y="10822"/>
                </a:lnTo>
                <a:cubicBezTo>
                  <a:pt x="17839" y="10820"/>
                  <a:pt x="17764" y="10806"/>
                  <a:pt x="17690" y="10780"/>
                </a:cubicBezTo>
                <a:cubicBezTo>
                  <a:pt x="17677" y="10782"/>
                  <a:pt x="17664" y="10777"/>
                  <a:pt x="17652" y="10773"/>
                </a:cubicBezTo>
                <a:lnTo>
                  <a:pt x="17652" y="10767"/>
                </a:lnTo>
                <a:cubicBezTo>
                  <a:pt x="16804" y="10489"/>
                  <a:pt x="16139" y="9173"/>
                  <a:pt x="16021" y="7519"/>
                </a:cubicBezTo>
                <a:cubicBezTo>
                  <a:pt x="16020" y="7519"/>
                  <a:pt x="16020" y="7519"/>
                  <a:pt x="16019" y="7519"/>
                </a:cubicBezTo>
                <a:lnTo>
                  <a:pt x="16018" y="7487"/>
                </a:lnTo>
                <a:cubicBezTo>
                  <a:pt x="16006" y="7345"/>
                  <a:pt x="16000" y="7201"/>
                  <a:pt x="16000" y="7054"/>
                </a:cubicBezTo>
                <a:cubicBezTo>
                  <a:pt x="15997" y="7027"/>
                  <a:pt x="15997" y="7001"/>
                  <a:pt x="15997" y="6974"/>
                </a:cubicBezTo>
                <a:lnTo>
                  <a:pt x="15999" y="6921"/>
                </a:lnTo>
                <a:lnTo>
                  <a:pt x="16000" y="6921"/>
                </a:lnTo>
                <a:close/>
                <a:moveTo>
                  <a:pt x="15967" y="6918"/>
                </a:moveTo>
                <a:lnTo>
                  <a:pt x="15967" y="6921"/>
                </a:lnTo>
                <a:lnTo>
                  <a:pt x="15968" y="6921"/>
                </a:lnTo>
                <a:lnTo>
                  <a:pt x="15970" y="6974"/>
                </a:lnTo>
                <a:cubicBezTo>
                  <a:pt x="15970" y="7001"/>
                  <a:pt x="15970" y="7027"/>
                  <a:pt x="15967" y="7054"/>
                </a:cubicBezTo>
                <a:cubicBezTo>
                  <a:pt x="15967" y="7201"/>
                  <a:pt x="15961" y="7345"/>
                  <a:pt x="15949" y="7487"/>
                </a:cubicBezTo>
                <a:lnTo>
                  <a:pt x="15948" y="7519"/>
                </a:lnTo>
                <a:cubicBezTo>
                  <a:pt x="15947" y="7519"/>
                  <a:pt x="15947" y="7519"/>
                  <a:pt x="15947" y="7519"/>
                </a:cubicBezTo>
                <a:cubicBezTo>
                  <a:pt x="15828" y="9173"/>
                  <a:pt x="15163" y="10489"/>
                  <a:pt x="14315" y="10767"/>
                </a:cubicBezTo>
                <a:lnTo>
                  <a:pt x="14315" y="10773"/>
                </a:lnTo>
                <a:cubicBezTo>
                  <a:pt x="14303" y="10777"/>
                  <a:pt x="14290" y="10782"/>
                  <a:pt x="14277" y="10780"/>
                </a:cubicBezTo>
                <a:cubicBezTo>
                  <a:pt x="14203" y="10806"/>
                  <a:pt x="14128" y="10820"/>
                  <a:pt x="14051" y="10822"/>
                </a:cubicBezTo>
                <a:lnTo>
                  <a:pt x="14011" y="10830"/>
                </a:lnTo>
                <a:lnTo>
                  <a:pt x="14011" y="10828"/>
                </a:lnTo>
                <a:lnTo>
                  <a:pt x="14010" y="10828"/>
                </a:lnTo>
                <a:cubicBezTo>
                  <a:pt x="14008" y="10810"/>
                  <a:pt x="14008" y="10792"/>
                  <a:pt x="14008" y="10774"/>
                </a:cubicBezTo>
                <a:cubicBezTo>
                  <a:pt x="14008" y="10748"/>
                  <a:pt x="14008" y="10721"/>
                  <a:pt x="14011" y="10695"/>
                </a:cubicBezTo>
                <a:cubicBezTo>
                  <a:pt x="14011" y="10548"/>
                  <a:pt x="14017" y="10403"/>
                  <a:pt x="14029" y="10261"/>
                </a:cubicBezTo>
                <a:lnTo>
                  <a:pt x="14030" y="10230"/>
                </a:lnTo>
                <a:cubicBezTo>
                  <a:pt x="14031" y="10230"/>
                  <a:pt x="14031" y="10230"/>
                  <a:pt x="14031" y="10230"/>
                </a:cubicBezTo>
                <a:cubicBezTo>
                  <a:pt x="14150" y="8576"/>
                  <a:pt x="14814" y="7260"/>
                  <a:pt x="15663" y="6981"/>
                </a:cubicBezTo>
                <a:lnTo>
                  <a:pt x="15663" y="6976"/>
                </a:lnTo>
                <a:cubicBezTo>
                  <a:pt x="15675" y="6971"/>
                  <a:pt x="15688" y="6967"/>
                  <a:pt x="15701" y="6968"/>
                </a:cubicBezTo>
                <a:cubicBezTo>
                  <a:pt x="15775" y="6942"/>
                  <a:pt x="15850" y="6928"/>
                  <a:pt x="15927" y="6926"/>
                </a:cubicBezTo>
                <a:close/>
                <a:moveTo>
                  <a:pt x="12001" y="6918"/>
                </a:moveTo>
                <a:lnTo>
                  <a:pt x="12041" y="6926"/>
                </a:lnTo>
                <a:cubicBezTo>
                  <a:pt x="12117" y="6928"/>
                  <a:pt x="12193" y="6942"/>
                  <a:pt x="12267" y="6968"/>
                </a:cubicBezTo>
                <a:cubicBezTo>
                  <a:pt x="12280" y="6967"/>
                  <a:pt x="12292" y="6971"/>
                  <a:pt x="12305" y="6976"/>
                </a:cubicBezTo>
                <a:lnTo>
                  <a:pt x="12305" y="6981"/>
                </a:lnTo>
                <a:cubicBezTo>
                  <a:pt x="13153" y="7260"/>
                  <a:pt x="13817" y="8576"/>
                  <a:pt x="13936" y="10230"/>
                </a:cubicBezTo>
                <a:cubicBezTo>
                  <a:pt x="13937" y="10230"/>
                  <a:pt x="13937" y="10230"/>
                  <a:pt x="13937" y="10230"/>
                </a:cubicBezTo>
                <a:lnTo>
                  <a:pt x="13939" y="10261"/>
                </a:lnTo>
                <a:cubicBezTo>
                  <a:pt x="13951" y="10403"/>
                  <a:pt x="13956" y="10548"/>
                  <a:pt x="13956" y="10695"/>
                </a:cubicBezTo>
                <a:cubicBezTo>
                  <a:pt x="13959" y="10721"/>
                  <a:pt x="13960" y="10748"/>
                  <a:pt x="13960" y="10774"/>
                </a:cubicBezTo>
                <a:cubicBezTo>
                  <a:pt x="13960" y="10792"/>
                  <a:pt x="13960" y="10810"/>
                  <a:pt x="13958" y="10828"/>
                </a:cubicBezTo>
                <a:lnTo>
                  <a:pt x="13957" y="10828"/>
                </a:lnTo>
                <a:lnTo>
                  <a:pt x="13957" y="10830"/>
                </a:lnTo>
                <a:lnTo>
                  <a:pt x="13917" y="10822"/>
                </a:lnTo>
                <a:cubicBezTo>
                  <a:pt x="13840" y="10820"/>
                  <a:pt x="13765" y="10806"/>
                  <a:pt x="13691" y="10780"/>
                </a:cubicBezTo>
                <a:cubicBezTo>
                  <a:pt x="13678" y="10782"/>
                  <a:pt x="13665" y="10777"/>
                  <a:pt x="13653" y="10773"/>
                </a:cubicBezTo>
                <a:lnTo>
                  <a:pt x="13652" y="10767"/>
                </a:lnTo>
                <a:cubicBezTo>
                  <a:pt x="12804" y="10489"/>
                  <a:pt x="12140" y="9173"/>
                  <a:pt x="12021" y="7519"/>
                </a:cubicBezTo>
                <a:cubicBezTo>
                  <a:pt x="12021" y="7519"/>
                  <a:pt x="12020" y="7519"/>
                  <a:pt x="12020" y="7519"/>
                </a:cubicBezTo>
                <a:lnTo>
                  <a:pt x="12019" y="7487"/>
                </a:lnTo>
                <a:cubicBezTo>
                  <a:pt x="12007" y="7345"/>
                  <a:pt x="12001" y="7201"/>
                  <a:pt x="12001" y="7054"/>
                </a:cubicBezTo>
                <a:cubicBezTo>
                  <a:pt x="11998" y="7027"/>
                  <a:pt x="11998" y="7001"/>
                  <a:pt x="11998" y="6974"/>
                </a:cubicBezTo>
                <a:lnTo>
                  <a:pt x="11999" y="6921"/>
                </a:lnTo>
                <a:lnTo>
                  <a:pt x="12000" y="6921"/>
                </a:lnTo>
                <a:close/>
                <a:moveTo>
                  <a:pt x="11968" y="6918"/>
                </a:moveTo>
                <a:lnTo>
                  <a:pt x="11968" y="6921"/>
                </a:lnTo>
                <a:lnTo>
                  <a:pt x="11969" y="6921"/>
                </a:lnTo>
                <a:lnTo>
                  <a:pt x="11971" y="6974"/>
                </a:lnTo>
                <a:cubicBezTo>
                  <a:pt x="11971" y="7001"/>
                  <a:pt x="11970" y="7027"/>
                  <a:pt x="11967" y="7054"/>
                </a:cubicBezTo>
                <a:cubicBezTo>
                  <a:pt x="11967" y="7201"/>
                  <a:pt x="11962" y="7345"/>
                  <a:pt x="11950" y="7487"/>
                </a:cubicBezTo>
                <a:lnTo>
                  <a:pt x="11948" y="7519"/>
                </a:lnTo>
                <a:cubicBezTo>
                  <a:pt x="11948" y="7519"/>
                  <a:pt x="11948" y="7519"/>
                  <a:pt x="11947" y="7519"/>
                </a:cubicBezTo>
                <a:cubicBezTo>
                  <a:pt x="11828" y="9173"/>
                  <a:pt x="11164" y="10489"/>
                  <a:pt x="10316" y="10767"/>
                </a:cubicBezTo>
                <a:lnTo>
                  <a:pt x="10316" y="10773"/>
                </a:lnTo>
                <a:cubicBezTo>
                  <a:pt x="10303" y="10777"/>
                  <a:pt x="10291" y="10782"/>
                  <a:pt x="10277" y="10780"/>
                </a:cubicBezTo>
                <a:cubicBezTo>
                  <a:pt x="10204" y="10806"/>
                  <a:pt x="10128" y="10820"/>
                  <a:pt x="10052" y="10822"/>
                </a:cubicBezTo>
                <a:lnTo>
                  <a:pt x="10011" y="10830"/>
                </a:lnTo>
                <a:lnTo>
                  <a:pt x="10011" y="10828"/>
                </a:lnTo>
                <a:lnTo>
                  <a:pt x="10010" y="10828"/>
                </a:lnTo>
                <a:cubicBezTo>
                  <a:pt x="10009" y="10810"/>
                  <a:pt x="10009" y="10792"/>
                  <a:pt x="10009" y="10774"/>
                </a:cubicBezTo>
                <a:cubicBezTo>
                  <a:pt x="10009" y="10748"/>
                  <a:pt x="10009" y="10721"/>
                  <a:pt x="10012" y="10695"/>
                </a:cubicBezTo>
                <a:cubicBezTo>
                  <a:pt x="10012" y="10548"/>
                  <a:pt x="10018" y="10403"/>
                  <a:pt x="10030" y="10261"/>
                </a:cubicBezTo>
                <a:lnTo>
                  <a:pt x="10031" y="10230"/>
                </a:lnTo>
                <a:cubicBezTo>
                  <a:pt x="10031" y="10230"/>
                  <a:pt x="10032" y="10230"/>
                  <a:pt x="10032" y="10230"/>
                </a:cubicBezTo>
                <a:cubicBezTo>
                  <a:pt x="10151" y="8576"/>
                  <a:pt x="10815" y="7260"/>
                  <a:pt x="11663" y="6981"/>
                </a:cubicBezTo>
                <a:lnTo>
                  <a:pt x="11664" y="6976"/>
                </a:lnTo>
                <a:cubicBezTo>
                  <a:pt x="11676" y="6971"/>
                  <a:pt x="11689" y="6967"/>
                  <a:pt x="11702" y="6968"/>
                </a:cubicBezTo>
                <a:cubicBezTo>
                  <a:pt x="11776" y="6942"/>
                  <a:pt x="11851" y="6928"/>
                  <a:pt x="11928" y="6926"/>
                </a:cubicBezTo>
                <a:close/>
                <a:moveTo>
                  <a:pt x="8001" y="6918"/>
                </a:moveTo>
                <a:lnTo>
                  <a:pt x="8042" y="6926"/>
                </a:lnTo>
                <a:cubicBezTo>
                  <a:pt x="8118" y="6928"/>
                  <a:pt x="8194" y="6942"/>
                  <a:pt x="8267" y="6968"/>
                </a:cubicBezTo>
                <a:cubicBezTo>
                  <a:pt x="8280" y="6967"/>
                  <a:pt x="8293" y="6971"/>
                  <a:pt x="8306" y="6976"/>
                </a:cubicBezTo>
                <a:lnTo>
                  <a:pt x="8306" y="6981"/>
                </a:lnTo>
                <a:cubicBezTo>
                  <a:pt x="9154" y="7260"/>
                  <a:pt x="9818" y="8576"/>
                  <a:pt x="9937" y="10230"/>
                </a:cubicBezTo>
                <a:cubicBezTo>
                  <a:pt x="9937" y="10230"/>
                  <a:pt x="9938" y="10230"/>
                  <a:pt x="9938" y="10230"/>
                </a:cubicBezTo>
                <a:lnTo>
                  <a:pt x="9939" y="10261"/>
                </a:lnTo>
                <a:cubicBezTo>
                  <a:pt x="9951" y="10403"/>
                  <a:pt x="9957" y="10548"/>
                  <a:pt x="9957" y="10695"/>
                </a:cubicBezTo>
                <a:cubicBezTo>
                  <a:pt x="9960" y="10721"/>
                  <a:pt x="9960" y="10748"/>
                  <a:pt x="9960" y="10774"/>
                </a:cubicBezTo>
                <a:cubicBezTo>
                  <a:pt x="9960" y="10792"/>
                  <a:pt x="9960" y="10810"/>
                  <a:pt x="9959" y="10828"/>
                </a:cubicBezTo>
                <a:lnTo>
                  <a:pt x="9958" y="10828"/>
                </a:lnTo>
                <a:lnTo>
                  <a:pt x="9958" y="10830"/>
                </a:lnTo>
                <a:lnTo>
                  <a:pt x="9917" y="10822"/>
                </a:lnTo>
                <a:cubicBezTo>
                  <a:pt x="9841" y="10820"/>
                  <a:pt x="9765" y="10806"/>
                  <a:pt x="9692" y="10780"/>
                </a:cubicBezTo>
                <a:cubicBezTo>
                  <a:pt x="9679" y="10782"/>
                  <a:pt x="9666" y="10777"/>
                  <a:pt x="9653" y="10773"/>
                </a:cubicBezTo>
                <a:lnTo>
                  <a:pt x="9653" y="10767"/>
                </a:lnTo>
                <a:cubicBezTo>
                  <a:pt x="8805" y="10489"/>
                  <a:pt x="8141" y="9173"/>
                  <a:pt x="8022" y="7519"/>
                </a:cubicBezTo>
                <a:cubicBezTo>
                  <a:pt x="8022" y="7519"/>
                  <a:pt x="8021" y="7519"/>
                  <a:pt x="8021" y="7519"/>
                </a:cubicBezTo>
                <a:lnTo>
                  <a:pt x="8019" y="7487"/>
                </a:lnTo>
                <a:cubicBezTo>
                  <a:pt x="8008" y="7345"/>
                  <a:pt x="8002" y="7201"/>
                  <a:pt x="8002" y="7054"/>
                </a:cubicBezTo>
                <a:cubicBezTo>
                  <a:pt x="7999" y="7027"/>
                  <a:pt x="7999" y="7001"/>
                  <a:pt x="7999" y="6974"/>
                </a:cubicBezTo>
                <a:lnTo>
                  <a:pt x="8000" y="6921"/>
                </a:lnTo>
                <a:lnTo>
                  <a:pt x="8001" y="6921"/>
                </a:lnTo>
                <a:close/>
                <a:moveTo>
                  <a:pt x="7969" y="6918"/>
                </a:moveTo>
                <a:lnTo>
                  <a:pt x="7969" y="6921"/>
                </a:lnTo>
                <a:lnTo>
                  <a:pt x="7970" y="6921"/>
                </a:lnTo>
                <a:lnTo>
                  <a:pt x="7971" y="6974"/>
                </a:lnTo>
                <a:cubicBezTo>
                  <a:pt x="7971" y="7001"/>
                  <a:pt x="7971" y="7027"/>
                  <a:pt x="7968" y="7054"/>
                </a:cubicBezTo>
                <a:cubicBezTo>
                  <a:pt x="7968" y="7201"/>
                  <a:pt x="7962" y="7345"/>
                  <a:pt x="7950" y="7487"/>
                </a:cubicBezTo>
                <a:lnTo>
                  <a:pt x="7949" y="7519"/>
                </a:lnTo>
                <a:cubicBezTo>
                  <a:pt x="7949" y="7519"/>
                  <a:pt x="7948" y="7519"/>
                  <a:pt x="7948" y="7519"/>
                </a:cubicBezTo>
                <a:cubicBezTo>
                  <a:pt x="7829" y="9173"/>
                  <a:pt x="7165" y="10489"/>
                  <a:pt x="6317" y="10767"/>
                </a:cubicBezTo>
                <a:lnTo>
                  <a:pt x="6316" y="10773"/>
                </a:lnTo>
                <a:cubicBezTo>
                  <a:pt x="6304" y="10777"/>
                  <a:pt x="6291" y="10782"/>
                  <a:pt x="6278" y="10780"/>
                </a:cubicBezTo>
                <a:cubicBezTo>
                  <a:pt x="6204" y="10806"/>
                  <a:pt x="6129" y="10820"/>
                  <a:pt x="6053" y="10822"/>
                </a:cubicBezTo>
                <a:lnTo>
                  <a:pt x="6012" y="10830"/>
                </a:lnTo>
                <a:lnTo>
                  <a:pt x="6012" y="10828"/>
                </a:lnTo>
                <a:lnTo>
                  <a:pt x="6011" y="10828"/>
                </a:lnTo>
                <a:cubicBezTo>
                  <a:pt x="6010" y="10810"/>
                  <a:pt x="6010" y="10792"/>
                  <a:pt x="6010" y="10774"/>
                </a:cubicBezTo>
                <a:cubicBezTo>
                  <a:pt x="6010" y="10748"/>
                  <a:pt x="6010" y="10721"/>
                  <a:pt x="6013" y="10695"/>
                </a:cubicBezTo>
                <a:cubicBezTo>
                  <a:pt x="6013" y="10548"/>
                  <a:pt x="6018" y="10403"/>
                  <a:pt x="6030" y="10261"/>
                </a:cubicBezTo>
                <a:lnTo>
                  <a:pt x="6032" y="10230"/>
                </a:lnTo>
                <a:cubicBezTo>
                  <a:pt x="6032" y="10230"/>
                  <a:pt x="6032" y="10230"/>
                  <a:pt x="6033" y="10230"/>
                </a:cubicBezTo>
                <a:cubicBezTo>
                  <a:pt x="6152" y="8576"/>
                  <a:pt x="6816" y="7260"/>
                  <a:pt x="7664" y="6981"/>
                </a:cubicBezTo>
                <a:lnTo>
                  <a:pt x="7664" y="6976"/>
                </a:lnTo>
                <a:cubicBezTo>
                  <a:pt x="7677" y="6971"/>
                  <a:pt x="7689" y="6967"/>
                  <a:pt x="7703" y="6968"/>
                </a:cubicBezTo>
                <a:cubicBezTo>
                  <a:pt x="7776" y="6942"/>
                  <a:pt x="7852" y="6928"/>
                  <a:pt x="7928" y="6926"/>
                </a:cubicBezTo>
                <a:close/>
                <a:moveTo>
                  <a:pt x="4002" y="6918"/>
                </a:moveTo>
                <a:lnTo>
                  <a:pt x="4042" y="6926"/>
                </a:lnTo>
                <a:cubicBezTo>
                  <a:pt x="4119" y="6928"/>
                  <a:pt x="4194" y="6942"/>
                  <a:pt x="4268" y="6968"/>
                </a:cubicBezTo>
                <a:cubicBezTo>
                  <a:pt x="4281" y="6967"/>
                  <a:pt x="4294" y="6971"/>
                  <a:pt x="4306" y="6976"/>
                </a:cubicBezTo>
                <a:lnTo>
                  <a:pt x="4307" y="6981"/>
                </a:lnTo>
                <a:cubicBezTo>
                  <a:pt x="5155" y="7260"/>
                  <a:pt x="5819" y="8576"/>
                  <a:pt x="5938" y="10230"/>
                </a:cubicBezTo>
                <a:cubicBezTo>
                  <a:pt x="5938" y="10230"/>
                  <a:pt x="5938" y="10230"/>
                  <a:pt x="5939" y="10230"/>
                </a:cubicBezTo>
                <a:lnTo>
                  <a:pt x="5940" y="10261"/>
                </a:lnTo>
                <a:cubicBezTo>
                  <a:pt x="5952" y="10403"/>
                  <a:pt x="5958" y="10548"/>
                  <a:pt x="5958" y="10695"/>
                </a:cubicBezTo>
                <a:cubicBezTo>
                  <a:pt x="5961" y="10721"/>
                  <a:pt x="5961" y="10748"/>
                  <a:pt x="5961" y="10774"/>
                </a:cubicBezTo>
                <a:cubicBezTo>
                  <a:pt x="5961" y="10792"/>
                  <a:pt x="5961" y="10810"/>
                  <a:pt x="5960" y="10828"/>
                </a:cubicBezTo>
                <a:lnTo>
                  <a:pt x="5958" y="10828"/>
                </a:lnTo>
                <a:lnTo>
                  <a:pt x="5958" y="10830"/>
                </a:lnTo>
                <a:lnTo>
                  <a:pt x="5918" y="10822"/>
                </a:lnTo>
                <a:cubicBezTo>
                  <a:pt x="5841" y="10820"/>
                  <a:pt x="5766" y="10806"/>
                  <a:pt x="5692" y="10780"/>
                </a:cubicBezTo>
                <a:cubicBezTo>
                  <a:pt x="5679" y="10782"/>
                  <a:pt x="5667" y="10777"/>
                  <a:pt x="5654" y="10773"/>
                </a:cubicBezTo>
                <a:lnTo>
                  <a:pt x="5654" y="10767"/>
                </a:lnTo>
                <a:cubicBezTo>
                  <a:pt x="4806" y="10489"/>
                  <a:pt x="4141" y="9173"/>
                  <a:pt x="4023" y="7519"/>
                </a:cubicBezTo>
                <a:cubicBezTo>
                  <a:pt x="4022" y="7519"/>
                  <a:pt x="4022" y="7519"/>
                  <a:pt x="4021" y="7519"/>
                </a:cubicBezTo>
                <a:lnTo>
                  <a:pt x="4020" y="7487"/>
                </a:lnTo>
                <a:cubicBezTo>
                  <a:pt x="4008" y="7345"/>
                  <a:pt x="4002" y="7201"/>
                  <a:pt x="4003" y="7054"/>
                </a:cubicBezTo>
                <a:cubicBezTo>
                  <a:pt x="3999" y="7027"/>
                  <a:pt x="3999" y="7001"/>
                  <a:pt x="3999" y="6974"/>
                </a:cubicBezTo>
                <a:lnTo>
                  <a:pt x="4001" y="6921"/>
                </a:lnTo>
                <a:lnTo>
                  <a:pt x="4002" y="6921"/>
                </a:lnTo>
                <a:close/>
                <a:moveTo>
                  <a:pt x="3969" y="6918"/>
                </a:moveTo>
                <a:lnTo>
                  <a:pt x="3969" y="6921"/>
                </a:lnTo>
                <a:lnTo>
                  <a:pt x="3971" y="6921"/>
                </a:lnTo>
                <a:lnTo>
                  <a:pt x="3972" y="6974"/>
                </a:lnTo>
                <a:cubicBezTo>
                  <a:pt x="3972" y="7001"/>
                  <a:pt x="3972" y="7027"/>
                  <a:pt x="3969" y="7054"/>
                </a:cubicBezTo>
                <a:cubicBezTo>
                  <a:pt x="3969" y="7201"/>
                  <a:pt x="3963" y="7345"/>
                  <a:pt x="3951" y="7487"/>
                </a:cubicBezTo>
                <a:lnTo>
                  <a:pt x="3950" y="7519"/>
                </a:lnTo>
                <a:cubicBezTo>
                  <a:pt x="3949" y="7519"/>
                  <a:pt x="3949" y="7519"/>
                  <a:pt x="3949" y="7519"/>
                </a:cubicBezTo>
                <a:cubicBezTo>
                  <a:pt x="3830" y="9173"/>
                  <a:pt x="3166" y="10489"/>
                  <a:pt x="2317" y="10767"/>
                </a:cubicBezTo>
                <a:lnTo>
                  <a:pt x="2317" y="10773"/>
                </a:lnTo>
                <a:cubicBezTo>
                  <a:pt x="2305" y="10777"/>
                  <a:pt x="2292" y="10782"/>
                  <a:pt x="2279" y="10780"/>
                </a:cubicBezTo>
                <a:cubicBezTo>
                  <a:pt x="2205" y="10806"/>
                  <a:pt x="2130" y="10820"/>
                  <a:pt x="2053" y="10822"/>
                </a:cubicBezTo>
                <a:lnTo>
                  <a:pt x="2013" y="10830"/>
                </a:lnTo>
                <a:lnTo>
                  <a:pt x="2013" y="10828"/>
                </a:lnTo>
                <a:lnTo>
                  <a:pt x="2012" y="10828"/>
                </a:lnTo>
                <a:cubicBezTo>
                  <a:pt x="2010" y="10810"/>
                  <a:pt x="2010" y="10792"/>
                  <a:pt x="2010" y="10774"/>
                </a:cubicBezTo>
                <a:cubicBezTo>
                  <a:pt x="2010" y="10748"/>
                  <a:pt x="2010" y="10721"/>
                  <a:pt x="2013" y="10695"/>
                </a:cubicBezTo>
                <a:cubicBezTo>
                  <a:pt x="2013" y="10548"/>
                  <a:pt x="2019" y="10403"/>
                  <a:pt x="2031" y="10261"/>
                </a:cubicBezTo>
                <a:lnTo>
                  <a:pt x="2032" y="10230"/>
                </a:lnTo>
                <a:cubicBezTo>
                  <a:pt x="2033" y="10230"/>
                  <a:pt x="2033" y="10230"/>
                  <a:pt x="2034" y="10230"/>
                </a:cubicBezTo>
                <a:cubicBezTo>
                  <a:pt x="2152" y="8576"/>
                  <a:pt x="2817" y="7260"/>
                  <a:pt x="3665" y="6981"/>
                </a:cubicBezTo>
                <a:lnTo>
                  <a:pt x="3665" y="6976"/>
                </a:lnTo>
                <a:cubicBezTo>
                  <a:pt x="3678" y="6971"/>
                  <a:pt x="3690" y="6967"/>
                  <a:pt x="3703" y="6968"/>
                </a:cubicBezTo>
                <a:cubicBezTo>
                  <a:pt x="3777" y="6942"/>
                  <a:pt x="3852" y="6928"/>
                  <a:pt x="3929" y="6926"/>
                </a:cubicBezTo>
                <a:close/>
                <a:moveTo>
                  <a:pt x="3" y="6918"/>
                </a:moveTo>
                <a:lnTo>
                  <a:pt x="43" y="6926"/>
                </a:lnTo>
                <a:cubicBezTo>
                  <a:pt x="120" y="6928"/>
                  <a:pt x="195" y="6942"/>
                  <a:pt x="269" y="6968"/>
                </a:cubicBezTo>
                <a:cubicBezTo>
                  <a:pt x="282" y="6967"/>
                  <a:pt x="294" y="6971"/>
                  <a:pt x="307" y="6976"/>
                </a:cubicBezTo>
                <a:lnTo>
                  <a:pt x="307" y="6981"/>
                </a:lnTo>
                <a:cubicBezTo>
                  <a:pt x="1155" y="7260"/>
                  <a:pt x="1820" y="8576"/>
                  <a:pt x="1938" y="10230"/>
                </a:cubicBezTo>
                <a:cubicBezTo>
                  <a:pt x="1939" y="10230"/>
                  <a:pt x="1939" y="10230"/>
                  <a:pt x="1940" y="10230"/>
                </a:cubicBezTo>
                <a:lnTo>
                  <a:pt x="1941" y="10261"/>
                </a:lnTo>
                <a:cubicBezTo>
                  <a:pt x="1953" y="10403"/>
                  <a:pt x="1959" y="10548"/>
                  <a:pt x="1959" y="10695"/>
                </a:cubicBezTo>
                <a:cubicBezTo>
                  <a:pt x="1962" y="10721"/>
                  <a:pt x="1962" y="10748"/>
                  <a:pt x="1962" y="10774"/>
                </a:cubicBezTo>
                <a:cubicBezTo>
                  <a:pt x="1962" y="10792"/>
                  <a:pt x="1962" y="10810"/>
                  <a:pt x="1960" y="10828"/>
                </a:cubicBezTo>
                <a:lnTo>
                  <a:pt x="1959" y="10828"/>
                </a:lnTo>
                <a:lnTo>
                  <a:pt x="1959" y="10830"/>
                </a:lnTo>
                <a:lnTo>
                  <a:pt x="1919" y="10822"/>
                </a:lnTo>
                <a:cubicBezTo>
                  <a:pt x="1842" y="10820"/>
                  <a:pt x="1767" y="10806"/>
                  <a:pt x="1693" y="10780"/>
                </a:cubicBezTo>
                <a:cubicBezTo>
                  <a:pt x="1680" y="10782"/>
                  <a:pt x="1667" y="10777"/>
                  <a:pt x="1655" y="10773"/>
                </a:cubicBezTo>
                <a:lnTo>
                  <a:pt x="1655" y="10767"/>
                </a:lnTo>
                <a:cubicBezTo>
                  <a:pt x="806" y="10489"/>
                  <a:pt x="142" y="9173"/>
                  <a:pt x="23" y="7519"/>
                </a:cubicBezTo>
                <a:cubicBezTo>
                  <a:pt x="23" y="7519"/>
                  <a:pt x="23" y="7519"/>
                  <a:pt x="22" y="7519"/>
                </a:cubicBezTo>
                <a:lnTo>
                  <a:pt x="21" y="7487"/>
                </a:lnTo>
                <a:cubicBezTo>
                  <a:pt x="9" y="7345"/>
                  <a:pt x="3" y="7201"/>
                  <a:pt x="3" y="7054"/>
                </a:cubicBezTo>
                <a:cubicBezTo>
                  <a:pt x="0" y="7027"/>
                  <a:pt x="0" y="7001"/>
                  <a:pt x="0" y="6974"/>
                </a:cubicBezTo>
                <a:lnTo>
                  <a:pt x="1" y="6921"/>
                </a:lnTo>
                <a:lnTo>
                  <a:pt x="3" y="6921"/>
                </a:lnTo>
                <a:close/>
                <a:moveTo>
                  <a:pt x="18346" y="3546"/>
                </a:moveTo>
                <a:cubicBezTo>
                  <a:pt x="18472" y="4826"/>
                  <a:pt x="18980" y="5841"/>
                  <a:pt x="19630" y="6120"/>
                </a:cubicBezTo>
                <a:cubicBezTo>
                  <a:pt x="19504" y="4840"/>
                  <a:pt x="18997" y="3826"/>
                  <a:pt x="18346" y="3546"/>
                </a:cubicBezTo>
                <a:close/>
                <a:moveTo>
                  <a:pt x="17620" y="3546"/>
                </a:moveTo>
                <a:cubicBezTo>
                  <a:pt x="16970" y="3826"/>
                  <a:pt x="16462" y="4840"/>
                  <a:pt x="16336" y="6120"/>
                </a:cubicBezTo>
                <a:cubicBezTo>
                  <a:pt x="16986" y="5841"/>
                  <a:pt x="17494" y="4826"/>
                  <a:pt x="17620" y="3546"/>
                </a:cubicBezTo>
                <a:close/>
                <a:moveTo>
                  <a:pt x="14347" y="3546"/>
                </a:moveTo>
                <a:cubicBezTo>
                  <a:pt x="14473" y="4826"/>
                  <a:pt x="14981" y="5841"/>
                  <a:pt x="15631" y="6120"/>
                </a:cubicBezTo>
                <a:cubicBezTo>
                  <a:pt x="15505" y="4840"/>
                  <a:pt x="14997" y="3826"/>
                  <a:pt x="14347" y="3546"/>
                </a:cubicBezTo>
                <a:close/>
                <a:moveTo>
                  <a:pt x="13621" y="3546"/>
                </a:moveTo>
                <a:cubicBezTo>
                  <a:pt x="12970" y="3826"/>
                  <a:pt x="12463" y="4840"/>
                  <a:pt x="12337" y="6120"/>
                </a:cubicBezTo>
                <a:cubicBezTo>
                  <a:pt x="12987" y="5841"/>
                  <a:pt x="13495" y="4826"/>
                  <a:pt x="13621" y="3546"/>
                </a:cubicBezTo>
                <a:close/>
                <a:moveTo>
                  <a:pt x="10348" y="3546"/>
                </a:moveTo>
                <a:cubicBezTo>
                  <a:pt x="10474" y="4826"/>
                  <a:pt x="10981" y="5841"/>
                  <a:pt x="11632" y="6120"/>
                </a:cubicBezTo>
                <a:cubicBezTo>
                  <a:pt x="11506" y="4840"/>
                  <a:pt x="10998" y="3826"/>
                  <a:pt x="10348" y="3546"/>
                </a:cubicBezTo>
                <a:close/>
                <a:moveTo>
                  <a:pt x="9621" y="3546"/>
                </a:moveTo>
                <a:cubicBezTo>
                  <a:pt x="8971" y="3826"/>
                  <a:pt x="8463" y="4840"/>
                  <a:pt x="8337" y="6120"/>
                </a:cubicBezTo>
                <a:cubicBezTo>
                  <a:pt x="8988" y="5841"/>
                  <a:pt x="9496" y="4826"/>
                  <a:pt x="9621" y="3546"/>
                </a:cubicBezTo>
                <a:close/>
                <a:moveTo>
                  <a:pt x="6348" y="3546"/>
                </a:moveTo>
                <a:cubicBezTo>
                  <a:pt x="6474" y="4826"/>
                  <a:pt x="6982" y="5841"/>
                  <a:pt x="7632" y="6120"/>
                </a:cubicBezTo>
                <a:cubicBezTo>
                  <a:pt x="7507" y="4840"/>
                  <a:pt x="6999" y="3826"/>
                  <a:pt x="6348" y="3546"/>
                </a:cubicBezTo>
                <a:close/>
                <a:moveTo>
                  <a:pt x="5622" y="3546"/>
                </a:moveTo>
                <a:cubicBezTo>
                  <a:pt x="4972" y="3826"/>
                  <a:pt x="4464" y="4840"/>
                  <a:pt x="4338" y="6120"/>
                </a:cubicBezTo>
                <a:cubicBezTo>
                  <a:pt x="4989" y="5841"/>
                  <a:pt x="5496" y="4826"/>
                  <a:pt x="5622" y="3546"/>
                </a:cubicBezTo>
                <a:close/>
                <a:moveTo>
                  <a:pt x="2349" y="3546"/>
                </a:moveTo>
                <a:cubicBezTo>
                  <a:pt x="2475" y="4826"/>
                  <a:pt x="2983" y="5841"/>
                  <a:pt x="3633" y="6120"/>
                </a:cubicBezTo>
                <a:cubicBezTo>
                  <a:pt x="3507" y="4840"/>
                  <a:pt x="2999" y="3826"/>
                  <a:pt x="2349" y="3546"/>
                </a:cubicBezTo>
                <a:close/>
                <a:moveTo>
                  <a:pt x="1623" y="3546"/>
                </a:moveTo>
                <a:cubicBezTo>
                  <a:pt x="973" y="3826"/>
                  <a:pt x="465" y="4840"/>
                  <a:pt x="339" y="6120"/>
                </a:cubicBezTo>
                <a:cubicBezTo>
                  <a:pt x="989" y="5841"/>
                  <a:pt x="1497" y="4826"/>
                  <a:pt x="1623" y="3546"/>
                </a:cubicBezTo>
                <a:close/>
                <a:moveTo>
                  <a:pt x="21600" y="2950"/>
                </a:moveTo>
                <a:lnTo>
                  <a:pt x="21600" y="3557"/>
                </a:lnTo>
                <a:lnTo>
                  <a:pt x="21383" y="3684"/>
                </a:lnTo>
                <a:cubicBezTo>
                  <a:pt x="20848" y="4083"/>
                  <a:pt x="20445" y="5000"/>
                  <a:pt x="20335" y="6120"/>
                </a:cubicBezTo>
                <a:cubicBezTo>
                  <a:pt x="20904" y="5876"/>
                  <a:pt x="21364" y="5068"/>
                  <a:pt x="21555" y="4013"/>
                </a:cubicBezTo>
                <a:lnTo>
                  <a:pt x="21600" y="3686"/>
                </a:lnTo>
                <a:lnTo>
                  <a:pt x="21600" y="5129"/>
                </a:lnTo>
                <a:lnTo>
                  <a:pt x="21590" y="5162"/>
                </a:lnTo>
                <a:cubicBezTo>
                  <a:pt x="21292" y="5982"/>
                  <a:pt x="20834" y="6566"/>
                  <a:pt x="20304" y="6741"/>
                </a:cubicBezTo>
                <a:lnTo>
                  <a:pt x="20303" y="6747"/>
                </a:lnTo>
                <a:cubicBezTo>
                  <a:pt x="20291" y="6751"/>
                  <a:pt x="20278" y="6756"/>
                  <a:pt x="20265" y="6754"/>
                </a:cubicBezTo>
                <a:cubicBezTo>
                  <a:pt x="20191" y="6780"/>
                  <a:pt x="20116" y="6794"/>
                  <a:pt x="20040" y="6797"/>
                </a:cubicBezTo>
                <a:lnTo>
                  <a:pt x="19999" y="6804"/>
                </a:lnTo>
                <a:lnTo>
                  <a:pt x="19999" y="6802"/>
                </a:lnTo>
                <a:lnTo>
                  <a:pt x="19998" y="6802"/>
                </a:lnTo>
                <a:cubicBezTo>
                  <a:pt x="19997" y="6784"/>
                  <a:pt x="19996" y="6766"/>
                  <a:pt x="19996" y="6748"/>
                </a:cubicBezTo>
                <a:cubicBezTo>
                  <a:pt x="19996" y="6721"/>
                  <a:pt x="19997" y="6695"/>
                  <a:pt x="20000" y="6668"/>
                </a:cubicBezTo>
                <a:cubicBezTo>
                  <a:pt x="20000" y="6520"/>
                  <a:pt x="20005" y="6374"/>
                  <a:pt x="20017" y="6231"/>
                </a:cubicBezTo>
                <a:lnTo>
                  <a:pt x="20019" y="6200"/>
                </a:lnTo>
                <a:cubicBezTo>
                  <a:pt x="20019" y="6200"/>
                  <a:pt x="20019" y="6200"/>
                  <a:pt x="20020" y="6199"/>
                </a:cubicBezTo>
                <a:cubicBezTo>
                  <a:pt x="20124" y="4741"/>
                  <a:pt x="20645" y="3543"/>
                  <a:pt x="21342" y="3078"/>
                </a:cubicBezTo>
                <a:close/>
                <a:moveTo>
                  <a:pt x="18010" y="2862"/>
                </a:moveTo>
                <a:lnTo>
                  <a:pt x="18050" y="2870"/>
                </a:lnTo>
                <a:cubicBezTo>
                  <a:pt x="18127" y="2872"/>
                  <a:pt x="18202" y="2886"/>
                  <a:pt x="18276" y="2912"/>
                </a:cubicBezTo>
                <a:cubicBezTo>
                  <a:pt x="18289" y="2910"/>
                  <a:pt x="18302" y="2915"/>
                  <a:pt x="18314" y="2920"/>
                </a:cubicBezTo>
                <a:lnTo>
                  <a:pt x="18315" y="2925"/>
                </a:lnTo>
                <a:cubicBezTo>
                  <a:pt x="19163" y="3206"/>
                  <a:pt x="19827" y="4532"/>
                  <a:pt x="19946" y="6199"/>
                </a:cubicBezTo>
                <a:cubicBezTo>
                  <a:pt x="19946" y="6200"/>
                  <a:pt x="19947" y="6200"/>
                  <a:pt x="19947" y="6200"/>
                </a:cubicBezTo>
                <a:lnTo>
                  <a:pt x="19948" y="6231"/>
                </a:lnTo>
                <a:cubicBezTo>
                  <a:pt x="19960" y="6374"/>
                  <a:pt x="19966" y="6520"/>
                  <a:pt x="19966" y="6668"/>
                </a:cubicBezTo>
                <a:cubicBezTo>
                  <a:pt x="19969" y="6695"/>
                  <a:pt x="19969" y="6721"/>
                  <a:pt x="19969" y="6748"/>
                </a:cubicBezTo>
                <a:cubicBezTo>
                  <a:pt x="19969" y="6766"/>
                  <a:pt x="19969" y="6784"/>
                  <a:pt x="19968" y="6802"/>
                </a:cubicBezTo>
                <a:lnTo>
                  <a:pt x="19967" y="6802"/>
                </a:lnTo>
                <a:lnTo>
                  <a:pt x="19967" y="6804"/>
                </a:lnTo>
                <a:lnTo>
                  <a:pt x="19926" y="6797"/>
                </a:lnTo>
                <a:cubicBezTo>
                  <a:pt x="19850" y="6794"/>
                  <a:pt x="19774" y="6780"/>
                  <a:pt x="19701" y="6754"/>
                </a:cubicBezTo>
                <a:cubicBezTo>
                  <a:pt x="19687" y="6756"/>
                  <a:pt x="19675" y="6751"/>
                  <a:pt x="19662" y="6747"/>
                </a:cubicBezTo>
                <a:lnTo>
                  <a:pt x="19662" y="6741"/>
                </a:lnTo>
                <a:cubicBezTo>
                  <a:pt x="18814" y="6461"/>
                  <a:pt x="18150" y="5134"/>
                  <a:pt x="18031" y="3467"/>
                </a:cubicBezTo>
                <a:cubicBezTo>
                  <a:pt x="18030" y="3467"/>
                  <a:pt x="18030" y="3467"/>
                  <a:pt x="18030" y="3467"/>
                </a:cubicBezTo>
                <a:lnTo>
                  <a:pt x="18028" y="3435"/>
                </a:lnTo>
                <a:cubicBezTo>
                  <a:pt x="18016" y="3292"/>
                  <a:pt x="18011" y="3146"/>
                  <a:pt x="18011" y="2998"/>
                </a:cubicBezTo>
                <a:cubicBezTo>
                  <a:pt x="18008" y="2972"/>
                  <a:pt x="18007" y="2945"/>
                  <a:pt x="18007" y="2918"/>
                </a:cubicBezTo>
                <a:lnTo>
                  <a:pt x="18009" y="2864"/>
                </a:lnTo>
                <a:lnTo>
                  <a:pt x="18010" y="2864"/>
                </a:lnTo>
                <a:close/>
                <a:moveTo>
                  <a:pt x="17956" y="2862"/>
                </a:moveTo>
                <a:lnTo>
                  <a:pt x="17956" y="2864"/>
                </a:lnTo>
                <a:lnTo>
                  <a:pt x="17958" y="2864"/>
                </a:lnTo>
                <a:lnTo>
                  <a:pt x="17959" y="2918"/>
                </a:lnTo>
                <a:cubicBezTo>
                  <a:pt x="17959" y="2945"/>
                  <a:pt x="17959" y="2972"/>
                  <a:pt x="17956" y="2998"/>
                </a:cubicBezTo>
                <a:cubicBezTo>
                  <a:pt x="17956" y="3146"/>
                  <a:pt x="17950" y="3292"/>
                  <a:pt x="17938" y="3435"/>
                </a:cubicBezTo>
                <a:lnTo>
                  <a:pt x="17937" y="3467"/>
                </a:lnTo>
                <a:cubicBezTo>
                  <a:pt x="17936" y="3467"/>
                  <a:pt x="17936" y="3467"/>
                  <a:pt x="17936" y="3467"/>
                </a:cubicBezTo>
                <a:cubicBezTo>
                  <a:pt x="17817" y="5134"/>
                  <a:pt x="17153" y="6461"/>
                  <a:pt x="16304" y="6741"/>
                </a:cubicBezTo>
                <a:lnTo>
                  <a:pt x="16304" y="6747"/>
                </a:lnTo>
                <a:cubicBezTo>
                  <a:pt x="16292" y="6751"/>
                  <a:pt x="16279" y="6756"/>
                  <a:pt x="16266" y="6754"/>
                </a:cubicBezTo>
                <a:cubicBezTo>
                  <a:pt x="16192" y="6780"/>
                  <a:pt x="16117" y="6794"/>
                  <a:pt x="16040" y="6797"/>
                </a:cubicBezTo>
                <a:lnTo>
                  <a:pt x="16000" y="6804"/>
                </a:lnTo>
                <a:lnTo>
                  <a:pt x="16000" y="6802"/>
                </a:lnTo>
                <a:lnTo>
                  <a:pt x="15999" y="6802"/>
                </a:lnTo>
                <a:cubicBezTo>
                  <a:pt x="15997" y="6784"/>
                  <a:pt x="15997" y="6766"/>
                  <a:pt x="15997" y="6748"/>
                </a:cubicBezTo>
                <a:cubicBezTo>
                  <a:pt x="15997" y="6721"/>
                  <a:pt x="15997" y="6695"/>
                  <a:pt x="16000" y="6668"/>
                </a:cubicBezTo>
                <a:cubicBezTo>
                  <a:pt x="16000" y="6520"/>
                  <a:pt x="16006" y="6374"/>
                  <a:pt x="16018" y="6231"/>
                </a:cubicBezTo>
                <a:lnTo>
                  <a:pt x="16019" y="6200"/>
                </a:lnTo>
                <a:cubicBezTo>
                  <a:pt x="16020" y="6200"/>
                  <a:pt x="16020" y="6200"/>
                  <a:pt x="16021" y="6199"/>
                </a:cubicBezTo>
                <a:cubicBezTo>
                  <a:pt x="16139" y="4532"/>
                  <a:pt x="16804" y="3206"/>
                  <a:pt x="17652" y="2925"/>
                </a:cubicBezTo>
                <a:lnTo>
                  <a:pt x="17652" y="2920"/>
                </a:lnTo>
                <a:cubicBezTo>
                  <a:pt x="17664" y="2915"/>
                  <a:pt x="17677" y="2910"/>
                  <a:pt x="17690" y="2912"/>
                </a:cubicBezTo>
                <a:cubicBezTo>
                  <a:pt x="17764" y="2886"/>
                  <a:pt x="17839" y="2872"/>
                  <a:pt x="17916" y="2870"/>
                </a:cubicBezTo>
                <a:close/>
                <a:moveTo>
                  <a:pt x="14011" y="2862"/>
                </a:moveTo>
                <a:lnTo>
                  <a:pt x="14051" y="2870"/>
                </a:lnTo>
                <a:cubicBezTo>
                  <a:pt x="14128" y="2872"/>
                  <a:pt x="14203" y="2886"/>
                  <a:pt x="14277" y="2912"/>
                </a:cubicBezTo>
                <a:cubicBezTo>
                  <a:pt x="14290" y="2910"/>
                  <a:pt x="14303" y="2915"/>
                  <a:pt x="14315" y="2920"/>
                </a:cubicBezTo>
                <a:lnTo>
                  <a:pt x="14315" y="2925"/>
                </a:lnTo>
                <a:cubicBezTo>
                  <a:pt x="15163" y="3206"/>
                  <a:pt x="15828" y="4532"/>
                  <a:pt x="15947" y="6199"/>
                </a:cubicBezTo>
                <a:cubicBezTo>
                  <a:pt x="15947" y="6200"/>
                  <a:pt x="15947" y="6200"/>
                  <a:pt x="15948" y="6200"/>
                </a:cubicBezTo>
                <a:lnTo>
                  <a:pt x="15949" y="6231"/>
                </a:lnTo>
                <a:cubicBezTo>
                  <a:pt x="15961" y="6374"/>
                  <a:pt x="15967" y="6520"/>
                  <a:pt x="15967" y="6668"/>
                </a:cubicBezTo>
                <a:cubicBezTo>
                  <a:pt x="15970" y="6695"/>
                  <a:pt x="15970" y="6721"/>
                  <a:pt x="15970" y="6748"/>
                </a:cubicBezTo>
                <a:cubicBezTo>
                  <a:pt x="15970" y="6766"/>
                  <a:pt x="15970" y="6784"/>
                  <a:pt x="15968" y="6802"/>
                </a:cubicBezTo>
                <a:lnTo>
                  <a:pt x="15967" y="6802"/>
                </a:lnTo>
                <a:lnTo>
                  <a:pt x="15967" y="6804"/>
                </a:lnTo>
                <a:lnTo>
                  <a:pt x="15927" y="6797"/>
                </a:lnTo>
                <a:cubicBezTo>
                  <a:pt x="15850" y="6794"/>
                  <a:pt x="15775" y="6780"/>
                  <a:pt x="15701" y="6754"/>
                </a:cubicBezTo>
                <a:cubicBezTo>
                  <a:pt x="15688" y="6756"/>
                  <a:pt x="15675" y="6751"/>
                  <a:pt x="15663" y="6747"/>
                </a:cubicBezTo>
                <a:lnTo>
                  <a:pt x="15663" y="6741"/>
                </a:lnTo>
                <a:cubicBezTo>
                  <a:pt x="14815" y="6461"/>
                  <a:pt x="14150" y="5134"/>
                  <a:pt x="14031" y="3467"/>
                </a:cubicBezTo>
                <a:cubicBezTo>
                  <a:pt x="14031" y="3467"/>
                  <a:pt x="14031" y="3467"/>
                  <a:pt x="14030" y="3467"/>
                </a:cubicBezTo>
                <a:lnTo>
                  <a:pt x="14029" y="3435"/>
                </a:lnTo>
                <a:cubicBezTo>
                  <a:pt x="14017" y="3292"/>
                  <a:pt x="14011" y="3146"/>
                  <a:pt x="14011" y="2998"/>
                </a:cubicBezTo>
                <a:cubicBezTo>
                  <a:pt x="14008" y="2972"/>
                  <a:pt x="14008" y="2945"/>
                  <a:pt x="14008" y="2918"/>
                </a:cubicBezTo>
                <a:lnTo>
                  <a:pt x="14010" y="2864"/>
                </a:lnTo>
                <a:lnTo>
                  <a:pt x="14011" y="2864"/>
                </a:lnTo>
                <a:close/>
                <a:moveTo>
                  <a:pt x="13957" y="2862"/>
                </a:moveTo>
                <a:lnTo>
                  <a:pt x="13957" y="2864"/>
                </a:lnTo>
                <a:lnTo>
                  <a:pt x="13958" y="2864"/>
                </a:lnTo>
                <a:lnTo>
                  <a:pt x="13960" y="2918"/>
                </a:lnTo>
                <a:cubicBezTo>
                  <a:pt x="13960" y="2945"/>
                  <a:pt x="13959" y="2972"/>
                  <a:pt x="13956" y="2998"/>
                </a:cubicBezTo>
                <a:cubicBezTo>
                  <a:pt x="13956" y="3146"/>
                  <a:pt x="13951" y="3292"/>
                  <a:pt x="13939" y="3435"/>
                </a:cubicBezTo>
                <a:lnTo>
                  <a:pt x="13937" y="3467"/>
                </a:lnTo>
                <a:cubicBezTo>
                  <a:pt x="13937" y="3467"/>
                  <a:pt x="13937" y="3467"/>
                  <a:pt x="13936" y="3467"/>
                </a:cubicBezTo>
                <a:cubicBezTo>
                  <a:pt x="13817" y="5134"/>
                  <a:pt x="13153" y="6461"/>
                  <a:pt x="12305" y="6741"/>
                </a:cubicBezTo>
                <a:lnTo>
                  <a:pt x="12305" y="6747"/>
                </a:lnTo>
                <a:cubicBezTo>
                  <a:pt x="12292" y="6751"/>
                  <a:pt x="12280" y="6756"/>
                  <a:pt x="12267" y="6754"/>
                </a:cubicBezTo>
                <a:cubicBezTo>
                  <a:pt x="12193" y="6780"/>
                  <a:pt x="12117" y="6794"/>
                  <a:pt x="12041" y="6797"/>
                </a:cubicBezTo>
                <a:lnTo>
                  <a:pt x="12001" y="6804"/>
                </a:lnTo>
                <a:lnTo>
                  <a:pt x="12000" y="6802"/>
                </a:lnTo>
                <a:lnTo>
                  <a:pt x="11999" y="6802"/>
                </a:lnTo>
                <a:cubicBezTo>
                  <a:pt x="11998" y="6784"/>
                  <a:pt x="11998" y="6766"/>
                  <a:pt x="11998" y="6748"/>
                </a:cubicBezTo>
                <a:cubicBezTo>
                  <a:pt x="11998" y="6721"/>
                  <a:pt x="11998" y="6695"/>
                  <a:pt x="12001" y="6668"/>
                </a:cubicBezTo>
                <a:cubicBezTo>
                  <a:pt x="12001" y="6520"/>
                  <a:pt x="12007" y="6374"/>
                  <a:pt x="12019" y="6231"/>
                </a:cubicBezTo>
                <a:lnTo>
                  <a:pt x="12020" y="6200"/>
                </a:lnTo>
                <a:cubicBezTo>
                  <a:pt x="12020" y="6200"/>
                  <a:pt x="12021" y="6200"/>
                  <a:pt x="12021" y="6199"/>
                </a:cubicBezTo>
                <a:cubicBezTo>
                  <a:pt x="12140" y="4532"/>
                  <a:pt x="12804" y="3206"/>
                  <a:pt x="13652" y="2925"/>
                </a:cubicBezTo>
                <a:lnTo>
                  <a:pt x="13653" y="2920"/>
                </a:lnTo>
                <a:cubicBezTo>
                  <a:pt x="13665" y="2915"/>
                  <a:pt x="13678" y="2910"/>
                  <a:pt x="13691" y="2912"/>
                </a:cubicBezTo>
                <a:cubicBezTo>
                  <a:pt x="13765" y="2886"/>
                  <a:pt x="13840" y="2872"/>
                  <a:pt x="13917" y="2870"/>
                </a:cubicBezTo>
                <a:close/>
                <a:moveTo>
                  <a:pt x="10011" y="2862"/>
                </a:moveTo>
                <a:lnTo>
                  <a:pt x="10052" y="2870"/>
                </a:lnTo>
                <a:cubicBezTo>
                  <a:pt x="10128" y="2872"/>
                  <a:pt x="10204" y="2886"/>
                  <a:pt x="10277" y="2912"/>
                </a:cubicBezTo>
                <a:cubicBezTo>
                  <a:pt x="10291" y="2910"/>
                  <a:pt x="10303" y="2915"/>
                  <a:pt x="10316" y="2920"/>
                </a:cubicBezTo>
                <a:lnTo>
                  <a:pt x="10316" y="2925"/>
                </a:lnTo>
                <a:cubicBezTo>
                  <a:pt x="11164" y="3206"/>
                  <a:pt x="11828" y="4532"/>
                  <a:pt x="11947" y="6199"/>
                </a:cubicBezTo>
                <a:cubicBezTo>
                  <a:pt x="11948" y="6200"/>
                  <a:pt x="11948" y="6200"/>
                  <a:pt x="11948" y="6200"/>
                </a:cubicBezTo>
                <a:lnTo>
                  <a:pt x="11950" y="6231"/>
                </a:lnTo>
                <a:cubicBezTo>
                  <a:pt x="11962" y="6374"/>
                  <a:pt x="11967" y="6520"/>
                  <a:pt x="11967" y="6668"/>
                </a:cubicBezTo>
                <a:cubicBezTo>
                  <a:pt x="11970" y="6695"/>
                  <a:pt x="11971" y="6721"/>
                  <a:pt x="11971" y="6748"/>
                </a:cubicBezTo>
                <a:cubicBezTo>
                  <a:pt x="11971" y="6766"/>
                  <a:pt x="11971" y="6784"/>
                  <a:pt x="11969" y="6802"/>
                </a:cubicBezTo>
                <a:lnTo>
                  <a:pt x="11968" y="6802"/>
                </a:lnTo>
                <a:lnTo>
                  <a:pt x="11968" y="6804"/>
                </a:lnTo>
                <a:lnTo>
                  <a:pt x="11927" y="6797"/>
                </a:lnTo>
                <a:cubicBezTo>
                  <a:pt x="11851" y="6794"/>
                  <a:pt x="11776" y="6780"/>
                  <a:pt x="11702" y="6754"/>
                </a:cubicBezTo>
                <a:cubicBezTo>
                  <a:pt x="11689" y="6756"/>
                  <a:pt x="11676" y="6751"/>
                  <a:pt x="11664" y="6747"/>
                </a:cubicBezTo>
                <a:lnTo>
                  <a:pt x="11663" y="6741"/>
                </a:lnTo>
                <a:cubicBezTo>
                  <a:pt x="10815" y="6461"/>
                  <a:pt x="10151" y="5134"/>
                  <a:pt x="10032" y="3467"/>
                </a:cubicBezTo>
                <a:cubicBezTo>
                  <a:pt x="10032" y="3467"/>
                  <a:pt x="10031" y="3467"/>
                  <a:pt x="10031" y="3467"/>
                </a:cubicBezTo>
                <a:lnTo>
                  <a:pt x="10030" y="3435"/>
                </a:lnTo>
                <a:cubicBezTo>
                  <a:pt x="10018" y="3292"/>
                  <a:pt x="10012" y="3146"/>
                  <a:pt x="10012" y="2998"/>
                </a:cubicBezTo>
                <a:cubicBezTo>
                  <a:pt x="10009" y="2972"/>
                  <a:pt x="10009" y="2945"/>
                  <a:pt x="10009" y="2918"/>
                </a:cubicBezTo>
                <a:lnTo>
                  <a:pt x="10010" y="2864"/>
                </a:lnTo>
                <a:lnTo>
                  <a:pt x="10011" y="2864"/>
                </a:lnTo>
                <a:close/>
                <a:moveTo>
                  <a:pt x="9958" y="2862"/>
                </a:moveTo>
                <a:lnTo>
                  <a:pt x="9958" y="2864"/>
                </a:lnTo>
                <a:lnTo>
                  <a:pt x="9959" y="2864"/>
                </a:lnTo>
                <a:lnTo>
                  <a:pt x="9960" y="2918"/>
                </a:lnTo>
                <a:cubicBezTo>
                  <a:pt x="9960" y="2945"/>
                  <a:pt x="9960" y="2972"/>
                  <a:pt x="9957" y="2998"/>
                </a:cubicBezTo>
                <a:cubicBezTo>
                  <a:pt x="9957" y="3146"/>
                  <a:pt x="9951" y="3292"/>
                  <a:pt x="9939" y="3435"/>
                </a:cubicBezTo>
                <a:lnTo>
                  <a:pt x="9938" y="3467"/>
                </a:lnTo>
                <a:cubicBezTo>
                  <a:pt x="9938" y="3467"/>
                  <a:pt x="9937" y="3467"/>
                  <a:pt x="9937" y="3467"/>
                </a:cubicBezTo>
                <a:cubicBezTo>
                  <a:pt x="9818" y="5134"/>
                  <a:pt x="9154" y="6461"/>
                  <a:pt x="8306" y="6741"/>
                </a:cubicBezTo>
                <a:lnTo>
                  <a:pt x="8306" y="6747"/>
                </a:lnTo>
                <a:cubicBezTo>
                  <a:pt x="8293" y="6751"/>
                  <a:pt x="8280" y="6756"/>
                  <a:pt x="8267" y="6754"/>
                </a:cubicBezTo>
                <a:cubicBezTo>
                  <a:pt x="8194" y="6780"/>
                  <a:pt x="8118" y="6794"/>
                  <a:pt x="8042" y="6797"/>
                </a:cubicBezTo>
                <a:lnTo>
                  <a:pt x="8001" y="6804"/>
                </a:lnTo>
                <a:lnTo>
                  <a:pt x="8001" y="6802"/>
                </a:lnTo>
                <a:lnTo>
                  <a:pt x="8000" y="6802"/>
                </a:lnTo>
                <a:cubicBezTo>
                  <a:pt x="7999" y="6784"/>
                  <a:pt x="7999" y="6766"/>
                  <a:pt x="7999" y="6748"/>
                </a:cubicBezTo>
                <a:cubicBezTo>
                  <a:pt x="7999" y="6721"/>
                  <a:pt x="7999" y="6695"/>
                  <a:pt x="8002" y="6668"/>
                </a:cubicBezTo>
                <a:cubicBezTo>
                  <a:pt x="8002" y="6520"/>
                  <a:pt x="8008" y="6374"/>
                  <a:pt x="8019" y="6231"/>
                </a:cubicBezTo>
                <a:lnTo>
                  <a:pt x="8021" y="6200"/>
                </a:lnTo>
                <a:cubicBezTo>
                  <a:pt x="8021" y="6200"/>
                  <a:pt x="8022" y="6200"/>
                  <a:pt x="8022" y="6199"/>
                </a:cubicBezTo>
                <a:cubicBezTo>
                  <a:pt x="8141" y="4532"/>
                  <a:pt x="8805" y="3206"/>
                  <a:pt x="9653" y="2925"/>
                </a:cubicBezTo>
                <a:lnTo>
                  <a:pt x="9653" y="2920"/>
                </a:lnTo>
                <a:cubicBezTo>
                  <a:pt x="9666" y="2915"/>
                  <a:pt x="9679" y="2910"/>
                  <a:pt x="9692" y="2912"/>
                </a:cubicBezTo>
                <a:cubicBezTo>
                  <a:pt x="9765" y="2886"/>
                  <a:pt x="9841" y="2872"/>
                  <a:pt x="9917" y="2870"/>
                </a:cubicBezTo>
                <a:close/>
                <a:moveTo>
                  <a:pt x="6012" y="2862"/>
                </a:moveTo>
                <a:lnTo>
                  <a:pt x="6053" y="2870"/>
                </a:lnTo>
                <a:cubicBezTo>
                  <a:pt x="6129" y="2872"/>
                  <a:pt x="6204" y="2886"/>
                  <a:pt x="6278" y="2912"/>
                </a:cubicBezTo>
                <a:cubicBezTo>
                  <a:pt x="6291" y="2910"/>
                  <a:pt x="6304" y="2915"/>
                  <a:pt x="6316" y="2920"/>
                </a:cubicBezTo>
                <a:lnTo>
                  <a:pt x="6317" y="2925"/>
                </a:lnTo>
                <a:cubicBezTo>
                  <a:pt x="7165" y="3206"/>
                  <a:pt x="7829" y="4532"/>
                  <a:pt x="7948" y="6199"/>
                </a:cubicBezTo>
                <a:cubicBezTo>
                  <a:pt x="7948" y="6200"/>
                  <a:pt x="7949" y="6200"/>
                  <a:pt x="7949" y="6200"/>
                </a:cubicBezTo>
                <a:lnTo>
                  <a:pt x="7950" y="6231"/>
                </a:lnTo>
                <a:cubicBezTo>
                  <a:pt x="7962" y="6374"/>
                  <a:pt x="7968" y="6520"/>
                  <a:pt x="7968" y="6668"/>
                </a:cubicBezTo>
                <a:cubicBezTo>
                  <a:pt x="7971" y="6695"/>
                  <a:pt x="7971" y="6721"/>
                  <a:pt x="7971" y="6748"/>
                </a:cubicBezTo>
                <a:cubicBezTo>
                  <a:pt x="7971" y="6766"/>
                  <a:pt x="7971" y="6784"/>
                  <a:pt x="7970" y="6802"/>
                </a:cubicBezTo>
                <a:lnTo>
                  <a:pt x="7969" y="6802"/>
                </a:lnTo>
                <a:lnTo>
                  <a:pt x="7969" y="6804"/>
                </a:lnTo>
                <a:lnTo>
                  <a:pt x="7928" y="6797"/>
                </a:lnTo>
                <a:cubicBezTo>
                  <a:pt x="7852" y="6794"/>
                  <a:pt x="7776" y="6780"/>
                  <a:pt x="7703" y="6754"/>
                </a:cubicBezTo>
                <a:cubicBezTo>
                  <a:pt x="7689" y="6756"/>
                  <a:pt x="7677" y="6751"/>
                  <a:pt x="7664" y="6747"/>
                </a:cubicBezTo>
                <a:lnTo>
                  <a:pt x="7664" y="6741"/>
                </a:lnTo>
                <a:cubicBezTo>
                  <a:pt x="6816" y="6461"/>
                  <a:pt x="6152" y="5134"/>
                  <a:pt x="6033" y="3467"/>
                </a:cubicBezTo>
                <a:cubicBezTo>
                  <a:pt x="6032" y="3467"/>
                  <a:pt x="6032" y="3467"/>
                  <a:pt x="6032" y="3467"/>
                </a:cubicBezTo>
                <a:lnTo>
                  <a:pt x="6030" y="3435"/>
                </a:lnTo>
                <a:cubicBezTo>
                  <a:pt x="6018" y="3292"/>
                  <a:pt x="6013" y="3146"/>
                  <a:pt x="6013" y="2998"/>
                </a:cubicBezTo>
                <a:cubicBezTo>
                  <a:pt x="6010" y="2972"/>
                  <a:pt x="6010" y="2945"/>
                  <a:pt x="6010" y="2918"/>
                </a:cubicBezTo>
                <a:lnTo>
                  <a:pt x="6011" y="2864"/>
                </a:lnTo>
                <a:lnTo>
                  <a:pt x="6012" y="2864"/>
                </a:lnTo>
                <a:close/>
                <a:moveTo>
                  <a:pt x="5958" y="2862"/>
                </a:moveTo>
                <a:lnTo>
                  <a:pt x="5958" y="2864"/>
                </a:lnTo>
                <a:lnTo>
                  <a:pt x="5960" y="2864"/>
                </a:lnTo>
                <a:lnTo>
                  <a:pt x="5961" y="2918"/>
                </a:lnTo>
                <a:cubicBezTo>
                  <a:pt x="5961" y="2945"/>
                  <a:pt x="5961" y="2972"/>
                  <a:pt x="5958" y="2998"/>
                </a:cubicBezTo>
                <a:cubicBezTo>
                  <a:pt x="5958" y="3146"/>
                  <a:pt x="5952" y="3292"/>
                  <a:pt x="5940" y="3435"/>
                </a:cubicBezTo>
                <a:lnTo>
                  <a:pt x="5939" y="3467"/>
                </a:lnTo>
                <a:cubicBezTo>
                  <a:pt x="5938" y="3467"/>
                  <a:pt x="5938" y="3467"/>
                  <a:pt x="5938" y="3467"/>
                </a:cubicBezTo>
                <a:cubicBezTo>
                  <a:pt x="5819" y="5134"/>
                  <a:pt x="5155" y="6461"/>
                  <a:pt x="4307" y="6741"/>
                </a:cubicBezTo>
                <a:lnTo>
                  <a:pt x="4306" y="6747"/>
                </a:lnTo>
                <a:cubicBezTo>
                  <a:pt x="4294" y="6751"/>
                  <a:pt x="4281" y="6756"/>
                  <a:pt x="4268" y="6754"/>
                </a:cubicBezTo>
                <a:cubicBezTo>
                  <a:pt x="4194" y="6780"/>
                  <a:pt x="4119" y="6794"/>
                  <a:pt x="4042" y="6797"/>
                </a:cubicBezTo>
                <a:lnTo>
                  <a:pt x="4002" y="6804"/>
                </a:lnTo>
                <a:lnTo>
                  <a:pt x="4002" y="6802"/>
                </a:lnTo>
                <a:lnTo>
                  <a:pt x="4001" y="6802"/>
                </a:lnTo>
                <a:cubicBezTo>
                  <a:pt x="3999" y="6784"/>
                  <a:pt x="3999" y="6766"/>
                  <a:pt x="3999" y="6748"/>
                </a:cubicBezTo>
                <a:cubicBezTo>
                  <a:pt x="3999" y="6721"/>
                  <a:pt x="3999" y="6695"/>
                  <a:pt x="4003" y="6668"/>
                </a:cubicBezTo>
                <a:cubicBezTo>
                  <a:pt x="4002" y="6520"/>
                  <a:pt x="4008" y="6374"/>
                  <a:pt x="4020" y="6231"/>
                </a:cubicBezTo>
                <a:lnTo>
                  <a:pt x="4021" y="6200"/>
                </a:lnTo>
                <a:cubicBezTo>
                  <a:pt x="4022" y="6200"/>
                  <a:pt x="4022" y="6200"/>
                  <a:pt x="4023" y="6199"/>
                </a:cubicBezTo>
                <a:cubicBezTo>
                  <a:pt x="4141" y="4532"/>
                  <a:pt x="4806" y="3206"/>
                  <a:pt x="5654" y="2925"/>
                </a:cubicBezTo>
                <a:lnTo>
                  <a:pt x="5654" y="2920"/>
                </a:lnTo>
                <a:cubicBezTo>
                  <a:pt x="5667" y="2915"/>
                  <a:pt x="5679" y="2910"/>
                  <a:pt x="5692" y="2912"/>
                </a:cubicBezTo>
                <a:cubicBezTo>
                  <a:pt x="5766" y="2886"/>
                  <a:pt x="5841" y="2872"/>
                  <a:pt x="5918" y="2870"/>
                </a:cubicBezTo>
                <a:close/>
                <a:moveTo>
                  <a:pt x="2013" y="2862"/>
                </a:moveTo>
                <a:lnTo>
                  <a:pt x="2053" y="2870"/>
                </a:lnTo>
                <a:cubicBezTo>
                  <a:pt x="2130" y="2872"/>
                  <a:pt x="2205" y="2886"/>
                  <a:pt x="2279" y="2912"/>
                </a:cubicBezTo>
                <a:cubicBezTo>
                  <a:pt x="2292" y="2910"/>
                  <a:pt x="2305" y="2915"/>
                  <a:pt x="2317" y="2920"/>
                </a:cubicBezTo>
                <a:lnTo>
                  <a:pt x="2317" y="2925"/>
                </a:lnTo>
                <a:cubicBezTo>
                  <a:pt x="3166" y="3206"/>
                  <a:pt x="3830" y="4532"/>
                  <a:pt x="3949" y="6199"/>
                </a:cubicBezTo>
                <a:cubicBezTo>
                  <a:pt x="3949" y="6200"/>
                  <a:pt x="3949" y="6200"/>
                  <a:pt x="3950" y="6200"/>
                </a:cubicBezTo>
                <a:lnTo>
                  <a:pt x="3951" y="6231"/>
                </a:lnTo>
                <a:cubicBezTo>
                  <a:pt x="3963" y="6374"/>
                  <a:pt x="3969" y="6520"/>
                  <a:pt x="3969" y="6668"/>
                </a:cubicBezTo>
                <a:cubicBezTo>
                  <a:pt x="3972" y="6695"/>
                  <a:pt x="3972" y="6721"/>
                  <a:pt x="3972" y="6748"/>
                </a:cubicBezTo>
                <a:cubicBezTo>
                  <a:pt x="3972" y="6766"/>
                  <a:pt x="3972" y="6784"/>
                  <a:pt x="3971" y="6802"/>
                </a:cubicBezTo>
                <a:lnTo>
                  <a:pt x="3969" y="6802"/>
                </a:lnTo>
                <a:lnTo>
                  <a:pt x="3969" y="6804"/>
                </a:lnTo>
                <a:lnTo>
                  <a:pt x="3929" y="6797"/>
                </a:lnTo>
                <a:cubicBezTo>
                  <a:pt x="3852" y="6794"/>
                  <a:pt x="3777" y="6780"/>
                  <a:pt x="3703" y="6754"/>
                </a:cubicBezTo>
                <a:cubicBezTo>
                  <a:pt x="3690" y="6756"/>
                  <a:pt x="3678" y="6751"/>
                  <a:pt x="3665" y="6747"/>
                </a:cubicBezTo>
                <a:lnTo>
                  <a:pt x="3665" y="6741"/>
                </a:lnTo>
                <a:cubicBezTo>
                  <a:pt x="2817" y="6461"/>
                  <a:pt x="2152" y="5134"/>
                  <a:pt x="2034" y="3467"/>
                </a:cubicBezTo>
                <a:cubicBezTo>
                  <a:pt x="2033" y="3467"/>
                  <a:pt x="2033" y="3467"/>
                  <a:pt x="2032" y="3467"/>
                </a:cubicBezTo>
                <a:lnTo>
                  <a:pt x="2031" y="3435"/>
                </a:lnTo>
                <a:cubicBezTo>
                  <a:pt x="2019" y="3292"/>
                  <a:pt x="2013" y="3146"/>
                  <a:pt x="2013" y="2998"/>
                </a:cubicBezTo>
                <a:cubicBezTo>
                  <a:pt x="2010" y="2972"/>
                  <a:pt x="2010" y="2945"/>
                  <a:pt x="2010" y="2918"/>
                </a:cubicBezTo>
                <a:lnTo>
                  <a:pt x="2012" y="2864"/>
                </a:lnTo>
                <a:lnTo>
                  <a:pt x="2013" y="2864"/>
                </a:lnTo>
                <a:close/>
                <a:moveTo>
                  <a:pt x="1959" y="2862"/>
                </a:moveTo>
                <a:lnTo>
                  <a:pt x="1959" y="2864"/>
                </a:lnTo>
                <a:lnTo>
                  <a:pt x="1960" y="2864"/>
                </a:lnTo>
                <a:lnTo>
                  <a:pt x="1962" y="2918"/>
                </a:lnTo>
                <a:cubicBezTo>
                  <a:pt x="1962" y="2945"/>
                  <a:pt x="1962" y="2972"/>
                  <a:pt x="1959" y="2998"/>
                </a:cubicBezTo>
                <a:cubicBezTo>
                  <a:pt x="1959" y="3146"/>
                  <a:pt x="1953" y="3292"/>
                  <a:pt x="1941" y="3435"/>
                </a:cubicBezTo>
                <a:lnTo>
                  <a:pt x="1940" y="3467"/>
                </a:lnTo>
                <a:cubicBezTo>
                  <a:pt x="1939" y="3467"/>
                  <a:pt x="1939" y="3467"/>
                  <a:pt x="1938" y="3467"/>
                </a:cubicBezTo>
                <a:cubicBezTo>
                  <a:pt x="1820" y="5134"/>
                  <a:pt x="1155" y="6461"/>
                  <a:pt x="307" y="6741"/>
                </a:cubicBezTo>
                <a:lnTo>
                  <a:pt x="307" y="6747"/>
                </a:lnTo>
                <a:cubicBezTo>
                  <a:pt x="294" y="6751"/>
                  <a:pt x="282" y="6756"/>
                  <a:pt x="269" y="6754"/>
                </a:cubicBezTo>
                <a:cubicBezTo>
                  <a:pt x="195" y="6780"/>
                  <a:pt x="120" y="6794"/>
                  <a:pt x="43" y="6797"/>
                </a:cubicBezTo>
                <a:lnTo>
                  <a:pt x="3" y="6804"/>
                </a:lnTo>
                <a:lnTo>
                  <a:pt x="3" y="6802"/>
                </a:lnTo>
                <a:lnTo>
                  <a:pt x="1" y="6802"/>
                </a:lnTo>
                <a:cubicBezTo>
                  <a:pt x="0" y="6784"/>
                  <a:pt x="0" y="6766"/>
                  <a:pt x="0" y="6748"/>
                </a:cubicBezTo>
                <a:cubicBezTo>
                  <a:pt x="0" y="6721"/>
                  <a:pt x="0" y="6695"/>
                  <a:pt x="3" y="6668"/>
                </a:cubicBezTo>
                <a:cubicBezTo>
                  <a:pt x="3" y="6520"/>
                  <a:pt x="9" y="6374"/>
                  <a:pt x="21" y="6231"/>
                </a:cubicBezTo>
                <a:lnTo>
                  <a:pt x="22" y="6200"/>
                </a:lnTo>
                <a:cubicBezTo>
                  <a:pt x="23" y="6200"/>
                  <a:pt x="23" y="6200"/>
                  <a:pt x="23" y="6199"/>
                </a:cubicBezTo>
                <a:cubicBezTo>
                  <a:pt x="142" y="4532"/>
                  <a:pt x="806" y="3206"/>
                  <a:pt x="1655" y="2925"/>
                </a:cubicBezTo>
                <a:lnTo>
                  <a:pt x="1655" y="2920"/>
                </a:lnTo>
                <a:cubicBezTo>
                  <a:pt x="1667" y="2915"/>
                  <a:pt x="1680" y="2910"/>
                  <a:pt x="1693" y="2912"/>
                </a:cubicBezTo>
                <a:cubicBezTo>
                  <a:pt x="1767" y="2886"/>
                  <a:pt x="1842" y="2872"/>
                  <a:pt x="1919" y="2870"/>
                </a:cubicBezTo>
                <a:close/>
                <a:moveTo>
                  <a:pt x="20857" y="0"/>
                </a:moveTo>
                <a:lnTo>
                  <a:pt x="21350" y="0"/>
                </a:lnTo>
                <a:cubicBezTo>
                  <a:pt x="21428" y="144"/>
                  <a:pt x="21499" y="300"/>
                  <a:pt x="21564" y="467"/>
                </a:cubicBezTo>
                <a:lnTo>
                  <a:pt x="21600" y="578"/>
                </a:lnTo>
                <a:lnTo>
                  <a:pt x="21600" y="2011"/>
                </a:lnTo>
                <a:lnTo>
                  <a:pt x="21517" y="1486"/>
                </a:lnTo>
                <a:cubicBezTo>
                  <a:pt x="21382" y="867"/>
                  <a:pt x="21150" y="347"/>
                  <a:pt x="20857" y="0"/>
                </a:cubicBezTo>
                <a:close/>
                <a:moveTo>
                  <a:pt x="20077" y="0"/>
                </a:moveTo>
                <a:lnTo>
                  <a:pt x="20394" y="0"/>
                </a:lnTo>
                <a:cubicBezTo>
                  <a:pt x="20555" y="935"/>
                  <a:pt x="20931" y="1680"/>
                  <a:pt x="21409" y="2016"/>
                </a:cubicBezTo>
                <a:lnTo>
                  <a:pt x="21600" y="2124"/>
                </a:lnTo>
                <a:lnTo>
                  <a:pt x="21600" y="2727"/>
                </a:lnTo>
                <a:lnTo>
                  <a:pt x="21373" y="2619"/>
                </a:lnTo>
                <a:cubicBezTo>
                  <a:pt x="20743" y="2225"/>
                  <a:pt x="20252" y="1239"/>
                  <a:pt x="20077" y="0"/>
                </a:cubicBezTo>
                <a:close/>
                <a:moveTo>
                  <a:pt x="18616" y="0"/>
                </a:moveTo>
                <a:lnTo>
                  <a:pt x="19109" y="0"/>
                </a:lnTo>
                <a:cubicBezTo>
                  <a:pt x="18718" y="463"/>
                  <a:pt x="18436" y="1232"/>
                  <a:pt x="18346" y="2135"/>
                </a:cubicBezTo>
                <a:cubicBezTo>
                  <a:pt x="18923" y="1889"/>
                  <a:pt x="19388" y="1069"/>
                  <a:pt x="19572" y="0"/>
                </a:cubicBezTo>
                <a:lnTo>
                  <a:pt x="19888" y="0"/>
                </a:lnTo>
                <a:cubicBezTo>
                  <a:pt x="19688" y="1417"/>
                  <a:pt x="19075" y="2501"/>
                  <a:pt x="18315" y="2751"/>
                </a:cubicBezTo>
                <a:lnTo>
                  <a:pt x="18314" y="2756"/>
                </a:lnTo>
                <a:cubicBezTo>
                  <a:pt x="18302" y="2761"/>
                  <a:pt x="18289" y="2765"/>
                  <a:pt x="18276" y="2763"/>
                </a:cubicBezTo>
                <a:cubicBezTo>
                  <a:pt x="18202" y="2789"/>
                  <a:pt x="18127" y="2803"/>
                  <a:pt x="18050" y="2806"/>
                </a:cubicBezTo>
                <a:lnTo>
                  <a:pt x="18010" y="2813"/>
                </a:lnTo>
                <a:lnTo>
                  <a:pt x="18010" y="2811"/>
                </a:lnTo>
                <a:lnTo>
                  <a:pt x="18009" y="2811"/>
                </a:lnTo>
                <a:cubicBezTo>
                  <a:pt x="18007" y="2794"/>
                  <a:pt x="18007" y="2776"/>
                  <a:pt x="18007" y="2758"/>
                </a:cubicBezTo>
                <a:cubicBezTo>
                  <a:pt x="18007" y="2731"/>
                  <a:pt x="18008" y="2705"/>
                  <a:pt x="18011" y="2678"/>
                </a:cubicBezTo>
                <a:cubicBezTo>
                  <a:pt x="18011" y="2531"/>
                  <a:pt x="18016" y="2387"/>
                  <a:pt x="18028" y="2245"/>
                </a:cubicBezTo>
                <a:lnTo>
                  <a:pt x="18030" y="2213"/>
                </a:lnTo>
                <a:cubicBezTo>
                  <a:pt x="18030" y="2213"/>
                  <a:pt x="18030" y="2213"/>
                  <a:pt x="18031" y="2213"/>
                </a:cubicBezTo>
                <a:cubicBezTo>
                  <a:pt x="18093" y="1348"/>
                  <a:pt x="18304" y="575"/>
                  <a:pt x="18616" y="0"/>
                </a:cubicBezTo>
                <a:close/>
                <a:moveTo>
                  <a:pt x="16078" y="0"/>
                </a:moveTo>
                <a:lnTo>
                  <a:pt x="16395" y="0"/>
                </a:lnTo>
                <a:cubicBezTo>
                  <a:pt x="16579" y="1069"/>
                  <a:pt x="17043" y="1889"/>
                  <a:pt x="17620" y="2135"/>
                </a:cubicBezTo>
                <a:cubicBezTo>
                  <a:pt x="17531" y="1232"/>
                  <a:pt x="17248" y="463"/>
                  <a:pt x="16857" y="0"/>
                </a:cubicBezTo>
                <a:lnTo>
                  <a:pt x="17351" y="0"/>
                </a:lnTo>
                <a:cubicBezTo>
                  <a:pt x="17662" y="575"/>
                  <a:pt x="17873" y="1348"/>
                  <a:pt x="17936" y="2213"/>
                </a:cubicBezTo>
                <a:cubicBezTo>
                  <a:pt x="17936" y="2213"/>
                  <a:pt x="17936" y="2213"/>
                  <a:pt x="17937" y="2213"/>
                </a:cubicBezTo>
                <a:lnTo>
                  <a:pt x="17938" y="2245"/>
                </a:lnTo>
                <a:cubicBezTo>
                  <a:pt x="17950" y="2387"/>
                  <a:pt x="17956" y="2531"/>
                  <a:pt x="17956" y="2678"/>
                </a:cubicBezTo>
                <a:cubicBezTo>
                  <a:pt x="17959" y="2705"/>
                  <a:pt x="17959" y="2731"/>
                  <a:pt x="17959" y="2758"/>
                </a:cubicBezTo>
                <a:cubicBezTo>
                  <a:pt x="17959" y="2776"/>
                  <a:pt x="17959" y="2794"/>
                  <a:pt x="17958" y="2811"/>
                </a:cubicBezTo>
                <a:lnTo>
                  <a:pt x="17956" y="2811"/>
                </a:lnTo>
                <a:lnTo>
                  <a:pt x="17956" y="2813"/>
                </a:lnTo>
                <a:lnTo>
                  <a:pt x="17916" y="2806"/>
                </a:lnTo>
                <a:cubicBezTo>
                  <a:pt x="17839" y="2803"/>
                  <a:pt x="17764" y="2789"/>
                  <a:pt x="17690" y="2763"/>
                </a:cubicBezTo>
                <a:cubicBezTo>
                  <a:pt x="17677" y="2765"/>
                  <a:pt x="17664" y="2761"/>
                  <a:pt x="17652" y="2756"/>
                </a:cubicBezTo>
                <a:lnTo>
                  <a:pt x="17652" y="2751"/>
                </a:lnTo>
                <a:cubicBezTo>
                  <a:pt x="16891" y="2501"/>
                  <a:pt x="16278" y="1417"/>
                  <a:pt x="16078" y="0"/>
                </a:cubicBezTo>
                <a:close/>
                <a:moveTo>
                  <a:pt x="14616" y="0"/>
                </a:moveTo>
                <a:lnTo>
                  <a:pt x="15110" y="0"/>
                </a:lnTo>
                <a:cubicBezTo>
                  <a:pt x="14719" y="463"/>
                  <a:pt x="14436" y="1232"/>
                  <a:pt x="14347" y="2135"/>
                </a:cubicBezTo>
                <a:cubicBezTo>
                  <a:pt x="14924" y="1889"/>
                  <a:pt x="15388" y="1069"/>
                  <a:pt x="15572" y="0"/>
                </a:cubicBezTo>
                <a:lnTo>
                  <a:pt x="15889" y="0"/>
                </a:lnTo>
                <a:cubicBezTo>
                  <a:pt x="15689" y="1417"/>
                  <a:pt x="15076" y="2501"/>
                  <a:pt x="14315" y="2751"/>
                </a:cubicBezTo>
                <a:lnTo>
                  <a:pt x="14315" y="2756"/>
                </a:lnTo>
                <a:cubicBezTo>
                  <a:pt x="14303" y="2761"/>
                  <a:pt x="14290" y="2765"/>
                  <a:pt x="14277" y="2763"/>
                </a:cubicBezTo>
                <a:cubicBezTo>
                  <a:pt x="14203" y="2789"/>
                  <a:pt x="14128" y="2803"/>
                  <a:pt x="14051" y="2806"/>
                </a:cubicBezTo>
                <a:lnTo>
                  <a:pt x="14011" y="2813"/>
                </a:lnTo>
                <a:lnTo>
                  <a:pt x="14011" y="2811"/>
                </a:lnTo>
                <a:lnTo>
                  <a:pt x="14010" y="2811"/>
                </a:lnTo>
                <a:cubicBezTo>
                  <a:pt x="14008" y="2794"/>
                  <a:pt x="14008" y="2776"/>
                  <a:pt x="14008" y="2758"/>
                </a:cubicBezTo>
                <a:cubicBezTo>
                  <a:pt x="14008" y="2731"/>
                  <a:pt x="14008" y="2705"/>
                  <a:pt x="14011" y="2678"/>
                </a:cubicBezTo>
                <a:cubicBezTo>
                  <a:pt x="14011" y="2531"/>
                  <a:pt x="14017" y="2387"/>
                  <a:pt x="14029" y="2245"/>
                </a:cubicBezTo>
                <a:lnTo>
                  <a:pt x="14030" y="2213"/>
                </a:lnTo>
                <a:cubicBezTo>
                  <a:pt x="14031" y="2213"/>
                  <a:pt x="14031" y="2213"/>
                  <a:pt x="14031" y="2213"/>
                </a:cubicBezTo>
                <a:cubicBezTo>
                  <a:pt x="14094" y="1348"/>
                  <a:pt x="14305" y="575"/>
                  <a:pt x="14616" y="0"/>
                </a:cubicBezTo>
                <a:close/>
                <a:moveTo>
                  <a:pt x="12079" y="0"/>
                </a:moveTo>
                <a:lnTo>
                  <a:pt x="12395" y="0"/>
                </a:lnTo>
                <a:cubicBezTo>
                  <a:pt x="12579" y="1069"/>
                  <a:pt x="13044" y="1889"/>
                  <a:pt x="13621" y="2135"/>
                </a:cubicBezTo>
                <a:cubicBezTo>
                  <a:pt x="13531" y="1232"/>
                  <a:pt x="13249" y="463"/>
                  <a:pt x="12858" y="0"/>
                </a:cubicBezTo>
                <a:lnTo>
                  <a:pt x="13351" y="0"/>
                </a:lnTo>
                <a:cubicBezTo>
                  <a:pt x="13663" y="575"/>
                  <a:pt x="13874" y="1348"/>
                  <a:pt x="13936" y="2213"/>
                </a:cubicBezTo>
                <a:cubicBezTo>
                  <a:pt x="13937" y="2213"/>
                  <a:pt x="13937" y="2213"/>
                  <a:pt x="13937" y="2213"/>
                </a:cubicBezTo>
                <a:lnTo>
                  <a:pt x="13939" y="2245"/>
                </a:lnTo>
                <a:cubicBezTo>
                  <a:pt x="13951" y="2387"/>
                  <a:pt x="13956" y="2531"/>
                  <a:pt x="13956" y="2678"/>
                </a:cubicBezTo>
                <a:cubicBezTo>
                  <a:pt x="13959" y="2705"/>
                  <a:pt x="13960" y="2731"/>
                  <a:pt x="13960" y="2758"/>
                </a:cubicBezTo>
                <a:cubicBezTo>
                  <a:pt x="13960" y="2776"/>
                  <a:pt x="13960" y="2794"/>
                  <a:pt x="13958" y="2811"/>
                </a:cubicBezTo>
                <a:lnTo>
                  <a:pt x="13957" y="2811"/>
                </a:lnTo>
                <a:lnTo>
                  <a:pt x="13957" y="2813"/>
                </a:lnTo>
                <a:lnTo>
                  <a:pt x="13917" y="2806"/>
                </a:lnTo>
                <a:cubicBezTo>
                  <a:pt x="13840" y="2803"/>
                  <a:pt x="13765" y="2789"/>
                  <a:pt x="13691" y="2763"/>
                </a:cubicBezTo>
                <a:cubicBezTo>
                  <a:pt x="13678" y="2765"/>
                  <a:pt x="13665" y="2761"/>
                  <a:pt x="13653" y="2756"/>
                </a:cubicBezTo>
                <a:lnTo>
                  <a:pt x="13652" y="2751"/>
                </a:lnTo>
                <a:cubicBezTo>
                  <a:pt x="12892" y="2501"/>
                  <a:pt x="12279" y="1417"/>
                  <a:pt x="12079" y="0"/>
                </a:cubicBezTo>
                <a:close/>
                <a:moveTo>
                  <a:pt x="10617" y="0"/>
                </a:moveTo>
                <a:lnTo>
                  <a:pt x="11110" y="0"/>
                </a:lnTo>
                <a:cubicBezTo>
                  <a:pt x="10719" y="463"/>
                  <a:pt x="10437" y="1232"/>
                  <a:pt x="10348" y="2135"/>
                </a:cubicBezTo>
                <a:cubicBezTo>
                  <a:pt x="10924" y="1889"/>
                  <a:pt x="11389" y="1069"/>
                  <a:pt x="11573" y="0"/>
                </a:cubicBezTo>
                <a:lnTo>
                  <a:pt x="11890" y="0"/>
                </a:lnTo>
                <a:cubicBezTo>
                  <a:pt x="11690" y="1417"/>
                  <a:pt x="11077" y="2501"/>
                  <a:pt x="10316" y="2751"/>
                </a:cubicBezTo>
                <a:lnTo>
                  <a:pt x="10316" y="2756"/>
                </a:lnTo>
                <a:cubicBezTo>
                  <a:pt x="10303" y="2761"/>
                  <a:pt x="10291" y="2765"/>
                  <a:pt x="10277" y="2763"/>
                </a:cubicBezTo>
                <a:cubicBezTo>
                  <a:pt x="10204" y="2789"/>
                  <a:pt x="10128" y="2803"/>
                  <a:pt x="10052" y="2806"/>
                </a:cubicBezTo>
                <a:lnTo>
                  <a:pt x="10011" y="2813"/>
                </a:lnTo>
                <a:lnTo>
                  <a:pt x="10011" y="2811"/>
                </a:lnTo>
                <a:lnTo>
                  <a:pt x="10010" y="2811"/>
                </a:lnTo>
                <a:cubicBezTo>
                  <a:pt x="10009" y="2794"/>
                  <a:pt x="10009" y="2776"/>
                  <a:pt x="10009" y="2758"/>
                </a:cubicBezTo>
                <a:cubicBezTo>
                  <a:pt x="10009" y="2731"/>
                  <a:pt x="10009" y="2705"/>
                  <a:pt x="10012" y="2678"/>
                </a:cubicBezTo>
                <a:cubicBezTo>
                  <a:pt x="10012" y="2531"/>
                  <a:pt x="10018" y="2387"/>
                  <a:pt x="10030" y="2245"/>
                </a:cubicBezTo>
                <a:lnTo>
                  <a:pt x="10031" y="2213"/>
                </a:lnTo>
                <a:cubicBezTo>
                  <a:pt x="10031" y="2213"/>
                  <a:pt x="10032" y="2213"/>
                  <a:pt x="10032" y="2213"/>
                </a:cubicBezTo>
                <a:cubicBezTo>
                  <a:pt x="10094" y="1348"/>
                  <a:pt x="10306" y="575"/>
                  <a:pt x="10617" y="0"/>
                </a:cubicBezTo>
                <a:close/>
                <a:moveTo>
                  <a:pt x="8079" y="0"/>
                </a:moveTo>
                <a:lnTo>
                  <a:pt x="8396" y="0"/>
                </a:lnTo>
                <a:cubicBezTo>
                  <a:pt x="8580" y="1069"/>
                  <a:pt x="9045" y="1889"/>
                  <a:pt x="9621" y="2135"/>
                </a:cubicBezTo>
                <a:cubicBezTo>
                  <a:pt x="9532" y="1232"/>
                  <a:pt x="9250" y="463"/>
                  <a:pt x="8859" y="0"/>
                </a:cubicBezTo>
                <a:lnTo>
                  <a:pt x="9352" y="0"/>
                </a:lnTo>
                <a:cubicBezTo>
                  <a:pt x="9663" y="575"/>
                  <a:pt x="9875" y="1348"/>
                  <a:pt x="9937" y="2213"/>
                </a:cubicBezTo>
                <a:cubicBezTo>
                  <a:pt x="9937" y="2213"/>
                  <a:pt x="9938" y="2213"/>
                  <a:pt x="9938" y="2213"/>
                </a:cubicBezTo>
                <a:lnTo>
                  <a:pt x="9939" y="2245"/>
                </a:lnTo>
                <a:cubicBezTo>
                  <a:pt x="9951" y="2387"/>
                  <a:pt x="9957" y="2531"/>
                  <a:pt x="9957" y="2678"/>
                </a:cubicBezTo>
                <a:cubicBezTo>
                  <a:pt x="9960" y="2705"/>
                  <a:pt x="9960" y="2731"/>
                  <a:pt x="9960" y="2758"/>
                </a:cubicBezTo>
                <a:cubicBezTo>
                  <a:pt x="9960" y="2776"/>
                  <a:pt x="9960" y="2794"/>
                  <a:pt x="9959" y="2811"/>
                </a:cubicBezTo>
                <a:lnTo>
                  <a:pt x="9958" y="2811"/>
                </a:lnTo>
                <a:lnTo>
                  <a:pt x="9958" y="2813"/>
                </a:lnTo>
                <a:lnTo>
                  <a:pt x="9917" y="2806"/>
                </a:lnTo>
                <a:cubicBezTo>
                  <a:pt x="9841" y="2803"/>
                  <a:pt x="9765" y="2789"/>
                  <a:pt x="9692" y="2763"/>
                </a:cubicBezTo>
                <a:cubicBezTo>
                  <a:pt x="9679" y="2765"/>
                  <a:pt x="9666" y="2761"/>
                  <a:pt x="9653" y="2756"/>
                </a:cubicBezTo>
                <a:lnTo>
                  <a:pt x="9653" y="2751"/>
                </a:lnTo>
                <a:cubicBezTo>
                  <a:pt x="8892" y="2501"/>
                  <a:pt x="8280" y="1417"/>
                  <a:pt x="8079" y="0"/>
                </a:cubicBezTo>
                <a:close/>
                <a:moveTo>
                  <a:pt x="6618" y="0"/>
                </a:moveTo>
                <a:lnTo>
                  <a:pt x="7111" y="0"/>
                </a:lnTo>
                <a:cubicBezTo>
                  <a:pt x="6720" y="463"/>
                  <a:pt x="6438" y="1232"/>
                  <a:pt x="6348" y="2135"/>
                </a:cubicBezTo>
                <a:cubicBezTo>
                  <a:pt x="6925" y="1889"/>
                  <a:pt x="7390" y="1069"/>
                  <a:pt x="7574" y="0"/>
                </a:cubicBezTo>
                <a:lnTo>
                  <a:pt x="7891" y="0"/>
                </a:lnTo>
                <a:cubicBezTo>
                  <a:pt x="7690" y="1417"/>
                  <a:pt x="7077" y="2501"/>
                  <a:pt x="6317" y="2751"/>
                </a:cubicBezTo>
                <a:lnTo>
                  <a:pt x="6316" y="2756"/>
                </a:lnTo>
                <a:cubicBezTo>
                  <a:pt x="6304" y="2761"/>
                  <a:pt x="6291" y="2765"/>
                  <a:pt x="6278" y="2763"/>
                </a:cubicBezTo>
                <a:cubicBezTo>
                  <a:pt x="6204" y="2789"/>
                  <a:pt x="6129" y="2803"/>
                  <a:pt x="6053" y="2806"/>
                </a:cubicBezTo>
                <a:lnTo>
                  <a:pt x="6012" y="2813"/>
                </a:lnTo>
                <a:lnTo>
                  <a:pt x="6012" y="2811"/>
                </a:lnTo>
                <a:lnTo>
                  <a:pt x="6011" y="2811"/>
                </a:lnTo>
                <a:cubicBezTo>
                  <a:pt x="6010" y="2794"/>
                  <a:pt x="6010" y="2776"/>
                  <a:pt x="6010" y="2758"/>
                </a:cubicBezTo>
                <a:cubicBezTo>
                  <a:pt x="6010" y="2731"/>
                  <a:pt x="6010" y="2705"/>
                  <a:pt x="6013" y="2678"/>
                </a:cubicBezTo>
                <a:cubicBezTo>
                  <a:pt x="6013" y="2531"/>
                  <a:pt x="6018" y="2387"/>
                  <a:pt x="6030" y="2245"/>
                </a:cubicBezTo>
                <a:lnTo>
                  <a:pt x="6032" y="2213"/>
                </a:lnTo>
                <a:cubicBezTo>
                  <a:pt x="6032" y="2213"/>
                  <a:pt x="6032" y="2213"/>
                  <a:pt x="6033" y="2213"/>
                </a:cubicBezTo>
                <a:cubicBezTo>
                  <a:pt x="6095" y="1348"/>
                  <a:pt x="6306" y="575"/>
                  <a:pt x="6618" y="0"/>
                </a:cubicBezTo>
                <a:close/>
                <a:moveTo>
                  <a:pt x="4080" y="0"/>
                </a:moveTo>
                <a:lnTo>
                  <a:pt x="4397" y="0"/>
                </a:lnTo>
                <a:cubicBezTo>
                  <a:pt x="4581" y="1069"/>
                  <a:pt x="5045" y="1889"/>
                  <a:pt x="5622" y="2135"/>
                </a:cubicBezTo>
                <a:cubicBezTo>
                  <a:pt x="5533" y="1232"/>
                  <a:pt x="5251" y="463"/>
                  <a:pt x="4859" y="0"/>
                </a:cubicBezTo>
                <a:lnTo>
                  <a:pt x="5353" y="0"/>
                </a:lnTo>
                <a:cubicBezTo>
                  <a:pt x="5664" y="575"/>
                  <a:pt x="5876" y="1348"/>
                  <a:pt x="5938" y="2213"/>
                </a:cubicBezTo>
                <a:cubicBezTo>
                  <a:pt x="5938" y="2213"/>
                  <a:pt x="5938" y="2213"/>
                  <a:pt x="5939" y="2213"/>
                </a:cubicBezTo>
                <a:lnTo>
                  <a:pt x="5940" y="2245"/>
                </a:lnTo>
                <a:cubicBezTo>
                  <a:pt x="5952" y="2387"/>
                  <a:pt x="5958" y="2531"/>
                  <a:pt x="5958" y="2678"/>
                </a:cubicBezTo>
                <a:cubicBezTo>
                  <a:pt x="5961" y="2705"/>
                  <a:pt x="5961" y="2731"/>
                  <a:pt x="5961" y="2758"/>
                </a:cubicBezTo>
                <a:cubicBezTo>
                  <a:pt x="5961" y="2776"/>
                  <a:pt x="5961" y="2794"/>
                  <a:pt x="5960" y="2811"/>
                </a:cubicBezTo>
                <a:lnTo>
                  <a:pt x="5958" y="2811"/>
                </a:lnTo>
                <a:lnTo>
                  <a:pt x="5958" y="2813"/>
                </a:lnTo>
                <a:lnTo>
                  <a:pt x="5918" y="2806"/>
                </a:lnTo>
                <a:cubicBezTo>
                  <a:pt x="5841" y="2803"/>
                  <a:pt x="5766" y="2789"/>
                  <a:pt x="5692" y="2763"/>
                </a:cubicBezTo>
                <a:cubicBezTo>
                  <a:pt x="5679" y="2765"/>
                  <a:pt x="5667" y="2761"/>
                  <a:pt x="5654" y="2756"/>
                </a:cubicBezTo>
                <a:lnTo>
                  <a:pt x="5654" y="2751"/>
                </a:lnTo>
                <a:cubicBezTo>
                  <a:pt x="4893" y="2501"/>
                  <a:pt x="4280" y="1417"/>
                  <a:pt x="4080" y="0"/>
                </a:cubicBezTo>
                <a:close/>
                <a:moveTo>
                  <a:pt x="2619" y="0"/>
                </a:moveTo>
                <a:lnTo>
                  <a:pt x="3112" y="0"/>
                </a:lnTo>
                <a:cubicBezTo>
                  <a:pt x="2721" y="463"/>
                  <a:pt x="2439" y="1232"/>
                  <a:pt x="2349" y="2135"/>
                </a:cubicBezTo>
                <a:cubicBezTo>
                  <a:pt x="2926" y="1889"/>
                  <a:pt x="3390" y="1069"/>
                  <a:pt x="3575" y="0"/>
                </a:cubicBezTo>
                <a:lnTo>
                  <a:pt x="3891" y="0"/>
                </a:lnTo>
                <a:cubicBezTo>
                  <a:pt x="3691" y="1417"/>
                  <a:pt x="3078" y="2501"/>
                  <a:pt x="2317" y="2751"/>
                </a:cubicBezTo>
                <a:lnTo>
                  <a:pt x="2317" y="2756"/>
                </a:lnTo>
                <a:cubicBezTo>
                  <a:pt x="2305" y="2761"/>
                  <a:pt x="2292" y="2765"/>
                  <a:pt x="2279" y="2763"/>
                </a:cubicBezTo>
                <a:cubicBezTo>
                  <a:pt x="2205" y="2789"/>
                  <a:pt x="2130" y="2803"/>
                  <a:pt x="2053" y="2806"/>
                </a:cubicBezTo>
                <a:lnTo>
                  <a:pt x="2013" y="2813"/>
                </a:lnTo>
                <a:lnTo>
                  <a:pt x="2013" y="2811"/>
                </a:lnTo>
                <a:lnTo>
                  <a:pt x="2012" y="2811"/>
                </a:lnTo>
                <a:cubicBezTo>
                  <a:pt x="2010" y="2794"/>
                  <a:pt x="2010" y="2776"/>
                  <a:pt x="2010" y="2758"/>
                </a:cubicBezTo>
                <a:cubicBezTo>
                  <a:pt x="2010" y="2731"/>
                  <a:pt x="2010" y="2705"/>
                  <a:pt x="2013" y="2678"/>
                </a:cubicBezTo>
                <a:cubicBezTo>
                  <a:pt x="2013" y="2531"/>
                  <a:pt x="2019" y="2387"/>
                  <a:pt x="2031" y="2245"/>
                </a:cubicBezTo>
                <a:lnTo>
                  <a:pt x="2032" y="2213"/>
                </a:lnTo>
                <a:cubicBezTo>
                  <a:pt x="2033" y="2213"/>
                  <a:pt x="2033" y="2213"/>
                  <a:pt x="2034" y="2213"/>
                </a:cubicBezTo>
                <a:cubicBezTo>
                  <a:pt x="2096" y="1348"/>
                  <a:pt x="2307" y="575"/>
                  <a:pt x="2619" y="0"/>
                </a:cubicBezTo>
                <a:close/>
                <a:moveTo>
                  <a:pt x="81" y="0"/>
                </a:moveTo>
                <a:lnTo>
                  <a:pt x="397" y="0"/>
                </a:lnTo>
                <a:cubicBezTo>
                  <a:pt x="581" y="1069"/>
                  <a:pt x="1046" y="1889"/>
                  <a:pt x="1623" y="2135"/>
                </a:cubicBezTo>
                <a:cubicBezTo>
                  <a:pt x="1533" y="1232"/>
                  <a:pt x="1251" y="463"/>
                  <a:pt x="860" y="0"/>
                </a:cubicBezTo>
                <a:lnTo>
                  <a:pt x="1353" y="0"/>
                </a:lnTo>
                <a:cubicBezTo>
                  <a:pt x="1665" y="575"/>
                  <a:pt x="1876" y="1348"/>
                  <a:pt x="1938" y="2213"/>
                </a:cubicBezTo>
                <a:cubicBezTo>
                  <a:pt x="1939" y="2213"/>
                  <a:pt x="1939" y="2213"/>
                  <a:pt x="1940" y="2213"/>
                </a:cubicBezTo>
                <a:lnTo>
                  <a:pt x="1941" y="2245"/>
                </a:lnTo>
                <a:cubicBezTo>
                  <a:pt x="1953" y="2387"/>
                  <a:pt x="1959" y="2531"/>
                  <a:pt x="1959" y="2678"/>
                </a:cubicBezTo>
                <a:cubicBezTo>
                  <a:pt x="1962" y="2705"/>
                  <a:pt x="1962" y="2731"/>
                  <a:pt x="1962" y="2758"/>
                </a:cubicBezTo>
                <a:cubicBezTo>
                  <a:pt x="1962" y="2776"/>
                  <a:pt x="1962" y="2794"/>
                  <a:pt x="1960" y="2811"/>
                </a:cubicBezTo>
                <a:lnTo>
                  <a:pt x="1959" y="2811"/>
                </a:lnTo>
                <a:lnTo>
                  <a:pt x="1959" y="2813"/>
                </a:lnTo>
                <a:lnTo>
                  <a:pt x="1919" y="2806"/>
                </a:lnTo>
                <a:cubicBezTo>
                  <a:pt x="1842" y="2803"/>
                  <a:pt x="1767" y="2789"/>
                  <a:pt x="1693" y="2763"/>
                </a:cubicBezTo>
                <a:cubicBezTo>
                  <a:pt x="1680" y="2765"/>
                  <a:pt x="1667" y="2761"/>
                  <a:pt x="1655" y="2756"/>
                </a:cubicBezTo>
                <a:lnTo>
                  <a:pt x="1655" y="2751"/>
                </a:lnTo>
                <a:cubicBezTo>
                  <a:pt x="894" y="2501"/>
                  <a:pt x="281" y="1417"/>
                  <a:pt x="81" y="0"/>
                </a:cubicBezTo>
                <a:close/>
              </a:path>
            </a:pathLst>
          </a:custGeom>
          <a:solidFill>
            <a:srgbClr val="FFFFFF"/>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14" name="Title Text"/>
          <p:cNvSpPr txBox="1">
            <a:spLocks noGrp="1"/>
          </p:cNvSpPr>
          <p:nvPr>
            <p:ph type="title"/>
          </p:nvPr>
        </p:nvSpPr>
        <p:spPr>
          <a:xfrm>
            <a:off x="342900" y="4960137"/>
            <a:ext cx="5829300" cy="1463042"/>
          </a:xfrm>
          <a:prstGeom prst="rect">
            <a:avLst/>
          </a:prstGeom>
        </p:spPr>
        <p:txBody>
          <a:bodyPr/>
          <a:lstStyle>
            <a:lvl1pPr algn="r">
              <a:defRPr sz="4400" b="0" spc="200">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15" name="Body Level One…"/>
          <p:cNvSpPr txBox="1">
            <a:spLocks noGrp="1"/>
          </p:cNvSpPr>
          <p:nvPr>
            <p:ph type="body" sz="quarter" idx="1"/>
          </p:nvPr>
        </p:nvSpPr>
        <p:spPr>
          <a:xfrm>
            <a:off x="6457950" y="4960137"/>
            <a:ext cx="2400300" cy="1463042"/>
          </a:xfrm>
          <a:prstGeom prst="rect">
            <a:avLst/>
          </a:prstGeom>
        </p:spPr>
        <p:txBody>
          <a:bodyPr anchor="ctr"/>
          <a:lstStyle>
            <a:lvl1pPr marL="0" indent="0">
              <a:lnSpc>
                <a:spcPct val="100000"/>
              </a:lnSpc>
              <a:spcBef>
                <a:spcPts val="200"/>
              </a:spcBef>
              <a:buClrTx/>
              <a:buSzTx/>
              <a:buFontTx/>
              <a:buNone/>
              <a:defRPr sz="1600">
                <a:solidFill>
                  <a:srgbClr val="0D0D0D"/>
                </a:solidFill>
              </a:defRPr>
            </a:lvl1pPr>
            <a:lvl2pPr marL="0" indent="0">
              <a:lnSpc>
                <a:spcPct val="100000"/>
              </a:lnSpc>
              <a:spcBef>
                <a:spcPts val="200"/>
              </a:spcBef>
              <a:buClrTx/>
              <a:buSzTx/>
              <a:buFontTx/>
              <a:buNone/>
              <a:defRPr sz="1600">
                <a:solidFill>
                  <a:srgbClr val="0D0D0D"/>
                </a:solidFill>
              </a:defRPr>
            </a:lvl2pPr>
            <a:lvl3pPr marL="0" indent="0">
              <a:lnSpc>
                <a:spcPct val="100000"/>
              </a:lnSpc>
              <a:spcBef>
                <a:spcPts val="200"/>
              </a:spcBef>
              <a:buClrTx/>
              <a:buSzTx/>
              <a:buFontTx/>
              <a:buNone/>
              <a:defRPr sz="1600">
                <a:solidFill>
                  <a:srgbClr val="0D0D0D"/>
                </a:solidFill>
              </a:defRPr>
            </a:lvl3pPr>
            <a:lvl4pPr marL="0" indent="0">
              <a:lnSpc>
                <a:spcPct val="100000"/>
              </a:lnSpc>
              <a:spcBef>
                <a:spcPts val="200"/>
              </a:spcBef>
              <a:buClrTx/>
              <a:buSzTx/>
              <a:buFontTx/>
              <a:buNone/>
              <a:defRPr sz="1600">
                <a:solidFill>
                  <a:srgbClr val="0D0D0D"/>
                </a:solidFill>
              </a:defRPr>
            </a:lvl4pPr>
            <a:lvl5pPr marL="0" indent="0">
              <a:lnSpc>
                <a:spcPct val="100000"/>
              </a:lnSpc>
              <a:spcBef>
                <a:spcPts val="200"/>
              </a:spcBef>
              <a:buClrTx/>
              <a:buSzTx/>
              <a:buFontTx/>
              <a:buNone/>
              <a:defRPr sz="1600">
                <a:solidFill>
                  <a:srgbClr val="0D0D0D"/>
                </a:solidFill>
              </a:defRPr>
            </a:lvl5pPr>
          </a:lstStyle>
          <a:p>
            <a:r>
              <a:t>Body Level One</a:t>
            </a:r>
          </a:p>
          <a:p>
            <a:pPr lvl="1"/>
            <a:r>
              <a:t>Body Level Two</a:t>
            </a:r>
          </a:p>
          <a:p>
            <a:pPr lvl="2"/>
            <a:r>
              <a:t>Body Level Three</a:t>
            </a:r>
          </a:p>
          <a:p>
            <a:pPr lvl="3"/>
            <a:r>
              <a:t>Body Level Four</a:t>
            </a:r>
          </a:p>
          <a:p>
            <a:pPr lvl="4"/>
            <a:r>
              <a:t>Body Level Five</a:t>
            </a:r>
          </a:p>
        </p:txBody>
      </p:sp>
      <p:sp>
        <p:nvSpPr>
          <p:cNvPr id="16" name="Straight Connector 7"/>
          <p:cNvSpPr/>
          <p:nvPr/>
        </p:nvSpPr>
        <p:spPr>
          <a:xfrm flipV="1">
            <a:off x="6290131" y="5264104"/>
            <a:ext cx="2" cy="914402"/>
          </a:xfrm>
          <a:prstGeom prst="line">
            <a:avLst/>
          </a:prstGeom>
          <a:ln w="19050">
            <a:solidFill>
              <a:srgbClr val="1482AC"/>
            </a:solidFill>
          </a:ln>
        </p:spPr>
        <p:txBody>
          <a:bodyPr lIns="45718" tIns="45718" rIns="45718" bIns="45718"/>
          <a:lstStyle/>
          <a:p>
            <a:endParaRP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8" name="Title Text"/>
          <p:cNvSpPr txBox="1">
            <a:spLocks noGrp="1"/>
          </p:cNvSpPr>
          <p:nvPr>
            <p:ph type="title"/>
          </p:nvPr>
        </p:nvSpPr>
        <p:spPr>
          <a:xfrm>
            <a:off x="342900" y="4960137"/>
            <a:ext cx="5829300" cy="1463042"/>
          </a:xfrm>
          <a:prstGeom prst="rect">
            <a:avLst/>
          </a:prstGeom>
        </p:spPr>
        <p:txBody>
          <a:bodyPr/>
          <a:lstStyle>
            <a:lvl1pPr algn="r">
              <a:defRPr sz="4400" b="0" spc="200">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99" name="Picture Placeholder 2"/>
          <p:cNvSpPr>
            <a:spLocks noGrp="1"/>
          </p:cNvSpPr>
          <p:nvPr>
            <p:ph type="pic" idx="13"/>
          </p:nvPr>
        </p:nvSpPr>
        <p:spPr>
          <a:xfrm>
            <a:off x="0" y="-3"/>
            <a:ext cx="9141715" cy="4572003"/>
          </a:xfrm>
          <a:prstGeom prst="rect">
            <a:avLst/>
          </a:prstGeom>
        </p:spPr>
        <p:txBody>
          <a:bodyPr lIns="91439" tIns="45719" rIns="91439" bIns="45719">
            <a:noAutofit/>
          </a:bodyPr>
          <a:lstStyle/>
          <a:p>
            <a:endParaRPr/>
          </a:p>
        </p:txBody>
      </p:sp>
      <p:sp>
        <p:nvSpPr>
          <p:cNvPr id="100" name="Body Level One…"/>
          <p:cNvSpPr txBox="1">
            <a:spLocks noGrp="1"/>
          </p:cNvSpPr>
          <p:nvPr>
            <p:ph type="body" sz="quarter" idx="1"/>
          </p:nvPr>
        </p:nvSpPr>
        <p:spPr>
          <a:xfrm>
            <a:off x="6457950" y="4960137"/>
            <a:ext cx="2400300" cy="1463042"/>
          </a:xfrm>
          <a:prstGeom prst="rect">
            <a:avLst/>
          </a:prstGeom>
        </p:spPr>
        <p:txBody>
          <a:bodyPr anchor="ctr"/>
          <a:lstStyle>
            <a:lvl1pPr marL="0" indent="0">
              <a:lnSpc>
                <a:spcPct val="100000"/>
              </a:lnSpc>
              <a:spcBef>
                <a:spcPts val="200"/>
              </a:spcBef>
              <a:buClrTx/>
              <a:buSzTx/>
              <a:buFontTx/>
              <a:buNone/>
              <a:defRPr sz="1600">
                <a:solidFill>
                  <a:srgbClr val="0D0D0D"/>
                </a:solidFill>
              </a:defRPr>
            </a:lvl1pPr>
            <a:lvl2pPr marL="0" indent="0">
              <a:lnSpc>
                <a:spcPct val="100000"/>
              </a:lnSpc>
              <a:spcBef>
                <a:spcPts val="200"/>
              </a:spcBef>
              <a:buClrTx/>
              <a:buSzTx/>
              <a:buFontTx/>
              <a:buNone/>
              <a:defRPr sz="1600">
                <a:solidFill>
                  <a:srgbClr val="0D0D0D"/>
                </a:solidFill>
              </a:defRPr>
            </a:lvl2pPr>
            <a:lvl3pPr marL="0" indent="0">
              <a:lnSpc>
                <a:spcPct val="100000"/>
              </a:lnSpc>
              <a:spcBef>
                <a:spcPts val="200"/>
              </a:spcBef>
              <a:buClrTx/>
              <a:buSzTx/>
              <a:buFontTx/>
              <a:buNone/>
              <a:defRPr sz="1600">
                <a:solidFill>
                  <a:srgbClr val="0D0D0D"/>
                </a:solidFill>
              </a:defRPr>
            </a:lvl3pPr>
            <a:lvl4pPr marL="0" indent="0">
              <a:lnSpc>
                <a:spcPct val="100000"/>
              </a:lnSpc>
              <a:spcBef>
                <a:spcPts val="200"/>
              </a:spcBef>
              <a:buClrTx/>
              <a:buSzTx/>
              <a:buFontTx/>
              <a:buNone/>
              <a:defRPr sz="1600">
                <a:solidFill>
                  <a:srgbClr val="0D0D0D"/>
                </a:solidFill>
              </a:defRPr>
            </a:lvl4pPr>
            <a:lvl5pPr marL="0" indent="0">
              <a:lnSpc>
                <a:spcPct val="100000"/>
              </a:lnSpc>
              <a:spcBef>
                <a:spcPts val="200"/>
              </a:spcBef>
              <a:buClrTx/>
              <a:buSzTx/>
              <a:buFontTx/>
              <a:buNone/>
              <a:defRPr sz="1600">
                <a:solidFill>
                  <a:srgbClr val="0D0D0D"/>
                </a:solidFill>
              </a:defRPr>
            </a:lvl5pPr>
          </a:lstStyle>
          <a:p>
            <a:r>
              <a:t>Body Level One</a:t>
            </a:r>
          </a:p>
          <a:p>
            <a:pPr lvl="1"/>
            <a:r>
              <a:t>Body Level Two</a:t>
            </a:r>
          </a:p>
          <a:p>
            <a:pPr lvl="2"/>
            <a:r>
              <a:t>Body Level Three</a:t>
            </a:r>
          </a:p>
          <a:p>
            <a:pPr lvl="3"/>
            <a:r>
              <a:t>Body Level Four</a:t>
            </a:r>
          </a:p>
          <a:p>
            <a:pPr lvl="4"/>
            <a:r>
              <a:t>Body Level Five</a:t>
            </a:r>
          </a:p>
        </p:txBody>
      </p:sp>
      <p:sp>
        <p:nvSpPr>
          <p:cNvPr id="101" name="Straight Connector 7"/>
          <p:cNvSpPr/>
          <p:nvPr/>
        </p:nvSpPr>
        <p:spPr>
          <a:xfrm flipV="1">
            <a:off x="6290131" y="5264104"/>
            <a:ext cx="2" cy="914402"/>
          </a:xfrm>
          <a:prstGeom prst="line">
            <a:avLst/>
          </a:prstGeom>
          <a:ln w="19050">
            <a:solidFill>
              <a:schemeClr val="accent1"/>
            </a:solidFill>
          </a:ln>
        </p:spPr>
        <p:txBody>
          <a:bodyPr lIns="45718" tIns="45718" rIns="45718" bIns="45718"/>
          <a:lstStyle/>
          <a:p>
            <a:endParaRP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xfrm>
            <a:off x="768094" y="2286000"/>
            <a:ext cx="7290059" cy="4023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0">
    <p:bg>
      <p:bgPr>
        <a:gradFill flip="none" rotWithShape="1">
          <a:gsLst>
            <a:gs pos="31000">
              <a:srgbClr val="FFFFFF"/>
            </a:gs>
            <a:gs pos="74000">
              <a:srgbClr val="98C8EB"/>
            </a:gs>
            <a:gs pos="83000">
              <a:srgbClr val="98C8EB"/>
            </a:gs>
            <a:gs pos="100000">
              <a:srgbClr val="BADAF2"/>
            </a:gs>
          </a:gsLst>
          <a:lin ang="5400000" scaled="0"/>
        </a:gradFill>
        <a:effectLst/>
      </p:bgPr>
    </p:bg>
    <p:spTree>
      <p:nvGrpSpPr>
        <p:cNvPr id="1" name=""/>
        <p:cNvGrpSpPr/>
        <p:nvPr/>
      </p:nvGrpSpPr>
      <p:grpSpPr>
        <a:xfrm>
          <a:off x="0" y="0"/>
          <a:ext cx="0" cy="0"/>
          <a:chOff x="0" y="0"/>
          <a:chExt cx="0" cy="0"/>
        </a:xfrm>
      </p:grpSpPr>
      <p:sp>
        <p:nvSpPr>
          <p:cNvPr id="33" name="Title Text"/>
          <p:cNvSpPr txBox="1">
            <a:spLocks noGrp="1"/>
          </p:cNvSpPr>
          <p:nvPr>
            <p:ph type="title"/>
          </p:nvPr>
        </p:nvSpPr>
        <p:spPr>
          <a:prstGeom prst="rect">
            <a:avLst/>
          </a:prstGeom>
        </p:spPr>
        <p:txBody>
          <a:bodyPr/>
          <a:lstStyle/>
          <a:p>
            <a:r>
              <a:t>Title Text</a:t>
            </a:r>
          </a:p>
        </p:txBody>
      </p:sp>
      <p:sp>
        <p:nvSpPr>
          <p:cNvPr id="34" name="Body Level One…"/>
          <p:cNvSpPr txBox="1">
            <a:spLocks noGrp="1"/>
          </p:cNvSpPr>
          <p:nvPr>
            <p:ph type="body" idx="1"/>
          </p:nvPr>
        </p:nvSpPr>
        <p:spPr>
          <a:xfrm>
            <a:off x="768094" y="2286000"/>
            <a:ext cx="7290059" cy="4023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2" name="Rectangle 8"/>
          <p:cNvSpPr/>
          <p:nvPr/>
        </p:nvSpPr>
        <p:spPr>
          <a:xfrm>
            <a:off x="0" y="-2"/>
            <a:ext cx="9144000" cy="4572005"/>
          </a:xfrm>
          <a:prstGeom prst="rect">
            <a:avLst/>
          </a:prstGeom>
          <a:solidFill>
            <a:srgbClr val="1D9AA1"/>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43" name="Freeform 10"/>
          <p:cNvSpPr/>
          <p:nvPr/>
        </p:nvSpPr>
        <p:spPr>
          <a:xfrm>
            <a:off x="4760" y="-2"/>
            <a:ext cx="9139243" cy="4572005"/>
          </a:xfrm>
          <a:custGeom>
            <a:avLst/>
            <a:gdLst/>
            <a:ahLst/>
            <a:cxnLst>
              <a:cxn ang="0">
                <a:pos x="wd2" y="hd2"/>
              </a:cxn>
              <a:cxn ang="5400000">
                <a:pos x="wd2" y="hd2"/>
              </a:cxn>
              <a:cxn ang="10800000">
                <a:pos x="wd2" y="hd2"/>
              </a:cxn>
              <a:cxn ang="16200000">
                <a:pos x="wd2" y="hd2"/>
              </a:cxn>
            </a:cxnLst>
            <a:rect l="0" t="0" r="r" b="b"/>
            <a:pathLst>
              <a:path w="21600" h="21600" extrusionOk="0">
                <a:moveTo>
                  <a:pt x="21600" y="19708"/>
                </a:moveTo>
                <a:lnTo>
                  <a:pt x="21600" y="21161"/>
                </a:lnTo>
                <a:lnTo>
                  <a:pt x="21417" y="21600"/>
                </a:lnTo>
                <a:lnTo>
                  <a:pt x="20958" y="21600"/>
                </a:lnTo>
                <a:cubicBezTo>
                  <a:pt x="21212" y="21244"/>
                  <a:pt x="21411" y="20751"/>
                  <a:pt x="21529" y="20178"/>
                </a:cubicBezTo>
                <a:close/>
                <a:moveTo>
                  <a:pt x="21600" y="18982"/>
                </a:moveTo>
                <a:lnTo>
                  <a:pt x="21600" y="19590"/>
                </a:lnTo>
                <a:lnTo>
                  <a:pt x="21417" y="19693"/>
                </a:lnTo>
                <a:cubicBezTo>
                  <a:pt x="20958" y="20013"/>
                  <a:pt x="20592" y="20713"/>
                  <a:pt x="20419" y="21600"/>
                </a:cubicBezTo>
                <a:lnTo>
                  <a:pt x="20094" y="21600"/>
                </a:lnTo>
                <a:cubicBezTo>
                  <a:pt x="20287" y="20408"/>
                  <a:pt x="20770" y="19466"/>
                  <a:pt x="21381" y="19086"/>
                </a:cubicBezTo>
                <a:close/>
                <a:moveTo>
                  <a:pt x="18010" y="18895"/>
                </a:moveTo>
                <a:lnTo>
                  <a:pt x="18050" y="18903"/>
                </a:lnTo>
                <a:cubicBezTo>
                  <a:pt x="18127" y="18905"/>
                  <a:pt x="18202" y="18919"/>
                  <a:pt x="18276" y="18945"/>
                </a:cubicBezTo>
                <a:cubicBezTo>
                  <a:pt x="18289" y="18943"/>
                  <a:pt x="18302" y="18948"/>
                  <a:pt x="18314" y="18953"/>
                </a:cubicBezTo>
                <a:lnTo>
                  <a:pt x="18315" y="18958"/>
                </a:lnTo>
                <a:cubicBezTo>
                  <a:pt x="19052" y="19202"/>
                  <a:pt x="19651" y="20237"/>
                  <a:pt x="19871" y="21600"/>
                </a:cubicBezTo>
                <a:lnTo>
                  <a:pt x="19546" y="21600"/>
                </a:lnTo>
                <a:cubicBezTo>
                  <a:pt x="19349" y="20586"/>
                  <a:pt x="18899" y="19817"/>
                  <a:pt x="18346" y="19579"/>
                </a:cubicBezTo>
                <a:cubicBezTo>
                  <a:pt x="18428" y="20408"/>
                  <a:pt x="18669" y="21125"/>
                  <a:pt x="19008" y="21600"/>
                </a:cubicBezTo>
                <a:lnTo>
                  <a:pt x="18548" y="21600"/>
                </a:lnTo>
                <a:cubicBezTo>
                  <a:pt x="18274" y="21036"/>
                  <a:pt x="18088" y="20308"/>
                  <a:pt x="18031" y="19500"/>
                </a:cubicBezTo>
                <a:cubicBezTo>
                  <a:pt x="18030" y="19500"/>
                  <a:pt x="18030" y="19500"/>
                  <a:pt x="18030" y="19500"/>
                </a:cubicBezTo>
                <a:lnTo>
                  <a:pt x="18028" y="19468"/>
                </a:lnTo>
                <a:cubicBezTo>
                  <a:pt x="18016" y="19325"/>
                  <a:pt x="18011" y="19179"/>
                  <a:pt x="18011" y="19031"/>
                </a:cubicBezTo>
                <a:cubicBezTo>
                  <a:pt x="18008" y="19005"/>
                  <a:pt x="18007" y="18978"/>
                  <a:pt x="18007" y="18951"/>
                </a:cubicBezTo>
                <a:lnTo>
                  <a:pt x="18009" y="18897"/>
                </a:lnTo>
                <a:lnTo>
                  <a:pt x="18010" y="18897"/>
                </a:lnTo>
                <a:close/>
                <a:moveTo>
                  <a:pt x="17956" y="18895"/>
                </a:moveTo>
                <a:lnTo>
                  <a:pt x="17956" y="18897"/>
                </a:lnTo>
                <a:lnTo>
                  <a:pt x="17958" y="18897"/>
                </a:lnTo>
                <a:lnTo>
                  <a:pt x="17959" y="18951"/>
                </a:lnTo>
                <a:cubicBezTo>
                  <a:pt x="17959" y="18978"/>
                  <a:pt x="17959" y="19005"/>
                  <a:pt x="17956" y="19031"/>
                </a:cubicBezTo>
                <a:cubicBezTo>
                  <a:pt x="17956" y="19179"/>
                  <a:pt x="17950" y="19325"/>
                  <a:pt x="17938" y="19468"/>
                </a:cubicBezTo>
                <a:lnTo>
                  <a:pt x="17937" y="19500"/>
                </a:lnTo>
                <a:cubicBezTo>
                  <a:pt x="17936" y="19500"/>
                  <a:pt x="17936" y="19500"/>
                  <a:pt x="17936" y="19500"/>
                </a:cubicBezTo>
                <a:cubicBezTo>
                  <a:pt x="17878" y="20308"/>
                  <a:pt x="17692" y="21036"/>
                  <a:pt x="17418" y="21600"/>
                </a:cubicBezTo>
                <a:lnTo>
                  <a:pt x="16959" y="21600"/>
                </a:lnTo>
                <a:cubicBezTo>
                  <a:pt x="17297" y="21125"/>
                  <a:pt x="17539" y="20408"/>
                  <a:pt x="17620" y="19579"/>
                </a:cubicBezTo>
                <a:cubicBezTo>
                  <a:pt x="17067" y="19817"/>
                  <a:pt x="16617" y="20586"/>
                  <a:pt x="16420" y="21600"/>
                </a:cubicBezTo>
                <a:lnTo>
                  <a:pt x="16095" y="21600"/>
                </a:lnTo>
                <a:cubicBezTo>
                  <a:pt x="16316" y="20237"/>
                  <a:pt x="16914" y="19202"/>
                  <a:pt x="17652" y="18958"/>
                </a:cubicBezTo>
                <a:lnTo>
                  <a:pt x="17652" y="18953"/>
                </a:lnTo>
                <a:cubicBezTo>
                  <a:pt x="17664" y="18948"/>
                  <a:pt x="17677" y="18943"/>
                  <a:pt x="17690" y="18945"/>
                </a:cubicBezTo>
                <a:cubicBezTo>
                  <a:pt x="17764" y="18919"/>
                  <a:pt x="17839" y="18905"/>
                  <a:pt x="17916" y="18903"/>
                </a:cubicBezTo>
                <a:close/>
                <a:moveTo>
                  <a:pt x="14011" y="18895"/>
                </a:moveTo>
                <a:lnTo>
                  <a:pt x="14051" y="18903"/>
                </a:lnTo>
                <a:cubicBezTo>
                  <a:pt x="14128" y="18905"/>
                  <a:pt x="14203" y="18919"/>
                  <a:pt x="14277" y="18945"/>
                </a:cubicBezTo>
                <a:cubicBezTo>
                  <a:pt x="14290" y="18943"/>
                  <a:pt x="14303" y="18948"/>
                  <a:pt x="14315" y="18953"/>
                </a:cubicBezTo>
                <a:lnTo>
                  <a:pt x="14315" y="18958"/>
                </a:lnTo>
                <a:cubicBezTo>
                  <a:pt x="15053" y="19202"/>
                  <a:pt x="15651" y="20237"/>
                  <a:pt x="15872" y="21600"/>
                </a:cubicBezTo>
                <a:lnTo>
                  <a:pt x="15547" y="21600"/>
                </a:lnTo>
                <a:cubicBezTo>
                  <a:pt x="15350" y="20586"/>
                  <a:pt x="14900" y="19817"/>
                  <a:pt x="14347" y="19579"/>
                </a:cubicBezTo>
                <a:cubicBezTo>
                  <a:pt x="14428" y="20408"/>
                  <a:pt x="14670" y="21125"/>
                  <a:pt x="15008" y="21600"/>
                </a:cubicBezTo>
                <a:lnTo>
                  <a:pt x="14549" y="21600"/>
                </a:lnTo>
                <a:cubicBezTo>
                  <a:pt x="14275" y="21036"/>
                  <a:pt x="14089" y="20308"/>
                  <a:pt x="14031" y="19500"/>
                </a:cubicBezTo>
                <a:cubicBezTo>
                  <a:pt x="14031" y="19500"/>
                  <a:pt x="14031" y="19500"/>
                  <a:pt x="14030" y="19500"/>
                </a:cubicBezTo>
                <a:lnTo>
                  <a:pt x="14029" y="19468"/>
                </a:lnTo>
                <a:cubicBezTo>
                  <a:pt x="14017" y="19325"/>
                  <a:pt x="14011" y="19179"/>
                  <a:pt x="14011" y="19031"/>
                </a:cubicBezTo>
                <a:cubicBezTo>
                  <a:pt x="14008" y="19005"/>
                  <a:pt x="14008" y="18978"/>
                  <a:pt x="14008" y="18951"/>
                </a:cubicBezTo>
                <a:lnTo>
                  <a:pt x="14010" y="18897"/>
                </a:lnTo>
                <a:lnTo>
                  <a:pt x="14011" y="18897"/>
                </a:lnTo>
                <a:close/>
                <a:moveTo>
                  <a:pt x="13957" y="18895"/>
                </a:moveTo>
                <a:lnTo>
                  <a:pt x="13957" y="18897"/>
                </a:lnTo>
                <a:lnTo>
                  <a:pt x="13958" y="18897"/>
                </a:lnTo>
                <a:lnTo>
                  <a:pt x="13960" y="18951"/>
                </a:lnTo>
                <a:cubicBezTo>
                  <a:pt x="13960" y="18978"/>
                  <a:pt x="13959" y="19005"/>
                  <a:pt x="13956" y="19031"/>
                </a:cubicBezTo>
                <a:cubicBezTo>
                  <a:pt x="13956" y="19179"/>
                  <a:pt x="13951" y="19325"/>
                  <a:pt x="13939" y="19468"/>
                </a:cubicBezTo>
                <a:lnTo>
                  <a:pt x="13937" y="19500"/>
                </a:lnTo>
                <a:cubicBezTo>
                  <a:pt x="13937" y="19500"/>
                  <a:pt x="13937" y="19500"/>
                  <a:pt x="13936" y="19500"/>
                </a:cubicBezTo>
                <a:cubicBezTo>
                  <a:pt x="13879" y="20308"/>
                  <a:pt x="13693" y="21036"/>
                  <a:pt x="13419" y="21600"/>
                </a:cubicBezTo>
                <a:lnTo>
                  <a:pt x="12959" y="21600"/>
                </a:lnTo>
                <a:cubicBezTo>
                  <a:pt x="13298" y="21125"/>
                  <a:pt x="13539" y="20408"/>
                  <a:pt x="13621" y="19579"/>
                </a:cubicBezTo>
                <a:cubicBezTo>
                  <a:pt x="13068" y="19817"/>
                  <a:pt x="12618" y="20586"/>
                  <a:pt x="12421" y="21600"/>
                </a:cubicBezTo>
                <a:lnTo>
                  <a:pt x="12096" y="21600"/>
                </a:lnTo>
                <a:cubicBezTo>
                  <a:pt x="12316" y="20237"/>
                  <a:pt x="12915" y="19202"/>
                  <a:pt x="13652" y="18958"/>
                </a:cubicBezTo>
                <a:lnTo>
                  <a:pt x="13653" y="18953"/>
                </a:lnTo>
                <a:cubicBezTo>
                  <a:pt x="13665" y="18948"/>
                  <a:pt x="13678" y="18943"/>
                  <a:pt x="13691" y="18945"/>
                </a:cubicBezTo>
                <a:cubicBezTo>
                  <a:pt x="13765" y="18919"/>
                  <a:pt x="13840" y="18905"/>
                  <a:pt x="13917" y="18903"/>
                </a:cubicBezTo>
                <a:close/>
                <a:moveTo>
                  <a:pt x="10011" y="18895"/>
                </a:moveTo>
                <a:lnTo>
                  <a:pt x="10052" y="18903"/>
                </a:lnTo>
                <a:cubicBezTo>
                  <a:pt x="10128" y="18905"/>
                  <a:pt x="10204" y="18919"/>
                  <a:pt x="10277" y="18945"/>
                </a:cubicBezTo>
                <a:cubicBezTo>
                  <a:pt x="10291" y="18943"/>
                  <a:pt x="10303" y="18948"/>
                  <a:pt x="10316" y="18953"/>
                </a:cubicBezTo>
                <a:lnTo>
                  <a:pt x="10316" y="18958"/>
                </a:lnTo>
                <a:cubicBezTo>
                  <a:pt x="11054" y="19202"/>
                  <a:pt x="11652" y="20237"/>
                  <a:pt x="11873" y="21600"/>
                </a:cubicBezTo>
                <a:lnTo>
                  <a:pt x="11548" y="21600"/>
                </a:lnTo>
                <a:cubicBezTo>
                  <a:pt x="11351" y="20586"/>
                  <a:pt x="10901" y="19817"/>
                  <a:pt x="10348" y="19579"/>
                </a:cubicBezTo>
                <a:cubicBezTo>
                  <a:pt x="10429" y="20408"/>
                  <a:pt x="10671" y="21125"/>
                  <a:pt x="11009" y="21600"/>
                </a:cubicBezTo>
                <a:lnTo>
                  <a:pt x="10550" y="21600"/>
                </a:lnTo>
                <a:cubicBezTo>
                  <a:pt x="10275" y="21036"/>
                  <a:pt x="10090" y="20308"/>
                  <a:pt x="10032" y="19500"/>
                </a:cubicBezTo>
                <a:cubicBezTo>
                  <a:pt x="10032" y="19500"/>
                  <a:pt x="10031" y="19500"/>
                  <a:pt x="10031" y="19500"/>
                </a:cubicBezTo>
                <a:lnTo>
                  <a:pt x="10030" y="19468"/>
                </a:lnTo>
                <a:cubicBezTo>
                  <a:pt x="10018" y="19325"/>
                  <a:pt x="10012" y="19179"/>
                  <a:pt x="10012" y="19031"/>
                </a:cubicBezTo>
                <a:cubicBezTo>
                  <a:pt x="10009" y="19005"/>
                  <a:pt x="10009" y="18978"/>
                  <a:pt x="10009" y="18951"/>
                </a:cubicBezTo>
                <a:lnTo>
                  <a:pt x="10010" y="18897"/>
                </a:lnTo>
                <a:lnTo>
                  <a:pt x="10011" y="18897"/>
                </a:lnTo>
                <a:close/>
                <a:moveTo>
                  <a:pt x="9958" y="18895"/>
                </a:moveTo>
                <a:lnTo>
                  <a:pt x="9958" y="18897"/>
                </a:lnTo>
                <a:lnTo>
                  <a:pt x="9959" y="18897"/>
                </a:lnTo>
                <a:lnTo>
                  <a:pt x="9960" y="18951"/>
                </a:lnTo>
                <a:cubicBezTo>
                  <a:pt x="9960" y="18978"/>
                  <a:pt x="9960" y="19005"/>
                  <a:pt x="9957" y="19031"/>
                </a:cubicBezTo>
                <a:cubicBezTo>
                  <a:pt x="9957" y="19179"/>
                  <a:pt x="9951" y="19325"/>
                  <a:pt x="9939" y="19468"/>
                </a:cubicBezTo>
                <a:lnTo>
                  <a:pt x="9938" y="19500"/>
                </a:lnTo>
                <a:cubicBezTo>
                  <a:pt x="9938" y="19500"/>
                  <a:pt x="9937" y="19500"/>
                  <a:pt x="9937" y="19500"/>
                </a:cubicBezTo>
                <a:cubicBezTo>
                  <a:pt x="9879" y="20308"/>
                  <a:pt x="9694" y="21036"/>
                  <a:pt x="9419" y="21600"/>
                </a:cubicBezTo>
                <a:lnTo>
                  <a:pt x="8960" y="21600"/>
                </a:lnTo>
                <a:cubicBezTo>
                  <a:pt x="9298" y="21125"/>
                  <a:pt x="9540" y="20408"/>
                  <a:pt x="9621" y="19579"/>
                </a:cubicBezTo>
                <a:cubicBezTo>
                  <a:pt x="9068" y="19817"/>
                  <a:pt x="8619" y="20586"/>
                  <a:pt x="8421" y="21600"/>
                </a:cubicBezTo>
                <a:lnTo>
                  <a:pt x="8096" y="21600"/>
                </a:lnTo>
                <a:cubicBezTo>
                  <a:pt x="8317" y="20237"/>
                  <a:pt x="8916" y="19202"/>
                  <a:pt x="9653" y="18958"/>
                </a:cubicBezTo>
                <a:lnTo>
                  <a:pt x="9653" y="18953"/>
                </a:lnTo>
                <a:cubicBezTo>
                  <a:pt x="9666" y="18948"/>
                  <a:pt x="9679" y="18943"/>
                  <a:pt x="9692" y="18945"/>
                </a:cubicBezTo>
                <a:cubicBezTo>
                  <a:pt x="9765" y="18919"/>
                  <a:pt x="9841" y="18905"/>
                  <a:pt x="9917" y="18903"/>
                </a:cubicBezTo>
                <a:close/>
                <a:moveTo>
                  <a:pt x="6012" y="18895"/>
                </a:moveTo>
                <a:lnTo>
                  <a:pt x="6053" y="18903"/>
                </a:lnTo>
                <a:cubicBezTo>
                  <a:pt x="6129" y="18905"/>
                  <a:pt x="6204" y="18919"/>
                  <a:pt x="6278" y="18945"/>
                </a:cubicBezTo>
                <a:cubicBezTo>
                  <a:pt x="6291" y="18943"/>
                  <a:pt x="6304" y="18948"/>
                  <a:pt x="6316" y="18953"/>
                </a:cubicBezTo>
                <a:lnTo>
                  <a:pt x="6317" y="18958"/>
                </a:lnTo>
                <a:cubicBezTo>
                  <a:pt x="7054" y="19202"/>
                  <a:pt x="7653" y="20237"/>
                  <a:pt x="7873" y="21600"/>
                </a:cubicBezTo>
                <a:lnTo>
                  <a:pt x="7548" y="21600"/>
                </a:lnTo>
                <a:cubicBezTo>
                  <a:pt x="7351" y="20586"/>
                  <a:pt x="6901" y="19817"/>
                  <a:pt x="6348" y="19579"/>
                </a:cubicBezTo>
                <a:cubicBezTo>
                  <a:pt x="6430" y="20408"/>
                  <a:pt x="6671" y="21125"/>
                  <a:pt x="7010" y="21600"/>
                </a:cubicBezTo>
                <a:lnTo>
                  <a:pt x="6551" y="21600"/>
                </a:lnTo>
                <a:cubicBezTo>
                  <a:pt x="6276" y="21036"/>
                  <a:pt x="6090" y="20308"/>
                  <a:pt x="6033" y="19500"/>
                </a:cubicBezTo>
                <a:cubicBezTo>
                  <a:pt x="6032" y="19500"/>
                  <a:pt x="6032" y="19500"/>
                  <a:pt x="6032" y="19500"/>
                </a:cubicBezTo>
                <a:lnTo>
                  <a:pt x="6030" y="19468"/>
                </a:lnTo>
                <a:cubicBezTo>
                  <a:pt x="6018" y="19325"/>
                  <a:pt x="6013" y="19179"/>
                  <a:pt x="6013" y="19031"/>
                </a:cubicBezTo>
                <a:cubicBezTo>
                  <a:pt x="6010" y="19005"/>
                  <a:pt x="6010" y="18978"/>
                  <a:pt x="6010" y="18951"/>
                </a:cubicBezTo>
                <a:lnTo>
                  <a:pt x="6011" y="18897"/>
                </a:lnTo>
                <a:lnTo>
                  <a:pt x="6012" y="18897"/>
                </a:lnTo>
                <a:close/>
                <a:moveTo>
                  <a:pt x="5958" y="18895"/>
                </a:moveTo>
                <a:lnTo>
                  <a:pt x="5958" y="18897"/>
                </a:lnTo>
                <a:lnTo>
                  <a:pt x="5960" y="18897"/>
                </a:lnTo>
                <a:lnTo>
                  <a:pt x="5961" y="18951"/>
                </a:lnTo>
                <a:cubicBezTo>
                  <a:pt x="5961" y="18978"/>
                  <a:pt x="5961" y="19005"/>
                  <a:pt x="5958" y="19031"/>
                </a:cubicBezTo>
                <a:cubicBezTo>
                  <a:pt x="5958" y="19179"/>
                  <a:pt x="5952" y="19325"/>
                  <a:pt x="5940" y="19468"/>
                </a:cubicBezTo>
                <a:lnTo>
                  <a:pt x="5939" y="19500"/>
                </a:lnTo>
                <a:cubicBezTo>
                  <a:pt x="5938" y="19500"/>
                  <a:pt x="5938" y="19500"/>
                  <a:pt x="5938" y="19500"/>
                </a:cubicBezTo>
                <a:cubicBezTo>
                  <a:pt x="5880" y="20308"/>
                  <a:pt x="5694" y="21036"/>
                  <a:pt x="5420" y="21600"/>
                </a:cubicBezTo>
                <a:lnTo>
                  <a:pt x="4961" y="21600"/>
                </a:lnTo>
                <a:cubicBezTo>
                  <a:pt x="5299" y="21125"/>
                  <a:pt x="5541" y="20408"/>
                  <a:pt x="5622" y="19579"/>
                </a:cubicBezTo>
                <a:cubicBezTo>
                  <a:pt x="5069" y="19817"/>
                  <a:pt x="4619" y="20586"/>
                  <a:pt x="4422" y="21600"/>
                </a:cubicBezTo>
                <a:lnTo>
                  <a:pt x="4097" y="21600"/>
                </a:lnTo>
                <a:cubicBezTo>
                  <a:pt x="4318" y="20237"/>
                  <a:pt x="4916" y="19202"/>
                  <a:pt x="5654" y="18958"/>
                </a:cubicBezTo>
                <a:lnTo>
                  <a:pt x="5654" y="18953"/>
                </a:lnTo>
                <a:cubicBezTo>
                  <a:pt x="5667" y="18948"/>
                  <a:pt x="5679" y="18943"/>
                  <a:pt x="5692" y="18945"/>
                </a:cubicBezTo>
                <a:cubicBezTo>
                  <a:pt x="5766" y="18919"/>
                  <a:pt x="5841" y="18905"/>
                  <a:pt x="5918" y="18903"/>
                </a:cubicBezTo>
                <a:close/>
                <a:moveTo>
                  <a:pt x="2013" y="18895"/>
                </a:moveTo>
                <a:lnTo>
                  <a:pt x="2053" y="18903"/>
                </a:lnTo>
                <a:cubicBezTo>
                  <a:pt x="2130" y="18905"/>
                  <a:pt x="2205" y="18919"/>
                  <a:pt x="2279" y="18945"/>
                </a:cubicBezTo>
                <a:cubicBezTo>
                  <a:pt x="2292" y="18943"/>
                  <a:pt x="2305" y="18948"/>
                  <a:pt x="2317" y="18953"/>
                </a:cubicBezTo>
                <a:lnTo>
                  <a:pt x="2317" y="18958"/>
                </a:lnTo>
                <a:cubicBezTo>
                  <a:pt x="3055" y="19202"/>
                  <a:pt x="3654" y="20237"/>
                  <a:pt x="3874" y="21600"/>
                </a:cubicBezTo>
                <a:lnTo>
                  <a:pt x="3549" y="21600"/>
                </a:lnTo>
                <a:cubicBezTo>
                  <a:pt x="3352" y="20586"/>
                  <a:pt x="2902" y="19817"/>
                  <a:pt x="2349" y="19579"/>
                </a:cubicBezTo>
                <a:cubicBezTo>
                  <a:pt x="2431" y="20408"/>
                  <a:pt x="2672" y="21125"/>
                  <a:pt x="3010" y="21600"/>
                </a:cubicBezTo>
                <a:lnTo>
                  <a:pt x="2551" y="21600"/>
                </a:lnTo>
                <a:cubicBezTo>
                  <a:pt x="2277" y="21036"/>
                  <a:pt x="2091" y="20308"/>
                  <a:pt x="2034" y="19500"/>
                </a:cubicBezTo>
                <a:cubicBezTo>
                  <a:pt x="2033" y="19500"/>
                  <a:pt x="2033" y="19500"/>
                  <a:pt x="2032" y="19500"/>
                </a:cubicBezTo>
                <a:lnTo>
                  <a:pt x="2031" y="19468"/>
                </a:lnTo>
                <a:cubicBezTo>
                  <a:pt x="2019" y="19325"/>
                  <a:pt x="2013" y="19179"/>
                  <a:pt x="2013" y="19031"/>
                </a:cubicBezTo>
                <a:cubicBezTo>
                  <a:pt x="2010" y="19005"/>
                  <a:pt x="2010" y="18978"/>
                  <a:pt x="2010" y="18951"/>
                </a:cubicBezTo>
                <a:lnTo>
                  <a:pt x="2012" y="18897"/>
                </a:lnTo>
                <a:lnTo>
                  <a:pt x="2013" y="18897"/>
                </a:lnTo>
                <a:close/>
                <a:moveTo>
                  <a:pt x="1959" y="18895"/>
                </a:moveTo>
                <a:lnTo>
                  <a:pt x="1959" y="18897"/>
                </a:lnTo>
                <a:lnTo>
                  <a:pt x="1960" y="18897"/>
                </a:lnTo>
                <a:lnTo>
                  <a:pt x="1962" y="18951"/>
                </a:lnTo>
                <a:cubicBezTo>
                  <a:pt x="1962" y="18978"/>
                  <a:pt x="1962" y="19005"/>
                  <a:pt x="1959" y="19031"/>
                </a:cubicBezTo>
                <a:cubicBezTo>
                  <a:pt x="1959" y="19179"/>
                  <a:pt x="1953" y="19325"/>
                  <a:pt x="1941" y="19468"/>
                </a:cubicBezTo>
                <a:lnTo>
                  <a:pt x="1940" y="19500"/>
                </a:lnTo>
                <a:cubicBezTo>
                  <a:pt x="1939" y="19500"/>
                  <a:pt x="1939" y="19500"/>
                  <a:pt x="1938" y="19500"/>
                </a:cubicBezTo>
                <a:cubicBezTo>
                  <a:pt x="1881" y="20308"/>
                  <a:pt x="1695" y="21036"/>
                  <a:pt x="1421" y="21600"/>
                </a:cubicBezTo>
                <a:lnTo>
                  <a:pt x="962" y="21600"/>
                </a:lnTo>
                <a:cubicBezTo>
                  <a:pt x="1300" y="21125"/>
                  <a:pt x="1541" y="20408"/>
                  <a:pt x="1623" y="19579"/>
                </a:cubicBezTo>
                <a:cubicBezTo>
                  <a:pt x="1070" y="19817"/>
                  <a:pt x="620" y="20586"/>
                  <a:pt x="423" y="21600"/>
                </a:cubicBezTo>
                <a:lnTo>
                  <a:pt x="98" y="21600"/>
                </a:lnTo>
                <a:cubicBezTo>
                  <a:pt x="318" y="20237"/>
                  <a:pt x="917" y="19202"/>
                  <a:pt x="1655" y="18958"/>
                </a:cubicBezTo>
                <a:lnTo>
                  <a:pt x="1655" y="18953"/>
                </a:lnTo>
                <a:cubicBezTo>
                  <a:pt x="1667" y="18948"/>
                  <a:pt x="1680" y="18943"/>
                  <a:pt x="1693" y="18945"/>
                </a:cubicBezTo>
                <a:cubicBezTo>
                  <a:pt x="1767" y="18919"/>
                  <a:pt x="1842" y="18905"/>
                  <a:pt x="1919" y="18903"/>
                </a:cubicBezTo>
                <a:close/>
                <a:moveTo>
                  <a:pt x="19630" y="15614"/>
                </a:moveTo>
                <a:cubicBezTo>
                  <a:pt x="18980" y="15891"/>
                  <a:pt x="18472" y="16898"/>
                  <a:pt x="18346" y="18168"/>
                </a:cubicBezTo>
                <a:cubicBezTo>
                  <a:pt x="18997" y="17890"/>
                  <a:pt x="19504" y="16884"/>
                  <a:pt x="19630" y="15614"/>
                </a:cubicBezTo>
                <a:close/>
                <a:moveTo>
                  <a:pt x="16336" y="15614"/>
                </a:moveTo>
                <a:cubicBezTo>
                  <a:pt x="16462" y="16884"/>
                  <a:pt x="16970" y="17890"/>
                  <a:pt x="17620" y="18168"/>
                </a:cubicBezTo>
                <a:cubicBezTo>
                  <a:pt x="17494" y="16898"/>
                  <a:pt x="16986" y="15891"/>
                  <a:pt x="16336" y="15614"/>
                </a:cubicBezTo>
                <a:close/>
                <a:moveTo>
                  <a:pt x="15631" y="15614"/>
                </a:moveTo>
                <a:cubicBezTo>
                  <a:pt x="14981" y="15891"/>
                  <a:pt x="14473" y="16898"/>
                  <a:pt x="14347" y="18168"/>
                </a:cubicBezTo>
                <a:cubicBezTo>
                  <a:pt x="14997" y="17890"/>
                  <a:pt x="15505" y="16884"/>
                  <a:pt x="15631" y="15614"/>
                </a:cubicBezTo>
                <a:close/>
                <a:moveTo>
                  <a:pt x="12337" y="15614"/>
                </a:moveTo>
                <a:cubicBezTo>
                  <a:pt x="12463" y="16884"/>
                  <a:pt x="12970" y="17890"/>
                  <a:pt x="13621" y="18168"/>
                </a:cubicBezTo>
                <a:cubicBezTo>
                  <a:pt x="13495" y="16898"/>
                  <a:pt x="12987" y="15891"/>
                  <a:pt x="12337" y="15614"/>
                </a:cubicBezTo>
                <a:close/>
                <a:moveTo>
                  <a:pt x="11632" y="15614"/>
                </a:moveTo>
                <a:cubicBezTo>
                  <a:pt x="10981" y="15891"/>
                  <a:pt x="10474" y="16898"/>
                  <a:pt x="10348" y="18168"/>
                </a:cubicBezTo>
                <a:cubicBezTo>
                  <a:pt x="10998" y="17890"/>
                  <a:pt x="11506" y="16884"/>
                  <a:pt x="11632" y="15614"/>
                </a:cubicBezTo>
                <a:close/>
                <a:moveTo>
                  <a:pt x="8337" y="15614"/>
                </a:moveTo>
                <a:cubicBezTo>
                  <a:pt x="8463" y="16884"/>
                  <a:pt x="8971" y="17890"/>
                  <a:pt x="9621" y="18168"/>
                </a:cubicBezTo>
                <a:cubicBezTo>
                  <a:pt x="9496" y="16898"/>
                  <a:pt x="8988" y="15891"/>
                  <a:pt x="8337" y="15614"/>
                </a:cubicBezTo>
                <a:close/>
                <a:moveTo>
                  <a:pt x="7632" y="15614"/>
                </a:moveTo>
                <a:cubicBezTo>
                  <a:pt x="6982" y="15891"/>
                  <a:pt x="6474" y="16898"/>
                  <a:pt x="6348" y="18168"/>
                </a:cubicBezTo>
                <a:cubicBezTo>
                  <a:pt x="6999" y="17890"/>
                  <a:pt x="7507" y="16884"/>
                  <a:pt x="7632" y="15614"/>
                </a:cubicBezTo>
                <a:close/>
                <a:moveTo>
                  <a:pt x="4338" y="15614"/>
                </a:moveTo>
                <a:cubicBezTo>
                  <a:pt x="4464" y="16884"/>
                  <a:pt x="4972" y="17890"/>
                  <a:pt x="5622" y="18168"/>
                </a:cubicBezTo>
                <a:cubicBezTo>
                  <a:pt x="5496" y="16898"/>
                  <a:pt x="4989" y="15891"/>
                  <a:pt x="4338" y="15614"/>
                </a:cubicBezTo>
                <a:close/>
                <a:moveTo>
                  <a:pt x="3633" y="15614"/>
                </a:moveTo>
                <a:cubicBezTo>
                  <a:pt x="2983" y="15891"/>
                  <a:pt x="2475" y="16898"/>
                  <a:pt x="2349" y="18168"/>
                </a:cubicBezTo>
                <a:cubicBezTo>
                  <a:pt x="2999" y="17890"/>
                  <a:pt x="3507" y="16884"/>
                  <a:pt x="3633" y="15614"/>
                </a:cubicBezTo>
                <a:close/>
                <a:moveTo>
                  <a:pt x="339" y="15614"/>
                </a:moveTo>
                <a:cubicBezTo>
                  <a:pt x="465" y="16884"/>
                  <a:pt x="973" y="17890"/>
                  <a:pt x="1623" y="18168"/>
                </a:cubicBezTo>
                <a:cubicBezTo>
                  <a:pt x="1497" y="16898"/>
                  <a:pt x="989" y="15891"/>
                  <a:pt x="339" y="15614"/>
                </a:cubicBezTo>
                <a:close/>
                <a:moveTo>
                  <a:pt x="19999" y="14935"/>
                </a:moveTo>
                <a:lnTo>
                  <a:pt x="20039" y="14942"/>
                </a:lnTo>
                <a:cubicBezTo>
                  <a:pt x="20116" y="14945"/>
                  <a:pt x="20191" y="14959"/>
                  <a:pt x="20265" y="14985"/>
                </a:cubicBezTo>
                <a:cubicBezTo>
                  <a:pt x="20278" y="14983"/>
                  <a:pt x="20291" y="14987"/>
                  <a:pt x="20303" y="14992"/>
                </a:cubicBezTo>
                <a:lnTo>
                  <a:pt x="20304" y="14998"/>
                </a:lnTo>
                <a:cubicBezTo>
                  <a:pt x="20834" y="15172"/>
                  <a:pt x="21292" y="15751"/>
                  <a:pt x="21590" y="16565"/>
                </a:cubicBezTo>
                <a:lnTo>
                  <a:pt x="21600" y="16597"/>
                </a:lnTo>
                <a:lnTo>
                  <a:pt x="21600" y="18029"/>
                </a:lnTo>
                <a:lnTo>
                  <a:pt x="21555" y="17705"/>
                </a:lnTo>
                <a:cubicBezTo>
                  <a:pt x="21364" y="16657"/>
                  <a:pt x="20904" y="15856"/>
                  <a:pt x="20335" y="15614"/>
                </a:cubicBezTo>
                <a:cubicBezTo>
                  <a:pt x="20445" y="16725"/>
                  <a:pt x="20848" y="17635"/>
                  <a:pt x="21383" y="18030"/>
                </a:cubicBezTo>
                <a:lnTo>
                  <a:pt x="21600" y="18156"/>
                </a:lnTo>
                <a:lnTo>
                  <a:pt x="21600" y="18759"/>
                </a:lnTo>
                <a:lnTo>
                  <a:pt x="21342" y="18632"/>
                </a:lnTo>
                <a:cubicBezTo>
                  <a:pt x="20645" y="18171"/>
                  <a:pt x="20124" y="16983"/>
                  <a:pt x="20020" y="15535"/>
                </a:cubicBezTo>
                <a:cubicBezTo>
                  <a:pt x="20019" y="15535"/>
                  <a:pt x="20019" y="15535"/>
                  <a:pt x="20019" y="15535"/>
                </a:cubicBezTo>
                <a:lnTo>
                  <a:pt x="20017" y="15504"/>
                </a:lnTo>
                <a:cubicBezTo>
                  <a:pt x="20005" y="15362"/>
                  <a:pt x="20000" y="15217"/>
                  <a:pt x="20000" y="15070"/>
                </a:cubicBezTo>
                <a:cubicBezTo>
                  <a:pt x="19997" y="15044"/>
                  <a:pt x="19996" y="15017"/>
                  <a:pt x="19996" y="14991"/>
                </a:cubicBezTo>
                <a:lnTo>
                  <a:pt x="19998" y="14937"/>
                </a:lnTo>
                <a:lnTo>
                  <a:pt x="19999" y="14937"/>
                </a:lnTo>
                <a:close/>
                <a:moveTo>
                  <a:pt x="19967" y="14935"/>
                </a:moveTo>
                <a:lnTo>
                  <a:pt x="19967" y="14937"/>
                </a:lnTo>
                <a:lnTo>
                  <a:pt x="19968" y="14937"/>
                </a:lnTo>
                <a:lnTo>
                  <a:pt x="19969" y="14991"/>
                </a:lnTo>
                <a:cubicBezTo>
                  <a:pt x="19969" y="15017"/>
                  <a:pt x="19969" y="15044"/>
                  <a:pt x="19966" y="15070"/>
                </a:cubicBezTo>
                <a:cubicBezTo>
                  <a:pt x="19966" y="15217"/>
                  <a:pt x="19960" y="15362"/>
                  <a:pt x="19948" y="15504"/>
                </a:cubicBezTo>
                <a:lnTo>
                  <a:pt x="19947" y="15535"/>
                </a:lnTo>
                <a:cubicBezTo>
                  <a:pt x="19947" y="15535"/>
                  <a:pt x="19946" y="15535"/>
                  <a:pt x="19946" y="15535"/>
                </a:cubicBezTo>
                <a:cubicBezTo>
                  <a:pt x="19827" y="17189"/>
                  <a:pt x="19163" y="18505"/>
                  <a:pt x="18315" y="18784"/>
                </a:cubicBezTo>
                <a:lnTo>
                  <a:pt x="18314" y="18789"/>
                </a:lnTo>
                <a:cubicBezTo>
                  <a:pt x="18302" y="18794"/>
                  <a:pt x="18289" y="18798"/>
                  <a:pt x="18276" y="18796"/>
                </a:cubicBezTo>
                <a:cubicBezTo>
                  <a:pt x="18202" y="18822"/>
                  <a:pt x="18127" y="18836"/>
                  <a:pt x="18050" y="18839"/>
                </a:cubicBezTo>
                <a:lnTo>
                  <a:pt x="18010" y="18846"/>
                </a:lnTo>
                <a:lnTo>
                  <a:pt x="18010" y="18844"/>
                </a:lnTo>
                <a:lnTo>
                  <a:pt x="18009" y="18844"/>
                </a:lnTo>
                <a:cubicBezTo>
                  <a:pt x="18007" y="18827"/>
                  <a:pt x="18007" y="18809"/>
                  <a:pt x="18007" y="18791"/>
                </a:cubicBezTo>
                <a:cubicBezTo>
                  <a:pt x="18007" y="18764"/>
                  <a:pt x="18008" y="18737"/>
                  <a:pt x="18011" y="18711"/>
                </a:cubicBezTo>
                <a:cubicBezTo>
                  <a:pt x="18011" y="18564"/>
                  <a:pt x="18016" y="18419"/>
                  <a:pt x="18028" y="18278"/>
                </a:cubicBezTo>
                <a:lnTo>
                  <a:pt x="18030" y="18246"/>
                </a:lnTo>
                <a:cubicBezTo>
                  <a:pt x="18030" y="18246"/>
                  <a:pt x="18030" y="18246"/>
                  <a:pt x="18031" y="18246"/>
                </a:cubicBezTo>
                <a:cubicBezTo>
                  <a:pt x="18150" y="16592"/>
                  <a:pt x="18814" y="15276"/>
                  <a:pt x="19662" y="14998"/>
                </a:cubicBezTo>
                <a:lnTo>
                  <a:pt x="19662" y="14992"/>
                </a:lnTo>
                <a:cubicBezTo>
                  <a:pt x="19675" y="14987"/>
                  <a:pt x="19687" y="14983"/>
                  <a:pt x="19701" y="14985"/>
                </a:cubicBezTo>
                <a:cubicBezTo>
                  <a:pt x="19774" y="14959"/>
                  <a:pt x="19850" y="14945"/>
                  <a:pt x="19926" y="14942"/>
                </a:cubicBezTo>
                <a:close/>
                <a:moveTo>
                  <a:pt x="16000" y="14935"/>
                </a:moveTo>
                <a:lnTo>
                  <a:pt x="16040" y="14942"/>
                </a:lnTo>
                <a:cubicBezTo>
                  <a:pt x="16117" y="14945"/>
                  <a:pt x="16192" y="14959"/>
                  <a:pt x="16266" y="14985"/>
                </a:cubicBezTo>
                <a:cubicBezTo>
                  <a:pt x="16279" y="14983"/>
                  <a:pt x="16292" y="14987"/>
                  <a:pt x="16304" y="14992"/>
                </a:cubicBezTo>
                <a:lnTo>
                  <a:pt x="16304" y="14998"/>
                </a:lnTo>
                <a:cubicBezTo>
                  <a:pt x="17153" y="15276"/>
                  <a:pt x="17817" y="16592"/>
                  <a:pt x="17936" y="18246"/>
                </a:cubicBezTo>
                <a:cubicBezTo>
                  <a:pt x="17936" y="18246"/>
                  <a:pt x="17936" y="18246"/>
                  <a:pt x="17937" y="18246"/>
                </a:cubicBezTo>
                <a:lnTo>
                  <a:pt x="17938" y="18278"/>
                </a:lnTo>
                <a:cubicBezTo>
                  <a:pt x="17950" y="18419"/>
                  <a:pt x="17956" y="18564"/>
                  <a:pt x="17956" y="18711"/>
                </a:cubicBezTo>
                <a:cubicBezTo>
                  <a:pt x="17959" y="18737"/>
                  <a:pt x="17959" y="18764"/>
                  <a:pt x="17959" y="18791"/>
                </a:cubicBezTo>
                <a:cubicBezTo>
                  <a:pt x="17959" y="18809"/>
                  <a:pt x="17959" y="18827"/>
                  <a:pt x="17958" y="18844"/>
                </a:cubicBezTo>
                <a:lnTo>
                  <a:pt x="17956" y="18844"/>
                </a:lnTo>
                <a:lnTo>
                  <a:pt x="17956" y="18846"/>
                </a:lnTo>
                <a:lnTo>
                  <a:pt x="17916" y="18839"/>
                </a:lnTo>
                <a:cubicBezTo>
                  <a:pt x="17839" y="18836"/>
                  <a:pt x="17764" y="18822"/>
                  <a:pt x="17690" y="18796"/>
                </a:cubicBezTo>
                <a:cubicBezTo>
                  <a:pt x="17677" y="18798"/>
                  <a:pt x="17664" y="18794"/>
                  <a:pt x="17652" y="18789"/>
                </a:cubicBezTo>
                <a:lnTo>
                  <a:pt x="17652" y="18784"/>
                </a:lnTo>
                <a:cubicBezTo>
                  <a:pt x="16804" y="18505"/>
                  <a:pt x="16139" y="17189"/>
                  <a:pt x="16021" y="15535"/>
                </a:cubicBezTo>
                <a:cubicBezTo>
                  <a:pt x="16020" y="15535"/>
                  <a:pt x="16020" y="15535"/>
                  <a:pt x="16019" y="15535"/>
                </a:cubicBezTo>
                <a:lnTo>
                  <a:pt x="16018" y="15504"/>
                </a:lnTo>
                <a:cubicBezTo>
                  <a:pt x="16006" y="15362"/>
                  <a:pt x="16000" y="15217"/>
                  <a:pt x="16000" y="15070"/>
                </a:cubicBezTo>
                <a:cubicBezTo>
                  <a:pt x="15997" y="15044"/>
                  <a:pt x="15997" y="15017"/>
                  <a:pt x="15997" y="14991"/>
                </a:cubicBezTo>
                <a:lnTo>
                  <a:pt x="15999" y="14937"/>
                </a:lnTo>
                <a:lnTo>
                  <a:pt x="16000" y="14937"/>
                </a:lnTo>
                <a:close/>
                <a:moveTo>
                  <a:pt x="15967" y="14935"/>
                </a:moveTo>
                <a:lnTo>
                  <a:pt x="15967" y="14937"/>
                </a:lnTo>
                <a:lnTo>
                  <a:pt x="15968" y="14937"/>
                </a:lnTo>
                <a:lnTo>
                  <a:pt x="15970" y="14991"/>
                </a:lnTo>
                <a:cubicBezTo>
                  <a:pt x="15970" y="15017"/>
                  <a:pt x="15970" y="15044"/>
                  <a:pt x="15967" y="15070"/>
                </a:cubicBezTo>
                <a:cubicBezTo>
                  <a:pt x="15967" y="15217"/>
                  <a:pt x="15961" y="15362"/>
                  <a:pt x="15949" y="15504"/>
                </a:cubicBezTo>
                <a:lnTo>
                  <a:pt x="15948" y="15535"/>
                </a:lnTo>
                <a:cubicBezTo>
                  <a:pt x="15947" y="15535"/>
                  <a:pt x="15947" y="15535"/>
                  <a:pt x="15947" y="15535"/>
                </a:cubicBezTo>
                <a:cubicBezTo>
                  <a:pt x="15828" y="17189"/>
                  <a:pt x="15163" y="18505"/>
                  <a:pt x="14315" y="18784"/>
                </a:cubicBezTo>
                <a:lnTo>
                  <a:pt x="14315" y="18789"/>
                </a:lnTo>
                <a:cubicBezTo>
                  <a:pt x="14303" y="18794"/>
                  <a:pt x="14290" y="18798"/>
                  <a:pt x="14277" y="18796"/>
                </a:cubicBezTo>
                <a:cubicBezTo>
                  <a:pt x="14203" y="18822"/>
                  <a:pt x="14128" y="18836"/>
                  <a:pt x="14051" y="18839"/>
                </a:cubicBezTo>
                <a:lnTo>
                  <a:pt x="14011" y="18846"/>
                </a:lnTo>
                <a:lnTo>
                  <a:pt x="14011" y="18844"/>
                </a:lnTo>
                <a:lnTo>
                  <a:pt x="14010" y="18844"/>
                </a:lnTo>
                <a:cubicBezTo>
                  <a:pt x="14008" y="18827"/>
                  <a:pt x="14008" y="18809"/>
                  <a:pt x="14008" y="18791"/>
                </a:cubicBezTo>
                <a:cubicBezTo>
                  <a:pt x="14008" y="18764"/>
                  <a:pt x="14008" y="18737"/>
                  <a:pt x="14011" y="18711"/>
                </a:cubicBezTo>
                <a:cubicBezTo>
                  <a:pt x="14011" y="18564"/>
                  <a:pt x="14017" y="18419"/>
                  <a:pt x="14029" y="18278"/>
                </a:cubicBezTo>
                <a:lnTo>
                  <a:pt x="14030" y="18246"/>
                </a:lnTo>
                <a:cubicBezTo>
                  <a:pt x="14031" y="18246"/>
                  <a:pt x="14031" y="18246"/>
                  <a:pt x="14031" y="18246"/>
                </a:cubicBezTo>
                <a:cubicBezTo>
                  <a:pt x="14150" y="16592"/>
                  <a:pt x="14814" y="15276"/>
                  <a:pt x="15663" y="14998"/>
                </a:cubicBezTo>
                <a:lnTo>
                  <a:pt x="15663" y="14992"/>
                </a:lnTo>
                <a:cubicBezTo>
                  <a:pt x="15675" y="14987"/>
                  <a:pt x="15688" y="14983"/>
                  <a:pt x="15701" y="14985"/>
                </a:cubicBezTo>
                <a:cubicBezTo>
                  <a:pt x="15775" y="14959"/>
                  <a:pt x="15850" y="14945"/>
                  <a:pt x="15927" y="14942"/>
                </a:cubicBezTo>
                <a:close/>
                <a:moveTo>
                  <a:pt x="12001" y="14935"/>
                </a:moveTo>
                <a:lnTo>
                  <a:pt x="12041" y="14942"/>
                </a:lnTo>
                <a:cubicBezTo>
                  <a:pt x="12117" y="14945"/>
                  <a:pt x="12193" y="14959"/>
                  <a:pt x="12267" y="14985"/>
                </a:cubicBezTo>
                <a:cubicBezTo>
                  <a:pt x="12280" y="14983"/>
                  <a:pt x="12292" y="14987"/>
                  <a:pt x="12305" y="14992"/>
                </a:cubicBezTo>
                <a:lnTo>
                  <a:pt x="12305" y="14998"/>
                </a:lnTo>
                <a:cubicBezTo>
                  <a:pt x="13153" y="15276"/>
                  <a:pt x="13817" y="16592"/>
                  <a:pt x="13936" y="18246"/>
                </a:cubicBezTo>
                <a:cubicBezTo>
                  <a:pt x="13937" y="18246"/>
                  <a:pt x="13937" y="18246"/>
                  <a:pt x="13937" y="18246"/>
                </a:cubicBezTo>
                <a:lnTo>
                  <a:pt x="13939" y="18278"/>
                </a:lnTo>
                <a:cubicBezTo>
                  <a:pt x="13951" y="18419"/>
                  <a:pt x="13956" y="18564"/>
                  <a:pt x="13956" y="18711"/>
                </a:cubicBezTo>
                <a:cubicBezTo>
                  <a:pt x="13959" y="18737"/>
                  <a:pt x="13960" y="18764"/>
                  <a:pt x="13960" y="18791"/>
                </a:cubicBezTo>
                <a:cubicBezTo>
                  <a:pt x="13960" y="18809"/>
                  <a:pt x="13960" y="18827"/>
                  <a:pt x="13958" y="18844"/>
                </a:cubicBezTo>
                <a:lnTo>
                  <a:pt x="13957" y="18844"/>
                </a:lnTo>
                <a:lnTo>
                  <a:pt x="13957" y="18846"/>
                </a:lnTo>
                <a:lnTo>
                  <a:pt x="13917" y="18839"/>
                </a:lnTo>
                <a:cubicBezTo>
                  <a:pt x="13840" y="18836"/>
                  <a:pt x="13765" y="18822"/>
                  <a:pt x="13691" y="18796"/>
                </a:cubicBezTo>
                <a:cubicBezTo>
                  <a:pt x="13678" y="18798"/>
                  <a:pt x="13665" y="18794"/>
                  <a:pt x="13653" y="18789"/>
                </a:cubicBezTo>
                <a:lnTo>
                  <a:pt x="13652" y="18784"/>
                </a:lnTo>
                <a:cubicBezTo>
                  <a:pt x="12804" y="18505"/>
                  <a:pt x="12140" y="17189"/>
                  <a:pt x="12021" y="15535"/>
                </a:cubicBezTo>
                <a:cubicBezTo>
                  <a:pt x="12021" y="15535"/>
                  <a:pt x="12020" y="15535"/>
                  <a:pt x="12020" y="15535"/>
                </a:cubicBezTo>
                <a:lnTo>
                  <a:pt x="12019" y="15504"/>
                </a:lnTo>
                <a:cubicBezTo>
                  <a:pt x="12007" y="15362"/>
                  <a:pt x="12001" y="15217"/>
                  <a:pt x="12001" y="15070"/>
                </a:cubicBezTo>
                <a:cubicBezTo>
                  <a:pt x="11998" y="15044"/>
                  <a:pt x="11998" y="15017"/>
                  <a:pt x="11998" y="14991"/>
                </a:cubicBezTo>
                <a:lnTo>
                  <a:pt x="11999" y="14937"/>
                </a:lnTo>
                <a:lnTo>
                  <a:pt x="12000" y="14937"/>
                </a:lnTo>
                <a:close/>
                <a:moveTo>
                  <a:pt x="11968" y="14935"/>
                </a:moveTo>
                <a:lnTo>
                  <a:pt x="11968" y="14937"/>
                </a:lnTo>
                <a:lnTo>
                  <a:pt x="11969" y="14937"/>
                </a:lnTo>
                <a:lnTo>
                  <a:pt x="11971" y="14991"/>
                </a:lnTo>
                <a:cubicBezTo>
                  <a:pt x="11971" y="15017"/>
                  <a:pt x="11970" y="15044"/>
                  <a:pt x="11967" y="15070"/>
                </a:cubicBezTo>
                <a:cubicBezTo>
                  <a:pt x="11967" y="15217"/>
                  <a:pt x="11962" y="15362"/>
                  <a:pt x="11950" y="15504"/>
                </a:cubicBezTo>
                <a:lnTo>
                  <a:pt x="11948" y="15535"/>
                </a:lnTo>
                <a:cubicBezTo>
                  <a:pt x="11948" y="15535"/>
                  <a:pt x="11948" y="15535"/>
                  <a:pt x="11947" y="15535"/>
                </a:cubicBezTo>
                <a:cubicBezTo>
                  <a:pt x="11828" y="17189"/>
                  <a:pt x="11164" y="18505"/>
                  <a:pt x="10316" y="18784"/>
                </a:cubicBezTo>
                <a:lnTo>
                  <a:pt x="10316" y="18789"/>
                </a:lnTo>
                <a:cubicBezTo>
                  <a:pt x="10303" y="18794"/>
                  <a:pt x="10291" y="18798"/>
                  <a:pt x="10277" y="18796"/>
                </a:cubicBezTo>
                <a:cubicBezTo>
                  <a:pt x="10204" y="18822"/>
                  <a:pt x="10128" y="18836"/>
                  <a:pt x="10052" y="18839"/>
                </a:cubicBezTo>
                <a:lnTo>
                  <a:pt x="10011" y="18846"/>
                </a:lnTo>
                <a:lnTo>
                  <a:pt x="10011" y="18844"/>
                </a:lnTo>
                <a:lnTo>
                  <a:pt x="10010" y="18844"/>
                </a:lnTo>
                <a:cubicBezTo>
                  <a:pt x="10009" y="18827"/>
                  <a:pt x="10009" y="18809"/>
                  <a:pt x="10009" y="18791"/>
                </a:cubicBezTo>
                <a:cubicBezTo>
                  <a:pt x="10009" y="18764"/>
                  <a:pt x="10009" y="18737"/>
                  <a:pt x="10012" y="18711"/>
                </a:cubicBezTo>
                <a:cubicBezTo>
                  <a:pt x="10012" y="18564"/>
                  <a:pt x="10018" y="18419"/>
                  <a:pt x="10030" y="18278"/>
                </a:cubicBezTo>
                <a:lnTo>
                  <a:pt x="10031" y="18246"/>
                </a:lnTo>
                <a:cubicBezTo>
                  <a:pt x="10031" y="18246"/>
                  <a:pt x="10032" y="18246"/>
                  <a:pt x="10032" y="18246"/>
                </a:cubicBezTo>
                <a:cubicBezTo>
                  <a:pt x="10151" y="16592"/>
                  <a:pt x="10815" y="15276"/>
                  <a:pt x="11663" y="14998"/>
                </a:cubicBezTo>
                <a:lnTo>
                  <a:pt x="11664" y="14992"/>
                </a:lnTo>
                <a:cubicBezTo>
                  <a:pt x="11676" y="14987"/>
                  <a:pt x="11689" y="14983"/>
                  <a:pt x="11702" y="14985"/>
                </a:cubicBezTo>
                <a:cubicBezTo>
                  <a:pt x="11776" y="14959"/>
                  <a:pt x="11851" y="14945"/>
                  <a:pt x="11928" y="14942"/>
                </a:cubicBezTo>
                <a:close/>
                <a:moveTo>
                  <a:pt x="8001" y="14935"/>
                </a:moveTo>
                <a:lnTo>
                  <a:pt x="8042" y="14942"/>
                </a:lnTo>
                <a:cubicBezTo>
                  <a:pt x="8118" y="14945"/>
                  <a:pt x="8194" y="14959"/>
                  <a:pt x="8267" y="14985"/>
                </a:cubicBezTo>
                <a:cubicBezTo>
                  <a:pt x="8280" y="14983"/>
                  <a:pt x="8293" y="14987"/>
                  <a:pt x="8306" y="14992"/>
                </a:cubicBezTo>
                <a:lnTo>
                  <a:pt x="8306" y="14998"/>
                </a:lnTo>
                <a:cubicBezTo>
                  <a:pt x="9154" y="15276"/>
                  <a:pt x="9818" y="16592"/>
                  <a:pt x="9937" y="18246"/>
                </a:cubicBezTo>
                <a:cubicBezTo>
                  <a:pt x="9937" y="18246"/>
                  <a:pt x="9938" y="18246"/>
                  <a:pt x="9938" y="18246"/>
                </a:cubicBezTo>
                <a:lnTo>
                  <a:pt x="9939" y="18278"/>
                </a:lnTo>
                <a:cubicBezTo>
                  <a:pt x="9951" y="18419"/>
                  <a:pt x="9957" y="18564"/>
                  <a:pt x="9957" y="18711"/>
                </a:cubicBezTo>
                <a:cubicBezTo>
                  <a:pt x="9960" y="18737"/>
                  <a:pt x="9960" y="18764"/>
                  <a:pt x="9960" y="18791"/>
                </a:cubicBezTo>
                <a:cubicBezTo>
                  <a:pt x="9960" y="18809"/>
                  <a:pt x="9960" y="18827"/>
                  <a:pt x="9959" y="18844"/>
                </a:cubicBezTo>
                <a:lnTo>
                  <a:pt x="9958" y="18844"/>
                </a:lnTo>
                <a:lnTo>
                  <a:pt x="9958" y="18846"/>
                </a:lnTo>
                <a:lnTo>
                  <a:pt x="9917" y="18839"/>
                </a:lnTo>
                <a:cubicBezTo>
                  <a:pt x="9841" y="18836"/>
                  <a:pt x="9765" y="18822"/>
                  <a:pt x="9692" y="18796"/>
                </a:cubicBezTo>
                <a:cubicBezTo>
                  <a:pt x="9679" y="18798"/>
                  <a:pt x="9666" y="18794"/>
                  <a:pt x="9653" y="18789"/>
                </a:cubicBezTo>
                <a:lnTo>
                  <a:pt x="9653" y="18784"/>
                </a:lnTo>
                <a:cubicBezTo>
                  <a:pt x="8805" y="18505"/>
                  <a:pt x="8141" y="17189"/>
                  <a:pt x="8022" y="15535"/>
                </a:cubicBezTo>
                <a:cubicBezTo>
                  <a:pt x="8022" y="15535"/>
                  <a:pt x="8021" y="15535"/>
                  <a:pt x="8021" y="15535"/>
                </a:cubicBezTo>
                <a:lnTo>
                  <a:pt x="8019" y="15504"/>
                </a:lnTo>
                <a:cubicBezTo>
                  <a:pt x="8008" y="15362"/>
                  <a:pt x="8002" y="15217"/>
                  <a:pt x="8002" y="15070"/>
                </a:cubicBezTo>
                <a:cubicBezTo>
                  <a:pt x="7999" y="15044"/>
                  <a:pt x="7999" y="15017"/>
                  <a:pt x="7999" y="14991"/>
                </a:cubicBezTo>
                <a:lnTo>
                  <a:pt x="8000" y="14937"/>
                </a:lnTo>
                <a:lnTo>
                  <a:pt x="8001" y="14937"/>
                </a:lnTo>
                <a:close/>
                <a:moveTo>
                  <a:pt x="7969" y="14935"/>
                </a:moveTo>
                <a:lnTo>
                  <a:pt x="7969" y="14937"/>
                </a:lnTo>
                <a:lnTo>
                  <a:pt x="7970" y="14937"/>
                </a:lnTo>
                <a:lnTo>
                  <a:pt x="7971" y="14991"/>
                </a:lnTo>
                <a:cubicBezTo>
                  <a:pt x="7971" y="15017"/>
                  <a:pt x="7971" y="15044"/>
                  <a:pt x="7968" y="15070"/>
                </a:cubicBezTo>
                <a:cubicBezTo>
                  <a:pt x="7968" y="15217"/>
                  <a:pt x="7962" y="15362"/>
                  <a:pt x="7950" y="15504"/>
                </a:cubicBezTo>
                <a:lnTo>
                  <a:pt x="7949" y="15535"/>
                </a:lnTo>
                <a:cubicBezTo>
                  <a:pt x="7949" y="15535"/>
                  <a:pt x="7948" y="15535"/>
                  <a:pt x="7948" y="15535"/>
                </a:cubicBezTo>
                <a:cubicBezTo>
                  <a:pt x="7829" y="17189"/>
                  <a:pt x="7165" y="18505"/>
                  <a:pt x="6317" y="18784"/>
                </a:cubicBezTo>
                <a:lnTo>
                  <a:pt x="6316" y="18789"/>
                </a:lnTo>
                <a:cubicBezTo>
                  <a:pt x="6304" y="18794"/>
                  <a:pt x="6291" y="18798"/>
                  <a:pt x="6278" y="18796"/>
                </a:cubicBezTo>
                <a:cubicBezTo>
                  <a:pt x="6204" y="18822"/>
                  <a:pt x="6129" y="18836"/>
                  <a:pt x="6053" y="18839"/>
                </a:cubicBezTo>
                <a:lnTo>
                  <a:pt x="6012" y="18846"/>
                </a:lnTo>
                <a:lnTo>
                  <a:pt x="6012" y="18844"/>
                </a:lnTo>
                <a:lnTo>
                  <a:pt x="6011" y="18844"/>
                </a:lnTo>
                <a:cubicBezTo>
                  <a:pt x="6010" y="18827"/>
                  <a:pt x="6010" y="18809"/>
                  <a:pt x="6010" y="18791"/>
                </a:cubicBezTo>
                <a:cubicBezTo>
                  <a:pt x="6010" y="18764"/>
                  <a:pt x="6010" y="18737"/>
                  <a:pt x="6013" y="18711"/>
                </a:cubicBezTo>
                <a:cubicBezTo>
                  <a:pt x="6013" y="18564"/>
                  <a:pt x="6018" y="18419"/>
                  <a:pt x="6030" y="18278"/>
                </a:cubicBezTo>
                <a:lnTo>
                  <a:pt x="6032" y="18246"/>
                </a:lnTo>
                <a:cubicBezTo>
                  <a:pt x="6032" y="18246"/>
                  <a:pt x="6032" y="18246"/>
                  <a:pt x="6033" y="18246"/>
                </a:cubicBezTo>
                <a:cubicBezTo>
                  <a:pt x="6152" y="16592"/>
                  <a:pt x="6816" y="15276"/>
                  <a:pt x="7664" y="14998"/>
                </a:cubicBezTo>
                <a:lnTo>
                  <a:pt x="7664" y="14992"/>
                </a:lnTo>
                <a:cubicBezTo>
                  <a:pt x="7677" y="14987"/>
                  <a:pt x="7689" y="14983"/>
                  <a:pt x="7703" y="14985"/>
                </a:cubicBezTo>
                <a:cubicBezTo>
                  <a:pt x="7776" y="14959"/>
                  <a:pt x="7852" y="14945"/>
                  <a:pt x="7928" y="14942"/>
                </a:cubicBezTo>
                <a:close/>
                <a:moveTo>
                  <a:pt x="4002" y="14935"/>
                </a:moveTo>
                <a:lnTo>
                  <a:pt x="4042" y="14942"/>
                </a:lnTo>
                <a:cubicBezTo>
                  <a:pt x="4119" y="14945"/>
                  <a:pt x="4194" y="14959"/>
                  <a:pt x="4268" y="14985"/>
                </a:cubicBezTo>
                <a:cubicBezTo>
                  <a:pt x="4281" y="14983"/>
                  <a:pt x="4294" y="14987"/>
                  <a:pt x="4306" y="14992"/>
                </a:cubicBezTo>
                <a:lnTo>
                  <a:pt x="4307" y="14998"/>
                </a:lnTo>
                <a:cubicBezTo>
                  <a:pt x="5155" y="15276"/>
                  <a:pt x="5819" y="16592"/>
                  <a:pt x="5938" y="18246"/>
                </a:cubicBezTo>
                <a:cubicBezTo>
                  <a:pt x="5938" y="18246"/>
                  <a:pt x="5938" y="18246"/>
                  <a:pt x="5939" y="18246"/>
                </a:cubicBezTo>
                <a:lnTo>
                  <a:pt x="5940" y="18278"/>
                </a:lnTo>
                <a:cubicBezTo>
                  <a:pt x="5952" y="18419"/>
                  <a:pt x="5958" y="18564"/>
                  <a:pt x="5958" y="18711"/>
                </a:cubicBezTo>
                <a:cubicBezTo>
                  <a:pt x="5961" y="18737"/>
                  <a:pt x="5961" y="18764"/>
                  <a:pt x="5961" y="18791"/>
                </a:cubicBezTo>
                <a:cubicBezTo>
                  <a:pt x="5961" y="18809"/>
                  <a:pt x="5961" y="18827"/>
                  <a:pt x="5960" y="18844"/>
                </a:cubicBezTo>
                <a:lnTo>
                  <a:pt x="5958" y="18844"/>
                </a:lnTo>
                <a:lnTo>
                  <a:pt x="5958" y="18846"/>
                </a:lnTo>
                <a:lnTo>
                  <a:pt x="5918" y="18839"/>
                </a:lnTo>
                <a:cubicBezTo>
                  <a:pt x="5841" y="18836"/>
                  <a:pt x="5766" y="18822"/>
                  <a:pt x="5692" y="18796"/>
                </a:cubicBezTo>
                <a:cubicBezTo>
                  <a:pt x="5679" y="18798"/>
                  <a:pt x="5667" y="18794"/>
                  <a:pt x="5654" y="18789"/>
                </a:cubicBezTo>
                <a:lnTo>
                  <a:pt x="5654" y="18784"/>
                </a:lnTo>
                <a:cubicBezTo>
                  <a:pt x="4806" y="18505"/>
                  <a:pt x="4141" y="17189"/>
                  <a:pt x="4023" y="15535"/>
                </a:cubicBezTo>
                <a:cubicBezTo>
                  <a:pt x="4022" y="15535"/>
                  <a:pt x="4022" y="15535"/>
                  <a:pt x="4021" y="15535"/>
                </a:cubicBezTo>
                <a:lnTo>
                  <a:pt x="4020" y="15504"/>
                </a:lnTo>
                <a:cubicBezTo>
                  <a:pt x="4008" y="15362"/>
                  <a:pt x="4002" y="15217"/>
                  <a:pt x="4003" y="15070"/>
                </a:cubicBezTo>
                <a:cubicBezTo>
                  <a:pt x="3999" y="15044"/>
                  <a:pt x="3999" y="15017"/>
                  <a:pt x="3999" y="14991"/>
                </a:cubicBezTo>
                <a:lnTo>
                  <a:pt x="4001" y="14937"/>
                </a:lnTo>
                <a:lnTo>
                  <a:pt x="4002" y="14937"/>
                </a:lnTo>
                <a:close/>
                <a:moveTo>
                  <a:pt x="3969" y="14935"/>
                </a:moveTo>
                <a:lnTo>
                  <a:pt x="3969" y="14937"/>
                </a:lnTo>
                <a:lnTo>
                  <a:pt x="3971" y="14937"/>
                </a:lnTo>
                <a:lnTo>
                  <a:pt x="3972" y="14991"/>
                </a:lnTo>
                <a:cubicBezTo>
                  <a:pt x="3972" y="15017"/>
                  <a:pt x="3972" y="15044"/>
                  <a:pt x="3969" y="15070"/>
                </a:cubicBezTo>
                <a:cubicBezTo>
                  <a:pt x="3969" y="15217"/>
                  <a:pt x="3963" y="15362"/>
                  <a:pt x="3951" y="15504"/>
                </a:cubicBezTo>
                <a:lnTo>
                  <a:pt x="3950" y="15535"/>
                </a:lnTo>
                <a:cubicBezTo>
                  <a:pt x="3949" y="15535"/>
                  <a:pt x="3949" y="15535"/>
                  <a:pt x="3949" y="15535"/>
                </a:cubicBezTo>
                <a:cubicBezTo>
                  <a:pt x="3830" y="17189"/>
                  <a:pt x="3166" y="18505"/>
                  <a:pt x="2317" y="18784"/>
                </a:cubicBezTo>
                <a:lnTo>
                  <a:pt x="2317" y="18789"/>
                </a:lnTo>
                <a:cubicBezTo>
                  <a:pt x="2305" y="18794"/>
                  <a:pt x="2292" y="18798"/>
                  <a:pt x="2279" y="18796"/>
                </a:cubicBezTo>
                <a:cubicBezTo>
                  <a:pt x="2205" y="18822"/>
                  <a:pt x="2130" y="18836"/>
                  <a:pt x="2053" y="18839"/>
                </a:cubicBezTo>
                <a:lnTo>
                  <a:pt x="2013" y="18846"/>
                </a:lnTo>
                <a:lnTo>
                  <a:pt x="2013" y="18844"/>
                </a:lnTo>
                <a:lnTo>
                  <a:pt x="2012" y="18844"/>
                </a:lnTo>
                <a:cubicBezTo>
                  <a:pt x="2010" y="18827"/>
                  <a:pt x="2010" y="18809"/>
                  <a:pt x="2010" y="18791"/>
                </a:cubicBezTo>
                <a:cubicBezTo>
                  <a:pt x="2010" y="18764"/>
                  <a:pt x="2010" y="18737"/>
                  <a:pt x="2013" y="18711"/>
                </a:cubicBezTo>
                <a:cubicBezTo>
                  <a:pt x="2013" y="18564"/>
                  <a:pt x="2019" y="18419"/>
                  <a:pt x="2031" y="18278"/>
                </a:cubicBezTo>
                <a:lnTo>
                  <a:pt x="2032" y="18246"/>
                </a:lnTo>
                <a:cubicBezTo>
                  <a:pt x="2033" y="18246"/>
                  <a:pt x="2033" y="18246"/>
                  <a:pt x="2034" y="18246"/>
                </a:cubicBezTo>
                <a:cubicBezTo>
                  <a:pt x="2152" y="16592"/>
                  <a:pt x="2817" y="15276"/>
                  <a:pt x="3665" y="14998"/>
                </a:cubicBezTo>
                <a:lnTo>
                  <a:pt x="3665" y="14992"/>
                </a:lnTo>
                <a:cubicBezTo>
                  <a:pt x="3678" y="14987"/>
                  <a:pt x="3690" y="14983"/>
                  <a:pt x="3703" y="14985"/>
                </a:cubicBezTo>
                <a:cubicBezTo>
                  <a:pt x="3777" y="14959"/>
                  <a:pt x="3852" y="14945"/>
                  <a:pt x="3929" y="14942"/>
                </a:cubicBezTo>
                <a:close/>
                <a:moveTo>
                  <a:pt x="3" y="14935"/>
                </a:moveTo>
                <a:lnTo>
                  <a:pt x="43" y="14942"/>
                </a:lnTo>
                <a:cubicBezTo>
                  <a:pt x="120" y="14945"/>
                  <a:pt x="195" y="14959"/>
                  <a:pt x="269" y="14985"/>
                </a:cubicBezTo>
                <a:cubicBezTo>
                  <a:pt x="282" y="14983"/>
                  <a:pt x="294" y="14987"/>
                  <a:pt x="307" y="14992"/>
                </a:cubicBezTo>
                <a:lnTo>
                  <a:pt x="307" y="14998"/>
                </a:lnTo>
                <a:cubicBezTo>
                  <a:pt x="1155" y="15276"/>
                  <a:pt x="1820" y="16592"/>
                  <a:pt x="1938" y="18246"/>
                </a:cubicBezTo>
                <a:cubicBezTo>
                  <a:pt x="1939" y="18246"/>
                  <a:pt x="1939" y="18246"/>
                  <a:pt x="1940" y="18246"/>
                </a:cubicBezTo>
                <a:lnTo>
                  <a:pt x="1941" y="18278"/>
                </a:lnTo>
                <a:cubicBezTo>
                  <a:pt x="1953" y="18419"/>
                  <a:pt x="1959" y="18564"/>
                  <a:pt x="1959" y="18711"/>
                </a:cubicBezTo>
                <a:cubicBezTo>
                  <a:pt x="1962" y="18737"/>
                  <a:pt x="1962" y="18764"/>
                  <a:pt x="1962" y="18791"/>
                </a:cubicBezTo>
                <a:cubicBezTo>
                  <a:pt x="1962" y="18809"/>
                  <a:pt x="1962" y="18827"/>
                  <a:pt x="1960" y="18844"/>
                </a:cubicBezTo>
                <a:lnTo>
                  <a:pt x="1959" y="18844"/>
                </a:lnTo>
                <a:lnTo>
                  <a:pt x="1959" y="18846"/>
                </a:lnTo>
                <a:lnTo>
                  <a:pt x="1919" y="18839"/>
                </a:lnTo>
                <a:cubicBezTo>
                  <a:pt x="1842" y="18836"/>
                  <a:pt x="1767" y="18822"/>
                  <a:pt x="1693" y="18796"/>
                </a:cubicBezTo>
                <a:cubicBezTo>
                  <a:pt x="1680" y="18798"/>
                  <a:pt x="1667" y="18794"/>
                  <a:pt x="1655" y="18789"/>
                </a:cubicBezTo>
                <a:lnTo>
                  <a:pt x="1655" y="18784"/>
                </a:lnTo>
                <a:cubicBezTo>
                  <a:pt x="806" y="18505"/>
                  <a:pt x="142" y="17189"/>
                  <a:pt x="23" y="15535"/>
                </a:cubicBezTo>
                <a:cubicBezTo>
                  <a:pt x="23" y="15535"/>
                  <a:pt x="23" y="15535"/>
                  <a:pt x="22" y="15535"/>
                </a:cubicBezTo>
                <a:lnTo>
                  <a:pt x="21" y="15504"/>
                </a:lnTo>
                <a:cubicBezTo>
                  <a:pt x="9" y="15362"/>
                  <a:pt x="3" y="15217"/>
                  <a:pt x="3" y="15070"/>
                </a:cubicBezTo>
                <a:cubicBezTo>
                  <a:pt x="0" y="15044"/>
                  <a:pt x="0" y="15017"/>
                  <a:pt x="0" y="14991"/>
                </a:cubicBezTo>
                <a:lnTo>
                  <a:pt x="1" y="14937"/>
                </a:lnTo>
                <a:lnTo>
                  <a:pt x="3" y="14937"/>
                </a:lnTo>
                <a:close/>
                <a:moveTo>
                  <a:pt x="18346" y="11563"/>
                </a:moveTo>
                <a:cubicBezTo>
                  <a:pt x="18472" y="12843"/>
                  <a:pt x="18980" y="13857"/>
                  <a:pt x="19630" y="14137"/>
                </a:cubicBezTo>
                <a:cubicBezTo>
                  <a:pt x="19504" y="12857"/>
                  <a:pt x="18997" y="11842"/>
                  <a:pt x="18346" y="11563"/>
                </a:cubicBezTo>
                <a:close/>
                <a:moveTo>
                  <a:pt x="17620" y="11563"/>
                </a:moveTo>
                <a:cubicBezTo>
                  <a:pt x="16970" y="11842"/>
                  <a:pt x="16462" y="12857"/>
                  <a:pt x="16336" y="14137"/>
                </a:cubicBezTo>
                <a:cubicBezTo>
                  <a:pt x="16986" y="13857"/>
                  <a:pt x="17494" y="12843"/>
                  <a:pt x="17620" y="11563"/>
                </a:cubicBezTo>
                <a:close/>
                <a:moveTo>
                  <a:pt x="14347" y="11563"/>
                </a:moveTo>
                <a:cubicBezTo>
                  <a:pt x="14473" y="12843"/>
                  <a:pt x="14981" y="13857"/>
                  <a:pt x="15631" y="14137"/>
                </a:cubicBezTo>
                <a:cubicBezTo>
                  <a:pt x="15505" y="12857"/>
                  <a:pt x="14997" y="11842"/>
                  <a:pt x="14347" y="11563"/>
                </a:cubicBezTo>
                <a:close/>
                <a:moveTo>
                  <a:pt x="13621" y="11563"/>
                </a:moveTo>
                <a:cubicBezTo>
                  <a:pt x="12970" y="11842"/>
                  <a:pt x="12463" y="12857"/>
                  <a:pt x="12337" y="14137"/>
                </a:cubicBezTo>
                <a:cubicBezTo>
                  <a:pt x="12987" y="13857"/>
                  <a:pt x="13495" y="12843"/>
                  <a:pt x="13621" y="11563"/>
                </a:cubicBezTo>
                <a:close/>
                <a:moveTo>
                  <a:pt x="10348" y="11563"/>
                </a:moveTo>
                <a:cubicBezTo>
                  <a:pt x="10474" y="12843"/>
                  <a:pt x="10981" y="13857"/>
                  <a:pt x="11632" y="14137"/>
                </a:cubicBezTo>
                <a:cubicBezTo>
                  <a:pt x="11506" y="12857"/>
                  <a:pt x="10998" y="11842"/>
                  <a:pt x="10348" y="11563"/>
                </a:cubicBezTo>
                <a:close/>
                <a:moveTo>
                  <a:pt x="9621" y="11563"/>
                </a:moveTo>
                <a:cubicBezTo>
                  <a:pt x="8971" y="11842"/>
                  <a:pt x="8463" y="12857"/>
                  <a:pt x="8337" y="14137"/>
                </a:cubicBezTo>
                <a:cubicBezTo>
                  <a:pt x="8988" y="13857"/>
                  <a:pt x="9496" y="12843"/>
                  <a:pt x="9621" y="11563"/>
                </a:cubicBezTo>
                <a:close/>
                <a:moveTo>
                  <a:pt x="6348" y="11563"/>
                </a:moveTo>
                <a:cubicBezTo>
                  <a:pt x="6474" y="12843"/>
                  <a:pt x="6982" y="13857"/>
                  <a:pt x="7632" y="14137"/>
                </a:cubicBezTo>
                <a:cubicBezTo>
                  <a:pt x="7507" y="12857"/>
                  <a:pt x="6999" y="11842"/>
                  <a:pt x="6348" y="11563"/>
                </a:cubicBezTo>
                <a:close/>
                <a:moveTo>
                  <a:pt x="5622" y="11563"/>
                </a:moveTo>
                <a:cubicBezTo>
                  <a:pt x="4972" y="11842"/>
                  <a:pt x="4464" y="12857"/>
                  <a:pt x="4338" y="14137"/>
                </a:cubicBezTo>
                <a:cubicBezTo>
                  <a:pt x="4989" y="13857"/>
                  <a:pt x="5496" y="12843"/>
                  <a:pt x="5622" y="11563"/>
                </a:cubicBezTo>
                <a:close/>
                <a:moveTo>
                  <a:pt x="2349" y="11563"/>
                </a:moveTo>
                <a:cubicBezTo>
                  <a:pt x="2475" y="12843"/>
                  <a:pt x="2983" y="13857"/>
                  <a:pt x="3633" y="14137"/>
                </a:cubicBezTo>
                <a:cubicBezTo>
                  <a:pt x="3507" y="12857"/>
                  <a:pt x="2999" y="11842"/>
                  <a:pt x="2349" y="11563"/>
                </a:cubicBezTo>
                <a:close/>
                <a:moveTo>
                  <a:pt x="1623" y="11563"/>
                </a:moveTo>
                <a:cubicBezTo>
                  <a:pt x="973" y="11842"/>
                  <a:pt x="465" y="12857"/>
                  <a:pt x="339" y="14137"/>
                </a:cubicBezTo>
                <a:cubicBezTo>
                  <a:pt x="989" y="13857"/>
                  <a:pt x="1497" y="12843"/>
                  <a:pt x="1623" y="11563"/>
                </a:cubicBezTo>
                <a:close/>
                <a:moveTo>
                  <a:pt x="21600" y="10967"/>
                </a:moveTo>
                <a:lnTo>
                  <a:pt x="21600" y="11574"/>
                </a:lnTo>
                <a:lnTo>
                  <a:pt x="21383" y="11701"/>
                </a:lnTo>
                <a:cubicBezTo>
                  <a:pt x="20848" y="12100"/>
                  <a:pt x="20445" y="13017"/>
                  <a:pt x="20335" y="14137"/>
                </a:cubicBezTo>
                <a:cubicBezTo>
                  <a:pt x="20904" y="13892"/>
                  <a:pt x="21364" y="13085"/>
                  <a:pt x="21555" y="12029"/>
                </a:cubicBezTo>
                <a:lnTo>
                  <a:pt x="21600" y="11702"/>
                </a:lnTo>
                <a:lnTo>
                  <a:pt x="21600" y="13146"/>
                </a:lnTo>
                <a:lnTo>
                  <a:pt x="21590" y="13178"/>
                </a:lnTo>
                <a:cubicBezTo>
                  <a:pt x="21292" y="13998"/>
                  <a:pt x="20834" y="14582"/>
                  <a:pt x="20304" y="14758"/>
                </a:cubicBezTo>
                <a:lnTo>
                  <a:pt x="20303" y="14763"/>
                </a:lnTo>
                <a:cubicBezTo>
                  <a:pt x="20291" y="14768"/>
                  <a:pt x="20278" y="14772"/>
                  <a:pt x="20265" y="14770"/>
                </a:cubicBezTo>
                <a:cubicBezTo>
                  <a:pt x="20191" y="14797"/>
                  <a:pt x="20116" y="14811"/>
                  <a:pt x="20040" y="14813"/>
                </a:cubicBezTo>
                <a:lnTo>
                  <a:pt x="19999" y="14821"/>
                </a:lnTo>
                <a:lnTo>
                  <a:pt x="19999" y="14819"/>
                </a:lnTo>
                <a:lnTo>
                  <a:pt x="19998" y="14819"/>
                </a:lnTo>
                <a:cubicBezTo>
                  <a:pt x="19997" y="14801"/>
                  <a:pt x="19996" y="14783"/>
                  <a:pt x="19996" y="14765"/>
                </a:cubicBezTo>
                <a:cubicBezTo>
                  <a:pt x="19996" y="14738"/>
                  <a:pt x="19997" y="14711"/>
                  <a:pt x="20000" y="14685"/>
                </a:cubicBezTo>
                <a:cubicBezTo>
                  <a:pt x="20000" y="14536"/>
                  <a:pt x="20005" y="14391"/>
                  <a:pt x="20017" y="14248"/>
                </a:cubicBezTo>
                <a:lnTo>
                  <a:pt x="20019" y="14216"/>
                </a:lnTo>
                <a:cubicBezTo>
                  <a:pt x="20019" y="14216"/>
                  <a:pt x="20019" y="14216"/>
                  <a:pt x="20020" y="14216"/>
                </a:cubicBezTo>
                <a:cubicBezTo>
                  <a:pt x="20124" y="12757"/>
                  <a:pt x="20645" y="11559"/>
                  <a:pt x="21342" y="11094"/>
                </a:cubicBezTo>
                <a:close/>
                <a:moveTo>
                  <a:pt x="18010" y="10878"/>
                </a:moveTo>
                <a:lnTo>
                  <a:pt x="18050" y="10886"/>
                </a:lnTo>
                <a:cubicBezTo>
                  <a:pt x="18127" y="10889"/>
                  <a:pt x="18202" y="10903"/>
                  <a:pt x="18276" y="10929"/>
                </a:cubicBezTo>
                <a:cubicBezTo>
                  <a:pt x="18289" y="10927"/>
                  <a:pt x="18302" y="10931"/>
                  <a:pt x="18314" y="10936"/>
                </a:cubicBezTo>
                <a:lnTo>
                  <a:pt x="18315" y="10942"/>
                </a:lnTo>
                <a:cubicBezTo>
                  <a:pt x="19163" y="11222"/>
                  <a:pt x="19827" y="12549"/>
                  <a:pt x="19946" y="14216"/>
                </a:cubicBezTo>
                <a:cubicBezTo>
                  <a:pt x="19946" y="14216"/>
                  <a:pt x="19947" y="14216"/>
                  <a:pt x="19947" y="14216"/>
                </a:cubicBezTo>
                <a:lnTo>
                  <a:pt x="19948" y="14248"/>
                </a:lnTo>
                <a:cubicBezTo>
                  <a:pt x="19960" y="14391"/>
                  <a:pt x="19966" y="14536"/>
                  <a:pt x="19966" y="14685"/>
                </a:cubicBezTo>
                <a:cubicBezTo>
                  <a:pt x="19969" y="14711"/>
                  <a:pt x="19969" y="14738"/>
                  <a:pt x="19969" y="14765"/>
                </a:cubicBezTo>
                <a:cubicBezTo>
                  <a:pt x="19969" y="14783"/>
                  <a:pt x="19969" y="14801"/>
                  <a:pt x="19968" y="14819"/>
                </a:cubicBezTo>
                <a:lnTo>
                  <a:pt x="19967" y="14819"/>
                </a:lnTo>
                <a:lnTo>
                  <a:pt x="19967" y="14821"/>
                </a:lnTo>
                <a:lnTo>
                  <a:pt x="19926" y="14813"/>
                </a:lnTo>
                <a:cubicBezTo>
                  <a:pt x="19850" y="14811"/>
                  <a:pt x="19774" y="14797"/>
                  <a:pt x="19701" y="14770"/>
                </a:cubicBezTo>
                <a:cubicBezTo>
                  <a:pt x="19687" y="14772"/>
                  <a:pt x="19675" y="14768"/>
                  <a:pt x="19662" y="14763"/>
                </a:cubicBezTo>
                <a:lnTo>
                  <a:pt x="19662" y="14758"/>
                </a:lnTo>
                <a:cubicBezTo>
                  <a:pt x="18814" y="14477"/>
                  <a:pt x="18150" y="13151"/>
                  <a:pt x="18031" y="11484"/>
                </a:cubicBezTo>
                <a:cubicBezTo>
                  <a:pt x="18030" y="11483"/>
                  <a:pt x="18030" y="11483"/>
                  <a:pt x="18030" y="11483"/>
                </a:cubicBezTo>
                <a:lnTo>
                  <a:pt x="18028" y="11452"/>
                </a:lnTo>
                <a:cubicBezTo>
                  <a:pt x="18016" y="11309"/>
                  <a:pt x="18011" y="11163"/>
                  <a:pt x="18011" y="11015"/>
                </a:cubicBezTo>
                <a:cubicBezTo>
                  <a:pt x="18008" y="10988"/>
                  <a:pt x="18007" y="10961"/>
                  <a:pt x="18007" y="10935"/>
                </a:cubicBezTo>
                <a:lnTo>
                  <a:pt x="18009" y="10881"/>
                </a:lnTo>
                <a:lnTo>
                  <a:pt x="18010" y="10881"/>
                </a:lnTo>
                <a:close/>
                <a:moveTo>
                  <a:pt x="17956" y="10878"/>
                </a:moveTo>
                <a:lnTo>
                  <a:pt x="17956" y="10881"/>
                </a:lnTo>
                <a:lnTo>
                  <a:pt x="17958" y="10881"/>
                </a:lnTo>
                <a:lnTo>
                  <a:pt x="17959" y="10935"/>
                </a:lnTo>
                <a:cubicBezTo>
                  <a:pt x="17959" y="10961"/>
                  <a:pt x="17959" y="10988"/>
                  <a:pt x="17956" y="11015"/>
                </a:cubicBezTo>
                <a:cubicBezTo>
                  <a:pt x="17956" y="11163"/>
                  <a:pt x="17950" y="11309"/>
                  <a:pt x="17938" y="11452"/>
                </a:cubicBezTo>
                <a:lnTo>
                  <a:pt x="17937" y="11483"/>
                </a:lnTo>
                <a:cubicBezTo>
                  <a:pt x="17936" y="11483"/>
                  <a:pt x="17936" y="11483"/>
                  <a:pt x="17936" y="11484"/>
                </a:cubicBezTo>
                <a:cubicBezTo>
                  <a:pt x="17817" y="13151"/>
                  <a:pt x="17153" y="14477"/>
                  <a:pt x="16304" y="14758"/>
                </a:cubicBezTo>
                <a:lnTo>
                  <a:pt x="16304" y="14763"/>
                </a:lnTo>
                <a:cubicBezTo>
                  <a:pt x="16292" y="14768"/>
                  <a:pt x="16279" y="14772"/>
                  <a:pt x="16266" y="14770"/>
                </a:cubicBezTo>
                <a:cubicBezTo>
                  <a:pt x="16192" y="14797"/>
                  <a:pt x="16117" y="14811"/>
                  <a:pt x="16040" y="14813"/>
                </a:cubicBezTo>
                <a:lnTo>
                  <a:pt x="16000" y="14821"/>
                </a:lnTo>
                <a:lnTo>
                  <a:pt x="16000" y="14819"/>
                </a:lnTo>
                <a:lnTo>
                  <a:pt x="15999" y="14819"/>
                </a:lnTo>
                <a:cubicBezTo>
                  <a:pt x="15997" y="14801"/>
                  <a:pt x="15997" y="14783"/>
                  <a:pt x="15997" y="14765"/>
                </a:cubicBezTo>
                <a:cubicBezTo>
                  <a:pt x="15997" y="14738"/>
                  <a:pt x="15997" y="14711"/>
                  <a:pt x="16000" y="14685"/>
                </a:cubicBezTo>
                <a:cubicBezTo>
                  <a:pt x="16000" y="14536"/>
                  <a:pt x="16006" y="14391"/>
                  <a:pt x="16018" y="14248"/>
                </a:cubicBezTo>
                <a:lnTo>
                  <a:pt x="16019" y="14216"/>
                </a:lnTo>
                <a:cubicBezTo>
                  <a:pt x="16020" y="14216"/>
                  <a:pt x="16020" y="14216"/>
                  <a:pt x="16021" y="14216"/>
                </a:cubicBezTo>
                <a:cubicBezTo>
                  <a:pt x="16139" y="12549"/>
                  <a:pt x="16804" y="11222"/>
                  <a:pt x="17652" y="10942"/>
                </a:cubicBezTo>
                <a:lnTo>
                  <a:pt x="17652" y="10936"/>
                </a:lnTo>
                <a:cubicBezTo>
                  <a:pt x="17664" y="10931"/>
                  <a:pt x="17677" y="10927"/>
                  <a:pt x="17690" y="10929"/>
                </a:cubicBezTo>
                <a:cubicBezTo>
                  <a:pt x="17764" y="10903"/>
                  <a:pt x="17839" y="10889"/>
                  <a:pt x="17916" y="10886"/>
                </a:cubicBezTo>
                <a:close/>
                <a:moveTo>
                  <a:pt x="14011" y="10878"/>
                </a:moveTo>
                <a:lnTo>
                  <a:pt x="14051" y="10886"/>
                </a:lnTo>
                <a:cubicBezTo>
                  <a:pt x="14128" y="10889"/>
                  <a:pt x="14203" y="10903"/>
                  <a:pt x="14277" y="10929"/>
                </a:cubicBezTo>
                <a:cubicBezTo>
                  <a:pt x="14290" y="10927"/>
                  <a:pt x="14303" y="10931"/>
                  <a:pt x="14315" y="10936"/>
                </a:cubicBezTo>
                <a:lnTo>
                  <a:pt x="14315" y="10942"/>
                </a:lnTo>
                <a:cubicBezTo>
                  <a:pt x="15163" y="11222"/>
                  <a:pt x="15828" y="12549"/>
                  <a:pt x="15947" y="14216"/>
                </a:cubicBezTo>
                <a:cubicBezTo>
                  <a:pt x="15947" y="14216"/>
                  <a:pt x="15947" y="14216"/>
                  <a:pt x="15948" y="14216"/>
                </a:cubicBezTo>
                <a:lnTo>
                  <a:pt x="15949" y="14248"/>
                </a:lnTo>
                <a:cubicBezTo>
                  <a:pt x="15961" y="14391"/>
                  <a:pt x="15967" y="14536"/>
                  <a:pt x="15967" y="14685"/>
                </a:cubicBezTo>
                <a:cubicBezTo>
                  <a:pt x="15970" y="14711"/>
                  <a:pt x="15970" y="14738"/>
                  <a:pt x="15970" y="14765"/>
                </a:cubicBezTo>
                <a:cubicBezTo>
                  <a:pt x="15970" y="14783"/>
                  <a:pt x="15970" y="14801"/>
                  <a:pt x="15968" y="14819"/>
                </a:cubicBezTo>
                <a:lnTo>
                  <a:pt x="15967" y="14819"/>
                </a:lnTo>
                <a:lnTo>
                  <a:pt x="15967" y="14821"/>
                </a:lnTo>
                <a:lnTo>
                  <a:pt x="15927" y="14813"/>
                </a:lnTo>
                <a:cubicBezTo>
                  <a:pt x="15850" y="14811"/>
                  <a:pt x="15775" y="14797"/>
                  <a:pt x="15701" y="14770"/>
                </a:cubicBezTo>
                <a:cubicBezTo>
                  <a:pt x="15688" y="14772"/>
                  <a:pt x="15675" y="14768"/>
                  <a:pt x="15663" y="14763"/>
                </a:cubicBezTo>
                <a:lnTo>
                  <a:pt x="15663" y="14758"/>
                </a:lnTo>
                <a:cubicBezTo>
                  <a:pt x="14815" y="14477"/>
                  <a:pt x="14150" y="13151"/>
                  <a:pt x="14031" y="11484"/>
                </a:cubicBezTo>
                <a:cubicBezTo>
                  <a:pt x="14031" y="11483"/>
                  <a:pt x="14031" y="11483"/>
                  <a:pt x="14030" y="11483"/>
                </a:cubicBezTo>
                <a:lnTo>
                  <a:pt x="14029" y="11452"/>
                </a:lnTo>
                <a:cubicBezTo>
                  <a:pt x="14017" y="11309"/>
                  <a:pt x="14011" y="11163"/>
                  <a:pt x="14011" y="11015"/>
                </a:cubicBezTo>
                <a:cubicBezTo>
                  <a:pt x="14008" y="10988"/>
                  <a:pt x="14008" y="10961"/>
                  <a:pt x="14008" y="10935"/>
                </a:cubicBezTo>
                <a:lnTo>
                  <a:pt x="14010" y="10881"/>
                </a:lnTo>
                <a:lnTo>
                  <a:pt x="14011" y="10881"/>
                </a:lnTo>
                <a:close/>
                <a:moveTo>
                  <a:pt x="13957" y="10878"/>
                </a:moveTo>
                <a:lnTo>
                  <a:pt x="13957" y="10881"/>
                </a:lnTo>
                <a:lnTo>
                  <a:pt x="13958" y="10881"/>
                </a:lnTo>
                <a:lnTo>
                  <a:pt x="13960" y="10935"/>
                </a:lnTo>
                <a:cubicBezTo>
                  <a:pt x="13960" y="10961"/>
                  <a:pt x="13959" y="10988"/>
                  <a:pt x="13956" y="11015"/>
                </a:cubicBezTo>
                <a:cubicBezTo>
                  <a:pt x="13956" y="11163"/>
                  <a:pt x="13951" y="11309"/>
                  <a:pt x="13939" y="11452"/>
                </a:cubicBezTo>
                <a:lnTo>
                  <a:pt x="13937" y="11483"/>
                </a:lnTo>
                <a:cubicBezTo>
                  <a:pt x="13937" y="11483"/>
                  <a:pt x="13937" y="11483"/>
                  <a:pt x="13936" y="11484"/>
                </a:cubicBezTo>
                <a:cubicBezTo>
                  <a:pt x="13817" y="13151"/>
                  <a:pt x="13153" y="14477"/>
                  <a:pt x="12305" y="14758"/>
                </a:cubicBezTo>
                <a:lnTo>
                  <a:pt x="12305" y="14763"/>
                </a:lnTo>
                <a:cubicBezTo>
                  <a:pt x="12292" y="14768"/>
                  <a:pt x="12280" y="14772"/>
                  <a:pt x="12267" y="14770"/>
                </a:cubicBezTo>
                <a:cubicBezTo>
                  <a:pt x="12193" y="14797"/>
                  <a:pt x="12117" y="14811"/>
                  <a:pt x="12041" y="14813"/>
                </a:cubicBezTo>
                <a:lnTo>
                  <a:pt x="12001" y="14821"/>
                </a:lnTo>
                <a:lnTo>
                  <a:pt x="12000" y="14819"/>
                </a:lnTo>
                <a:lnTo>
                  <a:pt x="11999" y="14819"/>
                </a:lnTo>
                <a:cubicBezTo>
                  <a:pt x="11998" y="14801"/>
                  <a:pt x="11998" y="14783"/>
                  <a:pt x="11998" y="14765"/>
                </a:cubicBezTo>
                <a:cubicBezTo>
                  <a:pt x="11998" y="14738"/>
                  <a:pt x="11998" y="14711"/>
                  <a:pt x="12001" y="14685"/>
                </a:cubicBezTo>
                <a:cubicBezTo>
                  <a:pt x="12001" y="14536"/>
                  <a:pt x="12007" y="14391"/>
                  <a:pt x="12019" y="14248"/>
                </a:cubicBezTo>
                <a:lnTo>
                  <a:pt x="12020" y="14216"/>
                </a:lnTo>
                <a:cubicBezTo>
                  <a:pt x="12020" y="14216"/>
                  <a:pt x="12021" y="14216"/>
                  <a:pt x="12021" y="14216"/>
                </a:cubicBezTo>
                <a:cubicBezTo>
                  <a:pt x="12140" y="12549"/>
                  <a:pt x="12804" y="11222"/>
                  <a:pt x="13652" y="10942"/>
                </a:cubicBezTo>
                <a:lnTo>
                  <a:pt x="13653" y="10936"/>
                </a:lnTo>
                <a:cubicBezTo>
                  <a:pt x="13665" y="10931"/>
                  <a:pt x="13678" y="10927"/>
                  <a:pt x="13691" y="10929"/>
                </a:cubicBezTo>
                <a:cubicBezTo>
                  <a:pt x="13765" y="10903"/>
                  <a:pt x="13840" y="10889"/>
                  <a:pt x="13917" y="10886"/>
                </a:cubicBezTo>
                <a:close/>
                <a:moveTo>
                  <a:pt x="10011" y="10878"/>
                </a:moveTo>
                <a:lnTo>
                  <a:pt x="10052" y="10886"/>
                </a:lnTo>
                <a:cubicBezTo>
                  <a:pt x="10128" y="10889"/>
                  <a:pt x="10204" y="10903"/>
                  <a:pt x="10277" y="10929"/>
                </a:cubicBezTo>
                <a:cubicBezTo>
                  <a:pt x="10291" y="10927"/>
                  <a:pt x="10303" y="10931"/>
                  <a:pt x="10316" y="10936"/>
                </a:cubicBezTo>
                <a:lnTo>
                  <a:pt x="10316" y="10942"/>
                </a:lnTo>
                <a:cubicBezTo>
                  <a:pt x="11164" y="11222"/>
                  <a:pt x="11828" y="12549"/>
                  <a:pt x="11947" y="14216"/>
                </a:cubicBezTo>
                <a:cubicBezTo>
                  <a:pt x="11948" y="14216"/>
                  <a:pt x="11948" y="14216"/>
                  <a:pt x="11948" y="14216"/>
                </a:cubicBezTo>
                <a:lnTo>
                  <a:pt x="11950" y="14248"/>
                </a:lnTo>
                <a:cubicBezTo>
                  <a:pt x="11962" y="14391"/>
                  <a:pt x="11967" y="14536"/>
                  <a:pt x="11967" y="14685"/>
                </a:cubicBezTo>
                <a:cubicBezTo>
                  <a:pt x="11970" y="14711"/>
                  <a:pt x="11971" y="14738"/>
                  <a:pt x="11971" y="14765"/>
                </a:cubicBezTo>
                <a:cubicBezTo>
                  <a:pt x="11971" y="14783"/>
                  <a:pt x="11971" y="14801"/>
                  <a:pt x="11969" y="14819"/>
                </a:cubicBezTo>
                <a:lnTo>
                  <a:pt x="11968" y="14819"/>
                </a:lnTo>
                <a:lnTo>
                  <a:pt x="11968" y="14821"/>
                </a:lnTo>
                <a:lnTo>
                  <a:pt x="11927" y="14813"/>
                </a:lnTo>
                <a:cubicBezTo>
                  <a:pt x="11851" y="14811"/>
                  <a:pt x="11776" y="14797"/>
                  <a:pt x="11702" y="14770"/>
                </a:cubicBezTo>
                <a:cubicBezTo>
                  <a:pt x="11689" y="14772"/>
                  <a:pt x="11676" y="14768"/>
                  <a:pt x="11664" y="14763"/>
                </a:cubicBezTo>
                <a:lnTo>
                  <a:pt x="11663" y="14758"/>
                </a:lnTo>
                <a:cubicBezTo>
                  <a:pt x="10815" y="14477"/>
                  <a:pt x="10151" y="13151"/>
                  <a:pt x="10032" y="11484"/>
                </a:cubicBezTo>
                <a:cubicBezTo>
                  <a:pt x="10032" y="11483"/>
                  <a:pt x="10031" y="11483"/>
                  <a:pt x="10031" y="11483"/>
                </a:cubicBezTo>
                <a:lnTo>
                  <a:pt x="10030" y="11452"/>
                </a:lnTo>
                <a:cubicBezTo>
                  <a:pt x="10018" y="11309"/>
                  <a:pt x="10012" y="11163"/>
                  <a:pt x="10012" y="11015"/>
                </a:cubicBezTo>
                <a:cubicBezTo>
                  <a:pt x="10009" y="10988"/>
                  <a:pt x="10009" y="10961"/>
                  <a:pt x="10009" y="10935"/>
                </a:cubicBezTo>
                <a:lnTo>
                  <a:pt x="10010" y="10881"/>
                </a:lnTo>
                <a:lnTo>
                  <a:pt x="10011" y="10881"/>
                </a:lnTo>
                <a:close/>
                <a:moveTo>
                  <a:pt x="9958" y="10878"/>
                </a:moveTo>
                <a:lnTo>
                  <a:pt x="9958" y="10881"/>
                </a:lnTo>
                <a:lnTo>
                  <a:pt x="9959" y="10881"/>
                </a:lnTo>
                <a:lnTo>
                  <a:pt x="9960" y="10935"/>
                </a:lnTo>
                <a:cubicBezTo>
                  <a:pt x="9960" y="10961"/>
                  <a:pt x="9960" y="10988"/>
                  <a:pt x="9957" y="11015"/>
                </a:cubicBezTo>
                <a:cubicBezTo>
                  <a:pt x="9957" y="11163"/>
                  <a:pt x="9951" y="11309"/>
                  <a:pt x="9939" y="11452"/>
                </a:cubicBezTo>
                <a:lnTo>
                  <a:pt x="9938" y="11483"/>
                </a:lnTo>
                <a:cubicBezTo>
                  <a:pt x="9938" y="11483"/>
                  <a:pt x="9937" y="11483"/>
                  <a:pt x="9937" y="11484"/>
                </a:cubicBezTo>
                <a:cubicBezTo>
                  <a:pt x="9818" y="13151"/>
                  <a:pt x="9154" y="14477"/>
                  <a:pt x="8306" y="14758"/>
                </a:cubicBezTo>
                <a:lnTo>
                  <a:pt x="8306" y="14763"/>
                </a:lnTo>
                <a:cubicBezTo>
                  <a:pt x="8293" y="14768"/>
                  <a:pt x="8280" y="14772"/>
                  <a:pt x="8267" y="14770"/>
                </a:cubicBezTo>
                <a:cubicBezTo>
                  <a:pt x="8194" y="14797"/>
                  <a:pt x="8118" y="14811"/>
                  <a:pt x="8042" y="14813"/>
                </a:cubicBezTo>
                <a:lnTo>
                  <a:pt x="8001" y="14821"/>
                </a:lnTo>
                <a:lnTo>
                  <a:pt x="8001" y="14819"/>
                </a:lnTo>
                <a:lnTo>
                  <a:pt x="8000" y="14819"/>
                </a:lnTo>
                <a:cubicBezTo>
                  <a:pt x="7999" y="14801"/>
                  <a:pt x="7999" y="14783"/>
                  <a:pt x="7999" y="14765"/>
                </a:cubicBezTo>
                <a:cubicBezTo>
                  <a:pt x="7999" y="14738"/>
                  <a:pt x="7999" y="14711"/>
                  <a:pt x="8002" y="14685"/>
                </a:cubicBezTo>
                <a:cubicBezTo>
                  <a:pt x="8002" y="14536"/>
                  <a:pt x="8008" y="14391"/>
                  <a:pt x="8019" y="14248"/>
                </a:cubicBezTo>
                <a:lnTo>
                  <a:pt x="8021" y="14216"/>
                </a:lnTo>
                <a:cubicBezTo>
                  <a:pt x="8021" y="14216"/>
                  <a:pt x="8022" y="14216"/>
                  <a:pt x="8022" y="14216"/>
                </a:cubicBezTo>
                <a:cubicBezTo>
                  <a:pt x="8141" y="12549"/>
                  <a:pt x="8805" y="11222"/>
                  <a:pt x="9653" y="10942"/>
                </a:cubicBezTo>
                <a:lnTo>
                  <a:pt x="9653" y="10936"/>
                </a:lnTo>
                <a:cubicBezTo>
                  <a:pt x="9666" y="10931"/>
                  <a:pt x="9679" y="10927"/>
                  <a:pt x="9692" y="10929"/>
                </a:cubicBezTo>
                <a:cubicBezTo>
                  <a:pt x="9765" y="10903"/>
                  <a:pt x="9841" y="10889"/>
                  <a:pt x="9917" y="10886"/>
                </a:cubicBezTo>
                <a:close/>
                <a:moveTo>
                  <a:pt x="6012" y="10878"/>
                </a:moveTo>
                <a:lnTo>
                  <a:pt x="6053" y="10886"/>
                </a:lnTo>
                <a:cubicBezTo>
                  <a:pt x="6129" y="10889"/>
                  <a:pt x="6204" y="10903"/>
                  <a:pt x="6278" y="10929"/>
                </a:cubicBezTo>
                <a:cubicBezTo>
                  <a:pt x="6291" y="10927"/>
                  <a:pt x="6304" y="10931"/>
                  <a:pt x="6316" y="10936"/>
                </a:cubicBezTo>
                <a:lnTo>
                  <a:pt x="6317" y="10942"/>
                </a:lnTo>
                <a:cubicBezTo>
                  <a:pt x="7165" y="11222"/>
                  <a:pt x="7829" y="12549"/>
                  <a:pt x="7948" y="14216"/>
                </a:cubicBezTo>
                <a:cubicBezTo>
                  <a:pt x="7948" y="14216"/>
                  <a:pt x="7949" y="14216"/>
                  <a:pt x="7949" y="14216"/>
                </a:cubicBezTo>
                <a:lnTo>
                  <a:pt x="7950" y="14248"/>
                </a:lnTo>
                <a:cubicBezTo>
                  <a:pt x="7962" y="14391"/>
                  <a:pt x="7968" y="14536"/>
                  <a:pt x="7968" y="14685"/>
                </a:cubicBezTo>
                <a:cubicBezTo>
                  <a:pt x="7971" y="14711"/>
                  <a:pt x="7971" y="14738"/>
                  <a:pt x="7971" y="14765"/>
                </a:cubicBezTo>
                <a:cubicBezTo>
                  <a:pt x="7971" y="14783"/>
                  <a:pt x="7971" y="14801"/>
                  <a:pt x="7970" y="14819"/>
                </a:cubicBezTo>
                <a:lnTo>
                  <a:pt x="7969" y="14819"/>
                </a:lnTo>
                <a:lnTo>
                  <a:pt x="7969" y="14821"/>
                </a:lnTo>
                <a:lnTo>
                  <a:pt x="7928" y="14813"/>
                </a:lnTo>
                <a:cubicBezTo>
                  <a:pt x="7852" y="14811"/>
                  <a:pt x="7776" y="14797"/>
                  <a:pt x="7703" y="14770"/>
                </a:cubicBezTo>
                <a:cubicBezTo>
                  <a:pt x="7689" y="14772"/>
                  <a:pt x="7677" y="14768"/>
                  <a:pt x="7664" y="14763"/>
                </a:cubicBezTo>
                <a:lnTo>
                  <a:pt x="7664" y="14758"/>
                </a:lnTo>
                <a:cubicBezTo>
                  <a:pt x="6816" y="14477"/>
                  <a:pt x="6152" y="13151"/>
                  <a:pt x="6033" y="11484"/>
                </a:cubicBezTo>
                <a:cubicBezTo>
                  <a:pt x="6032" y="11483"/>
                  <a:pt x="6032" y="11483"/>
                  <a:pt x="6032" y="11483"/>
                </a:cubicBezTo>
                <a:lnTo>
                  <a:pt x="6030" y="11452"/>
                </a:lnTo>
                <a:cubicBezTo>
                  <a:pt x="6018" y="11309"/>
                  <a:pt x="6013" y="11163"/>
                  <a:pt x="6013" y="11015"/>
                </a:cubicBezTo>
                <a:cubicBezTo>
                  <a:pt x="6010" y="10988"/>
                  <a:pt x="6010" y="10961"/>
                  <a:pt x="6010" y="10935"/>
                </a:cubicBezTo>
                <a:lnTo>
                  <a:pt x="6011" y="10881"/>
                </a:lnTo>
                <a:lnTo>
                  <a:pt x="6012" y="10881"/>
                </a:lnTo>
                <a:close/>
                <a:moveTo>
                  <a:pt x="5958" y="10878"/>
                </a:moveTo>
                <a:lnTo>
                  <a:pt x="5958" y="10881"/>
                </a:lnTo>
                <a:lnTo>
                  <a:pt x="5960" y="10881"/>
                </a:lnTo>
                <a:lnTo>
                  <a:pt x="5961" y="10935"/>
                </a:lnTo>
                <a:cubicBezTo>
                  <a:pt x="5961" y="10961"/>
                  <a:pt x="5961" y="10988"/>
                  <a:pt x="5958" y="11015"/>
                </a:cubicBezTo>
                <a:cubicBezTo>
                  <a:pt x="5958" y="11163"/>
                  <a:pt x="5952" y="11309"/>
                  <a:pt x="5940" y="11452"/>
                </a:cubicBezTo>
                <a:lnTo>
                  <a:pt x="5939" y="11483"/>
                </a:lnTo>
                <a:cubicBezTo>
                  <a:pt x="5938" y="11483"/>
                  <a:pt x="5938" y="11483"/>
                  <a:pt x="5938" y="11484"/>
                </a:cubicBezTo>
                <a:cubicBezTo>
                  <a:pt x="5819" y="13151"/>
                  <a:pt x="5155" y="14477"/>
                  <a:pt x="4307" y="14758"/>
                </a:cubicBezTo>
                <a:lnTo>
                  <a:pt x="4306" y="14763"/>
                </a:lnTo>
                <a:cubicBezTo>
                  <a:pt x="4294" y="14768"/>
                  <a:pt x="4281" y="14772"/>
                  <a:pt x="4268" y="14770"/>
                </a:cubicBezTo>
                <a:cubicBezTo>
                  <a:pt x="4194" y="14797"/>
                  <a:pt x="4119" y="14811"/>
                  <a:pt x="4042" y="14813"/>
                </a:cubicBezTo>
                <a:lnTo>
                  <a:pt x="4002" y="14821"/>
                </a:lnTo>
                <a:lnTo>
                  <a:pt x="4002" y="14819"/>
                </a:lnTo>
                <a:lnTo>
                  <a:pt x="4001" y="14819"/>
                </a:lnTo>
                <a:cubicBezTo>
                  <a:pt x="3999" y="14801"/>
                  <a:pt x="3999" y="14783"/>
                  <a:pt x="3999" y="14765"/>
                </a:cubicBezTo>
                <a:cubicBezTo>
                  <a:pt x="3999" y="14738"/>
                  <a:pt x="3999" y="14711"/>
                  <a:pt x="4003" y="14685"/>
                </a:cubicBezTo>
                <a:cubicBezTo>
                  <a:pt x="4002" y="14536"/>
                  <a:pt x="4008" y="14391"/>
                  <a:pt x="4020" y="14248"/>
                </a:cubicBezTo>
                <a:lnTo>
                  <a:pt x="4021" y="14216"/>
                </a:lnTo>
                <a:cubicBezTo>
                  <a:pt x="4022" y="14216"/>
                  <a:pt x="4022" y="14216"/>
                  <a:pt x="4023" y="14216"/>
                </a:cubicBezTo>
                <a:cubicBezTo>
                  <a:pt x="4141" y="12549"/>
                  <a:pt x="4806" y="11222"/>
                  <a:pt x="5654" y="10942"/>
                </a:cubicBezTo>
                <a:lnTo>
                  <a:pt x="5654" y="10936"/>
                </a:lnTo>
                <a:cubicBezTo>
                  <a:pt x="5667" y="10931"/>
                  <a:pt x="5679" y="10927"/>
                  <a:pt x="5692" y="10929"/>
                </a:cubicBezTo>
                <a:cubicBezTo>
                  <a:pt x="5766" y="10903"/>
                  <a:pt x="5841" y="10889"/>
                  <a:pt x="5918" y="10886"/>
                </a:cubicBezTo>
                <a:close/>
                <a:moveTo>
                  <a:pt x="2013" y="10878"/>
                </a:moveTo>
                <a:lnTo>
                  <a:pt x="2053" y="10886"/>
                </a:lnTo>
                <a:cubicBezTo>
                  <a:pt x="2130" y="10889"/>
                  <a:pt x="2205" y="10903"/>
                  <a:pt x="2279" y="10929"/>
                </a:cubicBezTo>
                <a:cubicBezTo>
                  <a:pt x="2292" y="10927"/>
                  <a:pt x="2305" y="10931"/>
                  <a:pt x="2317" y="10936"/>
                </a:cubicBezTo>
                <a:lnTo>
                  <a:pt x="2317" y="10942"/>
                </a:lnTo>
                <a:cubicBezTo>
                  <a:pt x="3166" y="11222"/>
                  <a:pt x="3830" y="12549"/>
                  <a:pt x="3949" y="14216"/>
                </a:cubicBezTo>
                <a:cubicBezTo>
                  <a:pt x="3949" y="14216"/>
                  <a:pt x="3949" y="14216"/>
                  <a:pt x="3950" y="14216"/>
                </a:cubicBezTo>
                <a:lnTo>
                  <a:pt x="3951" y="14248"/>
                </a:lnTo>
                <a:cubicBezTo>
                  <a:pt x="3963" y="14391"/>
                  <a:pt x="3969" y="14536"/>
                  <a:pt x="3969" y="14685"/>
                </a:cubicBezTo>
                <a:cubicBezTo>
                  <a:pt x="3972" y="14711"/>
                  <a:pt x="3972" y="14738"/>
                  <a:pt x="3972" y="14765"/>
                </a:cubicBezTo>
                <a:cubicBezTo>
                  <a:pt x="3972" y="14783"/>
                  <a:pt x="3972" y="14801"/>
                  <a:pt x="3971" y="14819"/>
                </a:cubicBezTo>
                <a:lnTo>
                  <a:pt x="3969" y="14819"/>
                </a:lnTo>
                <a:lnTo>
                  <a:pt x="3969" y="14821"/>
                </a:lnTo>
                <a:lnTo>
                  <a:pt x="3929" y="14813"/>
                </a:lnTo>
                <a:cubicBezTo>
                  <a:pt x="3852" y="14811"/>
                  <a:pt x="3777" y="14797"/>
                  <a:pt x="3703" y="14770"/>
                </a:cubicBezTo>
                <a:cubicBezTo>
                  <a:pt x="3690" y="14772"/>
                  <a:pt x="3678" y="14768"/>
                  <a:pt x="3665" y="14763"/>
                </a:cubicBezTo>
                <a:lnTo>
                  <a:pt x="3665" y="14758"/>
                </a:lnTo>
                <a:cubicBezTo>
                  <a:pt x="2817" y="14477"/>
                  <a:pt x="2152" y="13151"/>
                  <a:pt x="2034" y="11484"/>
                </a:cubicBezTo>
                <a:cubicBezTo>
                  <a:pt x="2033" y="11483"/>
                  <a:pt x="2033" y="11483"/>
                  <a:pt x="2032" y="11483"/>
                </a:cubicBezTo>
                <a:lnTo>
                  <a:pt x="2031" y="11452"/>
                </a:lnTo>
                <a:cubicBezTo>
                  <a:pt x="2019" y="11309"/>
                  <a:pt x="2013" y="11163"/>
                  <a:pt x="2013" y="11015"/>
                </a:cubicBezTo>
                <a:cubicBezTo>
                  <a:pt x="2010" y="10988"/>
                  <a:pt x="2010" y="10961"/>
                  <a:pt x="2010" y="10935"/>
                </a:cubicBezTo>
                <a:lnTo>
                  <a:pt x="2012" y="10881"/>
                </a:lnTo>
                <a:lnTo>
                  <a:pt x="2013" y="10881"/>
                </a:lnTo>
                <a:close/>
                <a:moveTo>
                  <a:pt x="1959" y="10878"/>
                </a:moveTo>
                <a:lnTo>
                  <a:pt x="1959" y="10881"/>
                </a:lnTo>
                <a:lnTo>
                  <a:pt x="1960" y="10881"/>
                </a:lnTo>
                <a:lnTo>
                  <a:pt x="1962" y="10935"/>
                </a:lnTo>
                <a:cubicBezTo>
                  <a:pt x="1962" y="10961"/>
                  <a:pt x="1962" y="10988"/>
                  <a:pt x="1959" y="11015"/>
                </a:cubicBezTo>
                <a:cubicBezTo>
                  <a:pt x="1959" y="11163"/>
                  <a:pt x="1953" y="11309"/>
                  <a:pt x="1941" y="11452"/>
                </a:cubicBezTo>
                <a:lnTo>
                  <a:pt x="1940" y="11483"/>
                </a:lnTo>
                <a:cubicBezTo>
                  <a:pt x="1939" y="11483"/>
                  <a:pt x="1939" y="11483"/>
                  <a:pt x="1938" y="11484"/>
                </a:cubicBezTo>
                <a:cubicBezTo>
                  <a:pt x="1820" y="13151"/>
                  <a:pt x="1155" y="14477"/>
                  <a:pt x="307" y="14758"/>
                </a:cubicBezTo>
                <a:lnTo>
                  <a:pt x="307" y="14763"/>
                </a:lnTo>
                <a:cubicBezTo>
                  <a:pt x="294" y="14768"/>
                  <a:pt x="282" y="14772"/>
                  <a:pt x="269" y="14770"/>
                </a:cubicBezTo>
                <a:cubicBezTo>
                  <a:pt x="195" y="14797"/>
                  <a:pt x="120" y="14811"/>
                  <a:pt x="43" y="14813"/>
                </a:cubicBezTo>
                <a:lnTo>
                  <a:pt x="3" y="14821"/>
                </a:lnTo>
                <a:lnTo>
                  <a:pt x="3" y="14819"/>
                </a:lnTo>
                <a:lnTo>
                  <a:pt x="1" y="14819"/>
                </a:lnTo>
                <a:cubicBezTo>
                  <a:pt x="0" y="14801"/>
                  <a:pt x="0" y="14783"/>
                  <a:pt x="0" y="14765"/>
                </a:cubicBezTo>
                <a:cubicBezTo>
                  <a:pt x="0" y="14738"/>
                  <a:pt x="0" y="14711"/>
                  <a:pt x="3" y="14685"/>
                </a:cubicBezTo>
                <a:cubicBezTo>
                  <a:pt x="3" y="14536"/>
                  <a:pt x="9" y="14391"/>
                  <a:pt x="21" y="14248"/>
                </a:cubicBezTo>
                <a:lnTo>
                  <a:pt x="22" y="14216"/>
                </a:lnTo>
                <a:cubicBezTo>
                  <a:pt x="23" y="14216"/>
                  <a:pt x="23" y="14216"/>
                  <a:pt x="23" y="14216"/>
                </a:cubicBezTo>
                <a:cubicBezTo>
                  <a:pt x="142" y="12549"/>
                  <a:pt x="806" y="11222"/>
                  <a:pt x="1655" y="10942"/>
                </a:cubicBezTo>
                <a:lnTo>
                  <a:pt x="1655" y="10936"/>
                </a:lnTo>
                <a:cubicBezTo>
                  <a:pt x="1667" y="10931"/>
                  <a:pt x="1680" y="10927"/>
                  <a:pt x="1693" y="10929"/>
                </a:cubicBezTo>
                <a:cubicBezTo>
                  <a:pt x="1767" y="10903"/>
                  <a:pt x="1842" y="10889"/>
                  <a:pt x="1919" y="10886"/>
                </a:cubicBezTo>
                <a:close/>
                <a:moveTo>
                  <a:pt x="19630" y="7597"/>
                </a:moveTo>
                <a:cubicBezTo>
                  <a:pt x="18980" y="7874"/>
                  <a:pt x="18472" y="8881"/>
                  <a:pt x="18346" y="10151"/>
                </a:cubicBezTo>
                <a:cubicBezTo>
                  <a:pt x="18997" y="9874"/>
                  <a:pt x="19504" y="8867"/>
                  <a:pt x="19630" y="7597"/>
                </a:cubicBezTo>
                <a:close/>
                <a:moveTo>
                  <a:pt x="16336" y="7597"/>
                </a:moveTo>
                <a:cubicBezTo>
                  <a:pt x="16462" y="8867"/>
                  <a:pt x="16970" y="9874"/>
                  <a:pt x="17620" y="10151"/>
                </a:cubicBezTo>
                <a:cubicBezTo>
                  <a:pt x="17494" y="8881"/>
                  <a:pt x="16986" y="7874"/>
                  <a:pt x="16336" y="7597"/>
                </a:cubicBezTo>
                <a:close/>
                <a:moveTo>
                  <a:pt x="15631" y="7597"/>
                </a:moveTo>
                <a:cubicBezTo>
                  <a:pt x="14981" y="7874"/>
                  <a:pt x="14473" y="8881"/>
                  <a:pt x="14347" y="10151"/>
                </a:cubicBezTo>
                <a:cubicBezTo>
                  <a:pt x="14997" y="9874"/>
                  <a:pt x="15505" y="8867"/>
                  <a:pt x="15631" y="7597"/>
                </a:cubicBezTo>
                <a:close/>
                <a:moveTo>
                  <a:pt x="12337" y="7597"/>
                </a:moveTo>
                <a:cubicBezTo>
                  <a:pt x="12463" y="8867"/>
                  <a:pt x="12970" y="9874"/>
                  <a:pt x="13621" y="10151"/>
                </a:cubicBezTo>
                <a:cubicBezTo>
                  <a:pt x="13495" y="8881"/>
                  <a:pt x="12987" y="7874"/>
                  <a:pt x="12337" y="7597"/>
                </a:cubicBezTo>
                <a:close/>
                <a:moveTo>
                  <a:pt x="11632" y="7597"/>
                </a:moveTo>
                <a:cubicBezTo>
                  <a:pt x="10981" y="7874"/>
                  <a:pt x="10474" y="8881"/>
                  <a:pt x="10348" y="10151"/>
                </a:cubicBezTo>
                <a:cubicBezTo>
                  <a:pt x="10998" y="9874"/>
                  <a:pt x="11506" y="8867"/>
                  <a:pt x="11632" y="7597"/>
                </a:cubicBezTo>
                <a:close/>
                <a:moveTo>
                  <a:pt x="8337" y="7597"/>
                </a:moveTo>
                <a:cubicBezTo>
                  <a:pt x="8463" y="8867"/>
                  <a:pt x="8971" y="9874"/>
                  <a:pt x="9621" y="10151"/>
                </a:cubicBezTo>
                <a:cubicBezTo>
                  <a:pt x="9496" y="8881"/>
                  <a:pt x="8988" y="7874"/>
                  <a:pt x="8337" y="7597"/>
                </a:cubicBezTo>
                <a:close/>
                <a:moveTo>
                  <a:pt x="7632" y="7597"/>
                </a:moveTo>
                <a:cubicBezTo>
                  <a:pt x="6982" y="7874"/>
                  <a:pt x="6474" y="8881"/>
                  <a:pt x="6348" y="10151"/>
                </a:cubicBezTo>
                <a:cubicBezTo>
                  <a:pt x="6999" y="9874"/>
                  <a:pt x="7507" y="8867"/>
                  <a:pt x="7632" y="7597"/>
                </a:cubicBezTo>
                <a:close/>
                <a:moveTo>
                  <a:pt x="4338" y="7597"/>
                </a:moveTo>
                <a:cubicBezTo>
                  <a:pt x="4464" y="8867"/>
                  <a:pt x="4972" y="9874"/>
                  <a:pt x="5622" y="10151"/>
                </a:cubicBezTo>
                <a:cubicBezTo>
                  <a:pt x="5496" y="8881"/>
                  <a:pt x="4989" y="7874"/>
                  <a:pt x="4338" y="7597"/>
                </a:cubicBezTo>
                <a:close/>
                <a:moveTo>
                  <a:pt x="3633" y="7597"/>
                </a:moveTo>
                <a:cubicBezTo>
                  <a:pt x="2983" y="7874"/>
                  <a:pt x="2475" y="8881"/>
                  <a:pt x="2349" y="10151"/>
                </a:cubicBezTo>
                <a:cubicBezTo>
                  <a:pt x="2999" y="9874"/>
                  <a:pt x="3507" y="8867"/>
                  <a:pt x="3633" y="7597"/>
                </a:cubicBezTo>
                <a:close/>
                <a:moveTo>
                  <a:pt x="339" y="7597"/>
                </a:moveTo>
                <a:cubicBezTo>
                  <a:pt x="465" y="8867"/>
                  <a:pt x="973" y="9874"/>
                  <a:pt x="1623" y="10151"/>
                </a:cubicBezTo>
                <a:cubicBezTo>
                  <a:pt x="1497" y="8881"/>
                  <a:pt x="989" y="7874"/>
                  <a:pt x="339" y="7597"/>
                </a:cubicBezTo>
                <a:close/>
                <a:moveTo>
                  <a:pt x="19999" y="6918"/>
                </a:moveTo>
                <a:lnTo>
                  <a:pt x="20039" y="6926"/>
                </a:lnTo>
                <a:cubicBezTo>
                  <a:pt x="20116" y="6928"/>
                  <a:pt x="20191" y="6942"/>
                  <a:pt x="20265" y="6968"/>
                </a:cubicBezTo>
                <a:cubicBezTo>
                  <a:pt x="20278" y="6967"/>
                  <a:pt x="20291" y="6971"/>
                  <a:pt x="20303" y="6976"/>
                </a:cubicBezTo>
                <a:lnTo>
                  <a:pt x="20304" y="6981"/>
                </a:lnTo>
                <a:cubicBezTo>
                  <a:pt x="20834" y="7155"/>
                  <a:pt x="21292" y="7734"/>
                  <a:pt x="21590" y="8548"/>
                </a:cubicBezTo>
                <a:lnTo>
                  <a:pt x="21600" y="8580"/>
                </a:lnTo>
                <a:lnTo>
                  <a:pt x="21600" y="10012"/>
                </a:lnTo>
                <a:lnTo>
                  <a:pt x="21555" y="9688"/>
                </a:lnTo>
                <a:cubicBezTo>
                  <a:pt x="21364" y="8641"/>
                  <a:pt x="20904" y="7840"/>
                  <a:pt x="20335" y="7597"/>
                </a:cubicBezTo>
                <a:cubicBezTo>
                  <a:pt x="20445" y="8708"/>
                  <a:pt x="20848" y="9618"/>
                  <a:pt x="21383" y="10014"/>
                </a:cubicBezTo>
                <a:lnTo>
                  <a:pt x="21600" y="10140"/>
                </a:lnTo>
                <a:lnTo>
                  <a:pt x="21600" y="10742"/>
                </a:lnTo>
                <a:lnTo>
                  <a:pt x="21342" y="10616"/>
                </a:lnTo>
                <a:cubicBezTo>
                  <a:pt x="20645" y="10155"/>
                  <a:pt x="20124" y="8966"/>
                  <a:pt x="20020" y="7519"/>
                </a:cubicBezTo>
                <a:cubicBezTo>
                  <a:pt x="20019" y="7519"/>
                  <a:pt x="20019" y="7519"/>
                  <a:pt x="20019" y="7519"/>
                </a:cubicBezTo>
                <a:lnTo>
                  <a:pt x="20017" y="7487"/>
                </a:lnTo>
                <a:cubicBezTo>
                  <a:pt x="20005" y="7345"/>
                  <a:pt x="20000" y="7201"/>
                  <a:pt x="20000" y="7054"/>
                </a:cubicBezTo>
                <a:cubicBezTo>
                  <a:pt x="19997" y="7027"/>
                  <a:pt x="19996" y="7001"/>
                  <a:pt x="19996" y="6974"/>
                </a:cubicBezTo>
                <a:lnTo>
                  <a:pt x="19998" y="6921"/>
                </a:lnTo>
                <a:lnTo>
                  <a:pt x="19999" y="6921"/>
                </a:lnTo>
                <a:close/>
                <a:moveTo>
                  <a:pt x="19967" y="6918"/>
                </a:moveTo>
                <a:lnTo>
                  <a:pt x="19967" y="6921"/>
                </a:lnTo>
                <a:lnTo>
                  <a:pt x="19968" y="6921"/>
                </a:lnTo>
                <a:lnTo>
                  <a:pt x="19969" y="6974"/>
                </a:lnTo>
                <a:cubicBezTo>
                  <a:pt x="19969" y="7001"/>
                  <a:pt x="19969" y="7027"/>
                  <a:pt x="19966" y="7054"/>
                </a:cubicBezTo>
                <a:cubicBezTo>
                  <a:pt x="19966" y="7201"/>
                  <a:pt x="19960" y="7345"/>
                  <a:pt x="19948" y="7487"/>
                </a:cubicBezTo>
                <a:lnTo>
                  <a:pt x="19947" y="7519"/>
                </a:lnTo>
                <a:cubicBezTo>
                  <a:pt x="19947" y="7519"/>
                  <a:pt x="19946" y="7519"/>
                  <a:pt x="19946" y="7519"/>
                </a:cubicBezTo>
                <a:cubicBezTo>
                  <a:pt x="19827" y="9173"/>
                  <a:pt x="19163" y="10489"/>
                  <a:pt x="18315" y="10767"/>
                </a:cubicBezTo>
                <a:lnTo>
                  <a:pt x="18314" y="10773"/>
                </a:lnTo>
                <a:cubicBezTo>
                  <a:pt x="18302" y="10777"/>
                  <a:pt x="18289" y="10782"/>
                  <a:pt x="18276" y="10780"/>
                </a:cubicBezTo>
                <a:cubicBezTo>
                  <a:pt x="18202" y="10806"/>
                  <a:pt x="18127" y="10820"/>
                  <a:pt x="18050" y="10822"/>
                </a:cubicBezTo>
                <a:lnTo>
                  <a:pt x="18010" y="10830"/>
                </a:lnTo>
                <a:lnTo>
                  <a:pt x="18010" y="10828"/>
                </a:lnTo>
                <a:lnTo>
                  <a:pt x="18009" y="10828"/>
                </a:lnTo>
                <a:cubicBezTo>
                  <a:pt x="18007" y="10810"/>
                  <a:pt x="18007" y="10792"/>
                  <a:pt x="18007" y="10774"/>
                </a:cubicBezTo>
                <a:cubicBezTo>
                  <a:pt x="18007" y="10748"/>
                  <a:pt x="18008" y="10721"/>
                  <a:pt x="18011" y="10695"/>
                </a:cubicBezTo>
                <a:cubicBezTo>
                  <a:pt x="18011" y="10548"/>
                  <a:pt x="18016" y="10403"/>
                  <a:pt x="18028" y="10261"/>
                </a:cubicBezTo>
                <a:lnTo>
                  <a:pt x="18030" y="10230"/>
                </a:lnTo>
                <a:cubicBezTo>
                  <a:pt x="18030" y="10230"/>
                  <a:pt x="18030" y="10230"/>
                  <a:pt x="18031" y="10230"/>
                </a:cubicBezTo>
                <a:cubicBezTo>
                  <a:pt x="18150" y="8576"/>
                  <a:pt x="18814" y="7260"/>
                  <a:pt x="19662" y="6981"/>
                </a:cubicBezTo>
                <a:lnTo>
                  <a:pt x="19662" y="6976"/>
                </a:lnTo>
                <a:cubicBezTo>
                  <a:pt x="19675" y="6971"/>
                  <a:pt x="19687" y="6967"/>
                  <a:pt x="19701" y="6968"/>
                </a:cubicBezTo>
                <a:cubicBezTo>
                  <a:pt x="19774" y="6942"/>
                  <a:pt x="19850" y="6928"/>
                  <a:pt x="19926" y="6926"/>
                </a:cubicBezTo>
                <a:close/>
                <a:moveTo>
                  <a:pt x="16000" y="6918"/>
                </a:moveTo>
                <a:lnTo>
                  <a:pt x="16040" y="6926"/>
                </a:lnTo>
                <a:cubicBezTo>
                  <a:pt x="16117" y="6928"/>
                  <a:pt x="16192" y="6942"/>
                  <a:pt x="16266" y="6968"/>
                </a:cubicBezTo>
                <a:cubicBezTo>
                  <a:pt x="16279" y="6967"/>
                  <a:pt x="16292" y="6971"/>
                  <a:pt x="16304" y="6976"/>
                </a:cubicBezTo>
                <a:lnTo>
                  <a:pt x="16304" y="6981"/>
                </a:lnTo>
                <a:cubicBezTo>
                  <a:pt x="17153" y="7260"/>
                  <a:pt x="17817" y="8576"/>
                  <a:pt x="17936" y="10230"/>
                </a:cubicBezTo>
                <a:cubicBezTo>
                  <a:pt x="17936" y="10230"/>
                  <a:pt x="17936" y="10230"/>
                  <a:pt x="17937" y="10230"/>
                </a:cubicBezTo>
                <a:lnTo>
                  <a:pt x="17938" y="10261"/>
                </a:lnTo>
                <a:cubicBezTo>
                  <a:pt x="17950" y="10403"/>
                  <a:pt x="17956" y="10548"/>
                  <a:pt x="17956" y="10695"/>
                </a:cubicBezTo>
                <a:cubicBezTo>
                  <a:pt x="17959" y="10721"/>
                  <a:pt x="17959" y="10748"/>
                  <a:pt x="17959" y="10774"/>
                </a:cubicBezTo>
                <a:cubicBezTo>
                  <a:pt x="17959" y="10792"/>
                  <a:pt x="17959" y="10810"/>
                  <a:pt x="17958" y="10828"/>
                </a:cubicBezTo>
                <a:lnTo>
                  <a:pt x="17956" y="10828"/>
                </a:lnTo>
                <a:lnTo>
                  <a:pt x="17956" y="10830"/>
                </a:lnTo>
                <a:lnTo>
                  <a:pt x="17916" y="10822"/>
                </a:lnTo>
                <a:cubicBezTo>
                  <a:pt x="17839" y="10820"/>
                  <a:pt x="17764" y="10806"/>
                  <a:pt x="17690" y="10780"/>
                </a:cubicBezTo>
                <a:cubicBezTo>
                  <a:pt x="17677" y="10782"/>
                  <a:pt x="17664" y="10777"/>
                  <a:pt x="17652" y="10773"/>
                </a:cubicBezTo>
                <a:lnTo>
                  <a:pt x="17652" y="10767"/>
                </a:lnTo>
                <a:cubicBezTo>
                  <a:pt x="16804" y="10489"/>
                  <a:pt x="16139" y="9173"/>
                  <a:pt x="16021" y="7519"/>
                </a:cubicBezTo>
                <a:cubicBezTo>
                  <a:pt x="16020" y="7519"/>
                  <a:pt x="16020" y="7519"/>
                  <a:pt x="16019" y="7519"/>
                </a:cubicBezTo>
                <a:lnTo>
                  <a:pt x="16018" y="7487"/>
                </a:lnTo>
                <a:cubicBezTo>
                  <a:pt x="16006" y="7345"/>
                  <a:pt x="16000" y="7201"/>
                  <a:pt x="16000" y="7054"/>
                </a:cubicBezTo>
                <a:cubicBezTo>
                  <a:pt x="15997" y="7027"/>
                  <a:pt x="15997" y="7001"/>
                  <a:pt x="15997" y="6974"/>
                </a:cubicBezTo>
                <a:lnTo>
                  <a:pt x="15999" y="6921"/>
                </a:lnTo>
                <a:lnTo>
                  <a:pt x="16000" y="6921"/>
                </a:lnTo>
                <a:close/>
                <a:moveTo>
                  <a:pt x="15967" y="6918"/>
                </a:moveTo>
                <a:lnTo>
                  <a:pt x="15967" y="6921"/>
                </a:lnTo>
                <a:lnTo>
                  <a:pt x="15968" y="6921"/>
                </a:lnTo>
                <a:lnTo>
                  <a:pt x="15970" y="6974"/>
                </a:lnTo>
                <a:cubicBezTo>
                  <a:pt x="15970" y="7001"/>
                  <a:pt x="15970" y="7027"/>
                  <a:pt x="15967" y="7054"/>
                </a:cubicBezTo>
                <a:cubicBezTo>
                  <a:pt x="15967" y="7201"/>
                  <a:pt x="15961" y="7345"/>
                  <a:pt x="15949" y="7487"/>
                </a:cubicBezTo>
                <a:lnTo>
                  <a:pt x="15948" y="7519"/>
                </a:lnTo>
                <a:cubicBezTo>
                  <a:pt x="15947" y="7519"/>
                  <a:pt x="15947" y="7519"/>
                  <a:pt x="15947" y="7519"/>
                </a:cubicBezTo>
                <a:cubicBezTo>
                  <a:pt x="15828" y="9173"/>
                  <a:pt x="15163" y="10489"/>
                  <a:pt x="14315" y="10767"/>
                </a:cubicBezTo>
                <a:lnTo>
                  <a:pt x="14315" y="10773"/>
                </a:lnTo>
                <a:cubicBezTo>
                  <a:pt x="14303" y="10777"/>
                  <a:pt x="14290" y="10782"/>
                  <a:pt x="14277" y="10780"/>
                </a:cubicBezTo>
                <a:cubicBezTo>
                  <a:pt x="14203" y="10806"/>
                  <a:pt x="14128" y="10820"/>
                  <a:pt x="14051" y="10822"/>
                </a:cubicBezTo>
                <a:lnTo>
                  <a:pt x="14011" y="10830"/>
                </a:lnTo>
                <a:lnTo>
                  <a:pt x="14011" y="10828"/>
                </a:lnTo>
                <a:lnTo>
                  <a:pt x="14010" y="10828"/>
                </a:lnTo>
                <a:cubicBezTo>
                  <a:pt x="14008" y="10810"/>
                  <a:pt x="14008" y="10792"/>
                  <a:pt x="14008" y="10774"/>
                </a:cubicBezTo>
                <a:cubicBezTo>
                  <a:pt x="14008" y="10748"/>
                  <a:pt x="14008" y="10721"/>
                  <a:pt x="14011" y="10695"/>
                </a:cubicBezTo>
                <a:cubicBezTo>
                  <a:pt x="14011" y="10548"/>
                  <a:pt x="14017" y="10403"/>
                  <a:pt x="14029" y="10261"/>
                </a:cubicBezTo>
                <a:lnTo>
                  <a:pt x="14030" y="10230"/>
                </a:lnTo>
                <a:cubicBezTo>
                  <a:pt x="14031" y="10230"/>
                  <a:pt x="14031" y="10230"/>
                  <a:pt x="14031" y="10230"/>
                </a:cubicBezTo>
                <a:cubicBezTo>
                  <a:pt x="14150" y="8576"/>
                  <a:pt x="14814" y="7260"/>
                  <a:pt x="15663" y="6981"/>
                </a:cubicBezTo>
                <a:lnTo>
                  <a:pt x="15663" y="6976"/>
                </a:lnTo>
                <a:cubicBezTo>
                  <a:pt x="15675" y="6971"/>
                  <a:pt x="15688" y="6967"/>
                  <a:pt x="15701" y="6968"/>
                </a:cubicBezTo>
                <a:cubicBezTo>
                  <a:pt x="15775" y="6942"/>
                  <a:pt x="15850" y="6928"/>
                  <a:pt x="15927" y="6926"/>
                </a:cubicBezTo>
                <a:close/>
                <a:moveTo>
                  <a:pt x="12001" y="6918"/>
                </a:moveTo>
                <a:lnTo>
                  <a:pt x="12041" y="6926"/>
                </a:lnTo>
                <a:cubicBezTo>
                  <a:pt x="12117" y="6928"/>
                  <a:pt x="12193" y="6942"/>
                  <a:pt x="12267" y="6968"/>
                </a:cubicBezTo>
                <a:cubicBezTo>
                  <a:pt x="12280" y="6967"/>
                  <a:pt x="12292" y="6971"/>
                  <a:pt x="12305" y="6976"/>
                </a:cubicBezTo>
                <a:lnTo>
                  <a:pt x="12305" y="6981"/>
                </a:lnTo>
                <a:cubicBezTo>
                  <a:pt x="13153" y="7260"/>
                  <a:pt x="13817" y="8576"/>
                  <a:pt x="13936" y="10230"/>
                </a:cubicBezTo>
                <a:cubicBezTo>
                  <a:pt x="13937" y="10230"/>
                  <a:pt x="13937" y="10230"/>
                  <a:pt x="13937" y="10230"/>
                </a:cubicBezTo>
                <a:lnTo>
                  <a:pt x="13939" y="10261"/>
                </a:lnTo>
                <a:cubicBezTo>
                  <a:pt x="13951" y="10403"/>
                  <a:pt x="13956" y="10548"/>
                  <a:pt x="13956" y="10695"/>
                </a:cubicBezTo>
                <a:cubicBezTo>
                  <a:pt x="13959" y="10721"/>
                  <a:pt x="13960" y="10748"/>
                  <a:pt x="13960" y="10774"/>
                </a:cubicBezTo>
                <a:cubicBezTo>
                  <a:pt x="13960" y="10792"/>
                  <a:pt x="13960" y="10810"/>
                  <a:pt x="13958" y="10828"/>
                </a:cubicBezTo>
                <a:lnTo>
                  <a:pt x="13957" y="10828"/>
                </a:lnTo>
                <a:lnTo>
                  <a:pt x="13957" y="10830"/>
                </a:lnTo>
                <a:lnTo>
                  <a:pt x="13917" y="10822"/>
                </a:lnTo>
                <a:cubicBezTo>
                  <a:pt x="13840" y="10820"/>
                  <a:pt x="13765" y="10806"/>
                  <a:pt x="13691" y="10780"/>
                </a:cubicBezTo>
                <a:cubicBezTo>
                  <a:pt x="13678" y="10782"/>
                  <a:pt x="13665" y="10777"/>
                  <a:pt x="13653" y="10773"/>
                </a:cubicBezTo>
                <a:lnTo>
                  <a:pt x="13652" y="10767"/>
                </a:lnTo>
                <a:cubicBezTo>
                  <a:pt x="12804" y="10489"/>
                  <a:pt x="12140" y="9173"/>
                  <a:pt x="12021" y="7519"/>
                </a:cubicBezTo>
                <a:cubicBezTo>
                  <a:pt x="12021" y="7519"/>
                  <a:pt x="12020" y="7519"/>
                  <a:pt x="12020" y="7519"/>
                </a:cubicBezTo>
                <a:lnTo>
                  <a:pt x="12019" y="7487"/>
                </a:lnTo>
                <a:cubicBezTo>
                  <a:pt x="12007" y="7345"/>
                  <a:pt x="12001" y="7201"/>
                  <a:pt x="12001" y="7054"/>
                </a:cubicBezTo>
                <a:cubicBezTo>
                  <a:pt x="11998" y="7027"/>
                  <a:pt x="11998" y="7001"/>
                  <a:pt x="11998" y="6974"/>
                </a:cubicBezTo>
                <a:lnTo>
                  <a:pt x="11999" y="6921"/>
                </a:lnTo>
                <a:lnTo>
                  <a:pt x="12000" y="6921"/>
                </a:lnTo>
                <a:close/>
                <a:moveTo>
                  <a:pt x="11968" y="6918"/>
                </a:moveTo>
                <a:lnTo>
                  <a:pt x="11968" y="6921"/>
                </a:lnTo>
                <a:lnTo>
                  <a:pt x="11969" y="6921"/>
                </a:lnTo>
                <a:lnTo>
                  <a:pt x="11971" y="6974"/>
                </a:lnTo>
                <a:cubicBezTo>
                  <a:pt x="11971" y="7001"/>
                  <a:pt x="11970" y="7027"/>
                  <a:pt x="11967" y="7054"/>
                </a:cubicBezTo>
                <a:cubicBezTo>
                  <a:pt x="11967" y="7201"/>
                  <a:pt x="11962" y="7345"/>
                  <a:pt x="11950" y="7487"/>
                </a:cubicBezTo>
                <a:lnTo>
                  <a:pt x="11948" y="7519"/>
                </a:lnTo>
                <a:cubicBezTo>
                  <a:pt x="11948" y="7519"/>
                  <a:pt x="11948" y="7519"/>
                  <a:pt x="11947" y="7519"/>
                </a:cubicBezTo>
                <a:cubicBezTo>
                  <a:pt x="11828" y="9173"/>
                  <a:pt x="11164" y="10489"/>
                  <a:pt x="10316" y="10767"/>
                </a:cubicBezTo>
                <a:lnTo>
                  <a:pt x="10316" y="10773"/>
                </a:lnTo>
                <a:cubicBezTo>
                  <a:pt x="10303" y="10777"/>
                  <a:pt x="10291" y="10782"/>
                  <a:pt x="10277" y="10780"/>
                </a:cubicBezTo>
                <a:cubicBezTo>
                  <a:pt x="10204" y="10806"/>
                  <a:pt x="10128" y="10820"/>
                  <a:pt x="10052" y="10822"/>
                </a:cubicBezTo>
                <a:lnTo>
                  <a:pt x="10011" y="10830"/>
                </a:lnTo>
                <a:lnTo>
                  <a:pt x="10011" y="10828"/>
                </a:lnTo>
                <a:lnTo>
                  <a:pt x="10010" y="10828"/>
                </a:lnTo>
                <a:cubicBezTo>
                  <a:pt x="10009" y="10810"/>
                  <a:pt x="10009" y="10792"/>
                  <a:pt x="10009" y="10774"/>
                </a:cubicBezTo>
                <a:cubicBezTo>
                  <a:pt x="10009" y="10748"/>
                  <a:pt x="10009" y="10721"/>
                  <a:pt x="10012" y="10695"/>
                </a:cubicBezTo>
                <a:cubicBezTo>
                  <a:pt x="10012" y="10548"/>
                  <a:pt x="10018" y="10403"/>
                  <a:pt x="10030" y="10261"/>
                </a:cubicBezTo>
                <a:lnTo>
                  <a:pt x="10031" y="10230"/>
                </a:lnTo>
                <a:cubicBezTo>
                  <a:pt x="10031" y="10230"/>
                  <a:pt x="10032" y="10230"/>
                  <a:pt x="10032" y="10230"/>
                </a:cubicBezTo>
                <a:cubicBezTo>
                  <a:pt x="10151" y="8576"/>
                  <a:pt x="10815" y="7260"/>
                  <a:pt x="11663" y="6981"/>
                </a:cubicBezTo>
                <a:lnTo>
                  <a:pt x="11664" y="6976"/>
                </a:lnTo>
                <a:cubicBezTo>
                  <a:pt x="11676" y="6971"/>
                  <a:pt x="11689" y="6967"/>
                  <a:pt x="11702" y="6968"/>
                </a:cubicBezTo>
                <a:cubicBezTo>
                  <a:pt x="11776" y="6942"/>
                  <a:pt x="11851" y="6928"/>
                  <a:pt x="11928" y="6926"/>
                </a:cubicBezTo>
                <a:close/>
                <a:moveTo>
                  <a:pt x="8001" y="6918"/>
                </a:moveTo>
                <a:lnTo>
                  <a:pt x="8042" y="6926"/>
                </a:lnTo>
                <a:cubicBezTo>
                  <a:pt x="8118" y="6928"/>
                  <a:pt x="8194" y="6942"/>
                  <a:pt x="8267" y="6968"/>
                </a:cubicBezTo>
                <a:cubicBezTo>
                  <a:pt x="8280" y="6967"/>
                  <a:pt x="8293" y="6971"/>
                  <a:pt x="8306" y="6976"/>
                </a:cubicBezTo>
                <a:lnTo>
                  <a:pt x="8306" y="6981"/>
                </a:lnTo>
                <a:cubicBezTo>
                  <a:pt x="9154" y="7260"/>
                  <a:pt x="9818" y="8576"/>
                  <a:pt x="9937" y="10230"/>
                </a:cubicBezTo>
                <a:cubicBezTo>
                  <a:pt x="9937" y="10230"/>
                  <a:pt x="9938" y="10230"/>
                  <a:pt x="9938" y="10230"/>
                </a:cubicBezTo>
                <a:lnTo>
                  <a:pt x="9939" y="10261"/>
                </a:lnTo>
                <a:cubicBezTo>
                  <a:pt x="9951" y="10403"/>
                  <a:pt x="9957" y="10548"/>
                  <a:pt x="9957" y="10695"/>
                </a:cubicBezTo>
                <a:cubicBezTo>
                  <a:pt x="9960" y="10721"/>
                  <a:pt x="9960" y="10748"/>
                  <a:pt x="9960" y="10774"/>
                </a:cubicBezTo>
                <a:cubicBezTo>
                  <a:pt x="9960" y="10792"/>
                  <a:pt x="9960" y="10810"/>
                  <a:pt x="9959" y="10828"/>
                </a:cubicBezTo>
                <a:lnTo>
                  <a:pt x="9958" y="10828"/>
                </a:lnTo>
                <a:lnTo>
                  <a:pt x="9958" y="10830"/>
                </a:lnTo>
                <a:lnTo>
                  <a:pt x="9917" y="10822"/>
                </a:lnTo>
                <a:cubicBezTo>
                  <a:pt x="9841" y="10820"/>
                  <a:pt x="9765" y="10806"/>
                  <a:pt x="9692" y="10780"/>
                </a:cubicBezTo>
                <a:cubicBezTo>
                  <a:pt x="9679" y="10782"/>
                  <a:pt x="9666" y="10777"/>
                  <a:pt x="9653" y="10773"/>
                </a:cubicBezTo>
                <a:lnTo>
                  <a:pt x="9653" y="10767"/>
                </a:lnTo>
                <a:cubicBezTo>
                  <a:pt x="8805" y="10489"/>
                  <a:pt x="8141" y="9173"/>
                  <a:pt x="8022" y="7519"/>
                </a:cubicBezTo>
                <a:cubicBezTo>
                  <a:pt x="8022" y="7519"/>
                  <a:pt x="8021" y="7519"/>
                  <a:pt x="8021" y="7519"/>
                </a:cubicBezTo>
                <a:lnTo>
                  <a:pt x="8019" y="7487"/>
                </a:lnTo>
                <a:cubicBezTo>
                  <a:pt x="8008" y="7345"/>
                  <a:pt x="8002" y="7201"/>
                  <a:pt x="8002" y="7054"/>
                </a:cubicBezTo>
                <a:cubicBezTo>
                  <a:pt x="7999" y="7027"/>
                  <a:pt x="7999" y="7001"/>
                  <a:pt x="7999" y="6974"/>
                </a:cubicBezTo>
                <a:lnTo>
                  <a:pt x="8000" y="6921"/>
                </a:lnTo>
                <a:lnTo>
                  <a:pt x="8001" y="6921"/>
                </a:lnTo>
                <a:close/>
                <a:moveTo>
                  <a:pt x="7969" y="6918"/>
                </a:moveTo>
                <a:lnTo>
                  <a:pt x="7969" y="6921"/>
                </a:lnTo>
                <a:lnTo>
                  <a:pt x="7970" y="6921"/>
                </a:lnTo>
                <a:lnTo>
                  <a:pt x="7971" y="6974"/>
                </a:lnTo>
                <a:cubicBezTo>
                  <a:pt x="7971" y="7001"/>
                  <a:pt x="7971" y="7027"/>
                  <a:pt x="7968" y="7054"/>
                </a:cubicBezTo>
                <a:cubicBezTo>
                  <a:pt x="7968" y="7201"/>
                  <a:pt x="7962" y="7345"/>
                  <a:pt x="7950" y="7487"/>
                </a:cubicBezTo>
                <a:lnTo>
                  <a:pt x="7949" y="7519"/>
                </a:lnTo>
                <a:cubicBezTo>
                  <a:pt x="7949" y="7519"/>
                  <a:pt x="7948" y="7519"/>
                  <a:pt x="7948" y="7519"/>
                </a:cubicBezTo>
                <a:cubicBezTo>
                  <a:pt x="7829" y="9173"/>
                  <a:pt x="7165" y="10489"/>
                  <a:pt x="6317" y="10767"/>
                </a:cubicBezTo>
                <a:lnTo>
                  <a:pt x="6316" y="10773"/>
                </a:lnTo>
                <a:cubicBezTo>
                  <a:pt x="6304" y="10777"/>
                  <a:pt x="6291" y="10782"/>
                  <a:pt x="6278" y="10780"/>
                </a:cubicBezTo>
                <a:cubicBezTo>
                  <a:pt x="6204" y="10806"/>
                  <a:pt x="6129" y="10820"/>
                  <a:pt x="6053" y="10822"/>
                </a:cubicBezTo>
                <a:lnTo>
                  <a:pt x="6012" y="10830"/>
                </a:lnTo>
                <a:lnTo>
                  <a:pt x="6012" y="10828"/>
                </a:lnTo>
                <a:lnTo>
                  <a:pt x="6011" y="10828"/>
                </a:lnTo>
                <a:cubicBezTo>
                  <a:pt x="6010" y="10810"/>
                  <a:pt x="6010" y="10792"/>
                  <a:pt x="6010" y="10774"/>
                </a:cubicBezTo>
                <a:cubicBezTo>
                  <a:pt x="6010" y="10748"/>
                  <a:pt x="6010" y="10721"/>
                  <a:pt x="6013" y="10695"/>
                </a:cubicBezTo>
                <a:cubicBezTo>
                  <a:pt x="6013" y="10548"/>
                  <a:pt x="6018" y="10403"/>
                  <a:pt x="6030" y="10261"/>
                </a:cubicBezTo>
                <a:lnTo>
                  <a:pt x="6032" y="10230"/>
                </a:lnTo>
                <a:cubicBezTo>
                  <a:pt x="6032" y="10230"/>
                  <a:pt x="6032" y="10230"/>
                  <a:pt x="6033" y="10230"/>
                </a:cubicBezTo>
                <a:cubicBezTo>
                  <a:pt x="6152" y="8576"/>
                  <a:pt x="6816" y="7260"/>
                  <a:pt x="7664" y="6981"/>
                </a:cubicBezTo>
                <a:lnTo>
                  <a:pt x="7664" y="6976"/>
                </a:lnTo>
                <a:cubicBezTo>
                  <a:pt x="7677" y="6971"/>
                  <a:pt x="7689" y="6967"/>
                  <a:pt x="7703" y="6968"/>
                </a:cubicBezTo>
                <a:cubicBezTo>
                  <a:pt x="7776" y="6942"/>
                  <a:pt x="7852" y="6928"/>
                  <a:pt x="7928" y="6926"/>
                </a:cubicBezTo>
                <a:close/>
                <a:moveTo>
                  <a:pt x="4002" y="6918"/>
                </a:moveTo>
                <a:lnTo>
                  <a:pt x="4042" y="6926"/>
                </a:lnTo>
                <a:cubicBezTo>
                  <a:pt x="4119" y="6928"/>
                  <a:pt x="4194" y="6942"/>
                  <a:pt x="4268" y="6968"/>
                </a:cubicBezTo>
                <a:cubicBezTo>
                  <a:pt x="4281" y="6967"/>
                  <a:pt x="4294" y="6971"/>
                  <a:pt x="4306" y="6976"/>
                </a:cubicBezTo>
                <a:lnTo>
                  <a:pt x="4307" y="6981"/>
                </a:lnTo>
                <a:cubicBezTo>
                  <a:pt x="5155" y="7260"/>
                  <a:pt x="5819" y="8576"/>
                  <a:pt x="5938" y="10230"/>
                </a:cubicBezTo>
                <a:cubicBezTo>
                  <a:pt x="5938" y="10230"/>
                  <a:pt x="5938" y="10230"/>
                  <a:pt x="5939" y="10230"/>
                </a:cubicBezTo>
                <a:lnTo>
                  <a:pt x="5940" y="10261"/>
                </a:lnTo>
                <a:cubicBezTo>
                  <a:pt x="5952" y="10403"/>
                  <a:pt x="5958" y="10548"/>
                  <a:pt x="5958" y="10695"/>
                </a:cubicBezTo>
                <a:cubicBezTo>
                  <a:pt x="5961" y="10721"/>
                  <a:pt x="5961" y="10748"/>
                  <a:pt x="5961" y="10774"/>
                </a:cubicBezTo>
                <a:cubicBezTo>
                  <a:pt x="5961" y="10792"/>
                  <a:pt x="5961" y="10810"/>
                  <a:pt x="5960" y="10828"/>
                </a:cubicBezTo>
                <a:lnTo>
                  <a:pt x="5958" y="10828"/>
                </a:lnTo>
                <a:lnTo>
                  <a:pt x="5958" y="10830"/>
                </a:lnTo>
                <a:lnTo>
                  <a:pt x="5918" y="10822"/>
                </a:lnTo>
                <a:cubicBezTo>
                  <a:pt x="5841" y="10820"/>
                  <a:pt x="5766" y="10806"/>
                  <a:pt x="5692" y="10780"/>
                </a:cubicBezTo>
                <a:cubicBezTo>
                  <a:pt x="5679" y="10782"/>
                  <a:pt x="5667" y="10777"/>
                  <a:pt x="5654" y="10773"/>
                </a:cubicBezTo>
                <a:lnTo>
                  <a:pt x="5654" y="10767"/>
                </a:lnTo>
                <a:cubicBezTo>
                  <a:pt x="4806" y="10489"/>
                  <a:pt x="4141" y="9173"/>
                  <a:pt x="4023" y="7519"/>
                </a:cubicBezTo>
                <a:cubicBezTo>
                  <a:pt x="4022" y="7519"/>
                  <a:pt x="4022" y="7519"/>
                  <a:pt x="4021" y="7519"/>
                </a:cubicBezTo>
                <a:lnTo>
                  <a:pt x="4020" y="7487"/>
                </a:lnTo>
                <a:cubicBezTo>
                  <a:pt x="4008" y="7345"/>
                  <a:pt x="4002" y="7201"/>
                  <a:pt x="4003" y="7054"/>
                </a:cubicBezTo>
                <a:cubicBezTo>
                  <a:pt x="3999" y="7027"/>
                  <a:pt x="3999" y="7001"/>
                  <a:pt x="3999" y="6974"/>
                </a:cubicBezTo>
                <a:lnTo>
                  <a:pt x="4001" y="6921"/>
                </a:lnTo>
                <a:lnTo>
                  <a:pt x="4002" y="6921"/>
                </a:lnTo>
                <a:close/>
                <a:moveTo>
                  <a:pt x="3969" y="6918"/>
                </a:moveTo>
                <a:lnTo>
                  <a:pt x="3969" y="6921"/>
                </a:lnTo>
                <a:lnTo>
                  <a:pt x="3971" y="6921"/>
                </a:lnTo>
                <a:lnTo>
                  <a:pt x="3972" y="6974"/>
                </a:lnTo>
                <a:cubicBezTo>
                  <a:pt x="3972" y="7001"/>
                  <a:pt x="3972" y="7027"/>
                  <a:pt x="3969" y="7054"/>
                </a:cubicBezTo>
                <a:cubicBezTo>
                  <a:pt x="3969" y="7201"/>
                  <a:pt x="3963" y="7345"/>
                  <a:pt x="3951" y="7487"/>
                </a:cubicBezTo>
                <a:lnTo>
                  <a:pt x="3950" y="7519"/>
                </a:lnTo>
                <a:cubicBezTo>
                  <a:pt x="3949" y="7519"/>
                  <a:pt x="3949" y="7519"/>
                  <a:pt x="3949" y="7519"/>
                </a:cubicBezTo>
                <a:cubicBezTo>
                  <a:pt x="3830" y="9173"/>
                  <a:pt x="3166" y="10489"/>
                  <a:pt x="2317" y="10767"/>
                </a:cubicBezTo>
                <a:lnTo>
                  <a:pt x="2317" y="10773"/>
                </a:lnTo>
                <a:cubicBezTo>
                  <a:pt x="2305" y="10777"/>
                  <a:pt x="2292" y="10782"/>
                  <a:pt x="2279" y="10780"/>
                </a:cubicBezTo>
                <a:cubicBezTo>
                  <a:pt x="2205" y="10806"/>
                  <a:pt x="2130" y="10820"/>
                  <a:pt x="2053" y="10822"/>
                </a:cubicBezTo>
                <a:lnTo>
                  <a:pt x="2013" y="10830"/>
                </a:lnTo>
                <a:lnTo>
                  <a:pt x="2013" y="10828"/>
                </a:lnTo>
                <a:lnTo>
                  <a:pt x="2012" y="10828"/>
                </a:lnTo>
                <a:cubicBezTo>
                  <a:pt x="2010" y="10810"/>
                  <a:pt x="2010" y="10792"/>
                  <a:pt x="2010" y="10774"/>
                </a:cubicBezTo>
                <a:cubicBezTo>
                  <a:pt x="2010" y="10748"/>
                  <a:pt x="2010" y="10721"/>
                  <a:pt x="2013" y="10695"/>
                </a:cubicBezTo>
                <a:cubicBezTo>
                  <a:pt x="2013" y="10548"/>
                  <a:pt x="2019" y="10403"/>
                  <a:pt x="2031" y="10261"/>
                </a:cubicBezTo>
                <a:lnTo>
                  <a:pt x="2032" y="10230"/>
                </a:lnTo>
                <a:cubicBezTo>
                  <a:pt x="2033" y="10230"/>
                  <a:pt x="2033" y="10230"/>
                  <a:pt x="2034" y="10230"/>
                </a:cubicBezTo>
                <a:cubicBezTo>
                  <a:pt x="2152" y="8576"/>
                  <a:pt x="2817" y="7260"/>
                  <a:pt x="3665" y="6981"/>
                </a:cubicBezTo>
                <a:lnTo>
                  <a:pt x="3665" y="6976"/>
                </a:lnTo>
                <a:cubicBezTo>
                  <a:pt x="3678" y="6971"/>
                  <a:pt x="3690" y="6967"/>
                  <a:pt x="3703" y="6968"/>
                </a:cubicBezTo>
                <a:cubicBezTo>
                  <a:pt x="3777" y="6942"/>
                  <a:pt x="3852" y="6928"/>
                  <a:pt x="3929" y="6926"/>
                </a:cubicBezTo>
                <a:close/>
                <a:moveTo>
                  <a:pt x="3" y="6918"/>
                </a:moveTo>
                <a:lnTo>
                  <a:pt x="43" y="6926"/>
                </a:lnTo>
                <a:cubicBezTo>
                  <a:pt x="120" y="6928"/>
                  <a:pt x="195" y="6942"/>
                  <a:pt x="269" y="6968"/>
                </a:cubicBezTo>
                <a:cubicBezTo>
                  <a:pt x="282" y="6967"/>
                  <a:pt x="294" y="6971"/>
                  <a:pt x="307" y="6976"/>
                </a:cubicBezTo>
                <a:lnTo>
                  <a:pt x="307" y="6981"/>
                </a:lnTo>
                <a:cubicBezTo>
                  <a:pt x="1155" y="7260"/>
                  <a:pt x="1820" y="8576"/>
                  <a:pt x="1938" y="10230"/>
                </a:cubicBezTo>
                <a:cubicBezTo>
                  <a:pt x="1939" y="10230"/>
                  <a:pt x="1939" y="10230"/>
                  <a:pt x="1940" y="10230"/>
                </a:cubicBezTo>
                <a:lnTo>
                  <a:pt x="1941" y="10261"/>
                </a:lnTo>
                <a:cubicBezTo>
                  <a:pt x="1953" y="10403"/>
                  <a:pt x="1959" y="10548"/>
                  <a:pt x="1959" y="10695"/>
                </a:cubicBezTo>
                <a:cubicBezTo>
                  <a:pt x="1962" y="10721"/>
                  <a:pt x="1962" y="10748"/>
                  <a:pt x="1962" y="10774"/>
                </a:cubicBezTo>
                <a:cubicBezTo>
                  <a:pt x="1962" y="10792"/>
                  <a:pt x="1962" y="10810"/>
                  <a:pt x="1960" y="10828"/>
                </a:cubicBezTo>
                <a:lnTo>
                  <a:pt x="1959" y="10828"/>
                </a:lnTo>
                <a:lnTo>
                  <a:pt x="1959" y="10830"/>
                </a:lnTo>
                <a:lnTo>
                  <a:pt x="1919" y="10822"/>
                </a:lnTo>
                <a:cubicBezTo>
                  <a:pt x="1842" y="10820"/>
                  <a:pt x="1767" y="10806"/>
                  <a:pt x="1693" y="10780"/>
                </a:cubicBezTo>
                <a:cubicBezTo>
                  <a:pt x="1680" y="10782"/>
                  <a:pt x="1667" y="10777"/>
                  <a:pt x="1655" y="10773"/>
                </a:cubicBezTo>
                <a:lnTo>
                  <a:pt x="1655" y="10767"/>
                </a:lnTo>
                <a:cubicBezTo>
                  <a:pt x="806" y="10489"/>
                  <a:pt x="142" y="9173"/>
                  <a:pt x="23" y="7519"/>
                </a:cubicBezTo>
                <a:cubicBezTo>
                  <a:pt x="23" y="7519"/>
                  <a:pt x="23" y="7519"/>
                  <a:pt x="22" y="7519"/>
                </a:cubicBezTo>
                <a:lnTo>
                  <a:pt x="21" y="7487"/>
                </a:lnTo>
                <a:cubicBezTo>
                  <a:pt x="9" y="7345"/>
                  <a:pt x="3" y="7201"/>
                  <a:pt x="3" y="7054"/>
                </a:cubicBezTo>
                <a:cubicBezTo>
                  <a:pt x="0" y="7027"/>
                  <a:pt x="0" y="7001"/>
                  <a:pt x="0" y="6974"/>
                </a:cubicBezTo>
                <a:lnTo>
                  <a:pt x="1" y="6921"/>
                </a:lnTo>
                <a:lnTo>
                  <a:pt x="3" y="6921"/>
                </a:lnTo>
                <a:close/>
                <a:moveTo>
                  <a:pt x="18346" y="3546"/>
                </a:moveTo>
                <a:cubicBezTo>
                  <a:pt x="18472" y="4826"/>
                  <a:pt x="18980" y="5841"/>
                  <a:pt x="19630" y="6120"/>
                </a:cubicBezTo>
                <a:cubicBezTo>
                  <a:pt x="19504" y="4840"/>
                  <a:pt x="18997" y="3826"/>
                  <a:pt x="18346" y="3546"/>
                </a:cubicBezTo>
                <a:close/>
                <a:moveTo>
                  <a:pt x="17620" y="3546"/>
                </a:moveTo>
                <a:cubicBezTo>
                  <a:pt x="16970" y="3826"/>
                  <a:pt x="16462" y="4840"/>
                  <a:pt x="16336" y="6120"/>
                </a:cubicBezTo>
                <a:cubicBezTo>
                  <a:pt x="16986" y="5841"/>
                  <a:pt x="17494" y="4826"/>
                  <a:pt x="17620" y="3546"/>
                </a:cubicBezTo>
                <a:close/>
                <a:moveTo>
                  <a:pt x="14347" y="3546"/>
                </a:moveTo>
                <a:cubicBezTo>
                  <a:pt x="14473" y="4826"/>
                  <a:pt x="14981" y="5841"/>
                  <a:pt x="15631" y="6120"/>
                </a:cubicBezTo>
                <a:cubicBezTo>
                  <a:pt x="15505" y="4840"/>
                  <a:pt x="14997" y="3826"/>
                  <a:pt x="14347" y="3546"/>
                </a:cubicBezTo>
                <a:close/>
                <a:moveTo>
                  <a:pt x="13621" y="3546"/>
                </a:moveTo>
                <a:cubicBezTo>
                  <a:pt x="12970" y="3826"/>
                  <a:pt x="12463" y="4840"/>
                  <a:pt x="12337" y="6120"/>
                </a:cubicBezTo>
                <a:cubicBezTo>
                  <a:pt x="12987" y="5841"/>
                  <a:pt x="13495" y="4826"/>
                  <a:pt x="13621" y="3546"/>
                </a:cubicBezTo>
                <a:close/>
                <a:moveTo>
                  <a:pt x="10348" y="3546"/>
                </a:moveTo>
                <a:cubicBezTo>
                  <a:pt x="10474" y="4826"/>
                  <a:pt x="10981" y="5841"/>
                  <a:pt x="11632" y="6120"/>
                </a:cubicBezTo>
                <a:cubicBezTo>
                  <a:pt x="11506" y="4840"/>
                  <a:pt x="10998" y="3826"/>
                  <a:pt x="10348" y="3546"/>
                </a:cubicBezTo>
                <a:close/>
                <a:moveTo>
                  <a:pt x="9621" y="3546"/>
                </a:moveTo>
                <a:cubicBezTo>
                  <a:pt x="8971" y="3826"/>
                  <a:pt x="8463" y="4840"/>
                  <a:pt x="8337" y="6120"/>
                </a:cubicBezTo>
                <a:cubicBezTo>
                  <a:pt x="8988" y="5841"/>
                  <a:pt x="9496" y="4826"/>
                  <a:pt x="9621" y="3546"/>
                </a:cubicBezTo>
                <a:close/>
                <a:moveTo>
                  <a:pt x="6348" y="3546"/>
                </a:moveTo>
                <a:cubicBezTo>
                  <a:pt x="6474" y="4826"/>
                  <a:pt x="6982" y="5841"/>
                  <a:pt x="7632" y="6120"/>
                </a:cubicBezTo>
                <a:cubicBezTo>
                  <a:pt x="7507" y="4840"/>
                  <a:pt x="6999" y="3826"/>
                  <a:pt x="6348" y="3546"/>
                </a:cubicBezTo>
                <a:close/>
                <a:moveTo>
                  <a:pt x="5622" y="3546"/>
                </a:moveTo>
                <a:cubicBezTo>
                  <a:pt x="4972" y="3826"/>
                  <a:pt x="4464" y="4840"/>
                  <a:pt x="4338" y="6120"/>
                </a:cubicBezTo>
                <a:cubicBezTo>
                  <a:pt x="4989" y="5841"/>
                  <a:pt x="5496" y="4826"/>
                  <a:pt x="5622" y="3546"/>
                </a:cubicBezTo>
                <a:close/>
                <a:moveTo>
                  <a:pt x="2349" y="3546"/>
                </a:moveTo>
                <a:cubicBezTo>
                  <a:pt x="2475" y="4826"/>
                  <a:pt x="2983" y="5841"/>
                  <a:pt x="3633" y="6120"/>
                </a:cubicBezTo>
                <a:cubicBezTo>
                  <a:pt x="3507" y="4840"/>
                  <a:pt x="2999" y="3826"/>
                  <a:pt x="2349" y="3546"/>
                </a:cubicBezTo>
                <a:close/>
                <a:moveTo>
                  <a:pt x="1623" y="3546"/>
                </a:moveTo>
                <a:cubicBezTo>
                  <a:pt x="973" y="3826"/>
                  <a:pt x="465" y="4840"/>
                  <a:pt x="339" y="6120"/>
                </a:cubicBezTo>
                <a:cubicBezTo>
                  <a:pt x="989" y="5841"/>
                  <a:pt x="1497" y="4826"/>
                  <a:pt x="1623" y="3546"/>
                </a:cubicBezTo>
                <a:close/>
                <a:moveTo>
                  <a:pt x="21600" y="2950"/>
                </a:moveTo>
                <a:lnTo>
                  <a:pt x="21600" y="3557"/>
                </a:lnTo>
                <a:lnTo>
                  <a:pt x="21383" y="3684"/>
                </a:lnTo>
                <a:cubicBezTo>
                  <a:pt x="20848" y="4083"/>
                  <a:pt x="20445" y="5000"/>
                  <a:pt x="20335" y="6120"/>
                </a:cubicBezTo>
                <a:cubicBezTo>
                  <a:pt x="20904" y="5876"/>
                  <a:pt x="21364" y="5068"/>
                  <a:pt x="21555" y="4013"/>
                </a:cubicBezTo>
                <a:lnTo>
                  <a:pt x="21600" y="3686"/>
                </a:lnTo>
                <a:lnTo>
                  <a:pt x="21600" y="5129"/>
                </a:lnTo>
                <a:lnTo>
                  <a:pt x="21590" y="5162"/>
                </a:lnTo>
                <a:cubicBezTo>
                  <a:pt x="21292" y="5982"/>
                  <a:pt x="20834" y="6566"/>
                  <a:pt x="20304" y="6741"/>
                </a:cubicBezTo>
                <a:lnTo>
                  <a:pt x="20303" y="6747"/>
                </a:lnTo>
                <a:cubicBezTo>
                  <a:pt x="20291" y="6751"/>
                  <a:pt x="20278" y="6756"/>
                  <a:pt x="20265" y="6754"/>
                </a:cubicBezTo>
                <a:cubicBezTo>
                  <a:pt x="20191" y="6780"/>
                  <a:pt x="20116" y="6794"/>
                  <a:pt x="20040" y="6797"/>
                </a:cubicBezTo>
                <a:lnTo>
                  <a:pt x="19999" y="6804"/>
                </a:lnTo>
                <a:lnTo>
                  <a:pt x="19999" y="6802"/>
                </a:lnTo>
                <a:lnTo>
                  <a:pt x="19998" y="6802"/>
                </a:lnTo>
                <a:cubicBezTo>
                  <a:pt x="19997" y="6784"/>
                  <a:pt x="19996" y="6766"/>
                  <a:pt x="19996" y="6748"/>
                </a:cubicBezTo>
                <a:cubicBezTo>
                  <a:pt x="19996" y="6721"/>
                  <a:pt x="19997" y="6695"/>
                  <a:pt x="20000" y="6668"/>
                </a:cubicBezTo>
                <a:cubicBezTo>
                  <a:pt x="20000" y="6520"/>
                  <a:pt x="20005" y="6374"/>
                  <a:pt x="20017" y="6231"/>
                </a:cubicBezTo>
                <a:lnTo>
                  <a:pt x="20019" y="6200"/>
                </a:lnTo>
                <a:cubicBezTo>
                  <a:pt x="20019" y="6200"/>
                  <a:pt x="20019" y="6200"/>
                  <a:pt x="20020" y="6199"/>
                </a:cubicBezTo>
                <a:cubicBezTo>
                  <a:pt x="20124" y="4741"/>
                  <a:pt x="20645" y="3543"/>
                  <a:pt x="21342" y="3078"/>
                </a:cubicBezTo>
                <a:close/>
                <a:moveTo>
                  <a:pt x="18010" y="2862"/>
                </a:moveTo>
                <a:lnTo>
                  <a:pt x="18050" y="2870"/>
                </a:lnTo>
                <a:cubicBezTo>
                  <a:pt x="18127" y="2872"/>
                  <a:pt x="18202" y="2886"/>
                  <a:pt x="18276" y="2912"/>
                </a:cubicBezTo>
                <a:cubicBezTo>
                  <a:pt x="18289" y="2910"/>
                  <a:pt x="18302" y="2915"/>
                  <a:pt x="18314" y="2920"/>
                </a:cubicBezTo>
                <a:lnTo>
                  <a:pt x="18315" y="2925"/>
                </a:lnTo>
                <a:cubicBezTo>
                  <a:pt x="19163" y="3206"/>
                  <a:pt x="19827" y="4532"/>
                  <a:pt x="19946" y="6199"/>
                </a:cubicBezTo>
                <a:cubicBezTo>
                  <a:pt x="19946" y="6200"/>
                  <a:pt x="19947" y="6200"/>
                  <a:pt x="19947" y="6200"/>
                </a:cubicBezTo>
                <a:lnTo>
                  <a:pt x="19948" y="6231"/>
                </a:lnTo>
                <a:cubicBezTo>
                  <a:pt x="19960" y="6374"/>
                  <a:pt x="19966" y="6520"/>
                  <a:pt x="19966" y="6668"/>
                </a:cubicBezTo>
                <a:cubicBezTo>
                  <a:pt x="19969" y="6695"/>
                  <a:pt x="19969" y="6721"/>
                  <a:pt x="19969" y="6748"/>
                </a:cubicBezTo>
                <a:cubicBezTo>
                  <a:pt x="19969" y="6766"/>
                  <a:pt x="19969" y="6784"/>
                  <a:pt x="19968" y="6802"/>
                </a:cubicBezTo>
                <a:lnTo>
                  <a:pt x="19967" y="6802"/>
                </a:lnTo>
                <a:lnTo>
                  <a:pt x="19967" y="6804"/>
                </a:lnTo>
                <a:lnTo>
                  <a:pt x="19926" y="6797"/>
                </a:lnTo>
                <a:cubicBezTo>
                  <a:pt x="19850" y="6794"/>
                  <a:pt x="19774" y="6780"/>
                  <a:pt x="19701" y="6754"/>
                </a:cubicBezTo>
                <a:cubicBezTo>
                  <a:pt x="19687" y="6756"/>
                  <a:pt x="19675" y="6751"/>
                  <a:pt x="19662" y="6747"/>
                </a:cubicBezTo>
                <a:lnTo>
                  <a:pt x="19662" y="6741"/>
                </a:lnTo>
                <a:cubicBezTo>
                  <a:pt x="18814" y="6461"/>
                  <a:pt x="18150" y="5134"/>
                  <a:pt x="18031" y="3467"/>
                </a:cubicBezTo>
                <a:cubicBezTo>
                  <a:pt x="18030" y="3467"/>
                  <a:pt x="18030" y="3467"/>
                  <a:pt x="18030" y="3467"/>
                </a:cubicBezTo>
                <a:lnTo>
                  <a:pt x="18028" y="3435"/>
                </a:lnTo>
                <a:cubicBezTo>
                  <a:pt x="18016" y="3292"/>
                  <a:pt x="18011" y="3146"/>
                  <a:pt x="18011" y="2998"/>
                </a:cubicBezTo>
                <a:cubicBezTo>
                  <a:pt x="18008" y="2972"/>
                  <a:pt x="18007" y="2945"/>
                  <a:pt x="18007" y="2918"/>
                </a:cubicBezTo>
                <a:lnTo>
                  <a:pt x="18009" y="2864"/>
                </a:lnTo>
                <a:lnTo>
                  <a:pt x="18010" y="2864"/>
                </a:lnTo>
                <a:close/>
                <a:moveTo>
                  <a:pt x="17956" y="2862"/>
                </a:moveTo>
                <a:lnTo>
                  <a:pt x="17956" y="2864"/>
                </a:lnTo>
                <a:lnTo>
                  <a:pt x="17958" y="2864"/>
                </a:lnTo>
                <a:lnTo>
                  <a:pt x="17959" y="2918"/>
                </a:lnTo>
                <a:cubicBezTo>
                  <a:pt x="17959" y="2945"/>
                  <a:pt x="17959" y="2972"/>
                  <a:pt x="17956" y="2998"/>
                </a:cubicBezTo>
                <a:cubicBezTo>
                  <a:pt x="17956" y="3146"/>
                  <a:pt x="17950" y="3292"/>
                  <a:pt x="17938" y="3435"/>
                </a:cubicBezTo>
                <a:lnTo>
                  <a:pt x="17937" y="3467"/>
                </a:lnTo>
                <a:cubicBezTo>
                  <a:pt x="17936" y="3467"/>
                  <a:pt x="17936" y="3467"/>
                  <a:pt x="17936" y="3467"/>
                </a:cubicBezTo>
                <a:cubicBezTo>
                  <a:pt x="17817" y="5134"/>
                  <a:pt x="17153" y="6461"/>
                  <a:pt x="16304" y="6741"/>
                </a:cubicBezTo>
                <a:lnTo>
                  <a:pt x="16304" y="6747"/>
                </a:lnTo>
                <a:cubicBezTo>
                  <a:pt x="16292" y="6751"/>
                  <a:pt x="16279" y="6756"/>
                  <a:pt x="16266" y="6754"/>
                </a:cubicBezTo>
                <a:cubicBezTo>
                  <a:pt x="16192" y="6780"/>
                  <a:pt x="16117" y="6794"/>
                  <a:pt x="16040" y="6797"/>
                </a:cubicBezTo>
                <a:lnTo>
                  <a:pt x="16000" y="6804"/>
                </a:lnTo>
                <a:lnTo>
                  <a:pt x="16000" y="6802"/>
                </a:lnTo>
                <a:lnTo>
                  <a:pt x="15999" y="6802"/>
                </a:lnTo>
                <a:cubicBezTo>
                  <a:pt x="15997" y="6784"/>
                  <a:pt x="15997" y="6766"/>
                  <a:pt x="15997" y="6748"/>
                </a:cubicBezTo>
                <a:cubicBezTo>
                  <a:pt x="15997" y="6721"/>
                  <a:pt x="15997" y="6695"/>
                  <a:pt x="16000" y="6668"/>
                </a:cubicBezTo>
                <a:cubicBezTo>
                  <a:pt x="16000" y="6520"/>
                  <a:pt x="16006" y="6374"/>
                  <a:pt x="16018" y="6231"/>
                </a:cubicBezTo>
                <a:lnTo>
                  <a:pt x="16019" y="6200"/>
                </a:lnTo>
                <a:cubicBezTo>
                  <a:pt x="16020" y="6200"/>
                  <a:pt x="16020" y="6200"/>
                  <a:pt x="16021" y="6199"/>
                </a:cubicBezTo>
                <a:cubicBezTo>
                  <a:pt x="16139" y="4532"/>
                  <a:pt x="16804" y="3206"/>
                  <a:pt x="17652" y="2925"/>
                </a:cubicBezTo>
                <a:lnTo>
                  <a:pt x="17652" y="2920"/>
                </a:lnTo>
                <a:cubicBezTo>
                  <a:pt x="17664" y="2915"/>
                  <a:pt x="17677" y="2910"/>
                  <a:pt x="17690" y="2912"/>
                </a:cubicBezTo>
                <a:cubicBezTo>
                  <a:pt x="17764" y="2886"/>
                  <a:pt x="17839" y="2872"/>
                  <a:pt x="17916" y="2870"/>
                </a:cubicBezTo>
                <a:close/>
                <a:moveTo>
                  <a:pt x="14011" y="2862"/>
                </a:moveTo>
                <a:lnTo>
                  <a:pt x="14051" y="2870"/>
                </a:lnTo>
                <a:cubicBezTo>
                  <a:pt x="14128" y="2872"/>
                  <a:pt x="14203" y="2886"/>
                  <a:pt x="14277" y="2912"/>
                </a:cubicBezTo>
                <a:cubicBezTo>
                  <a:pt x="14290" y="2910"/>
                  <a:pt x="14303" y="2915"/>
                  <a:pt x="14315" y="2920"/>
                </a:cubicBezTo>
                <a:lnTo>
                  <a:pt x="14315" y="2925"/>
                </a:lnTo>
                <a:cubicBezTo>
                  <a:pt x="15163" y="3206"/>
                  <a:pt x="15828" y="4532"/>
                  <a:pt x="15947" y="6199"/>
                </a:cubicBezTo>
                <a:cubicBezTo>
                  <a:pt x="15947" y="6200"/>
                  <a:pt x="15947" y="6200"/>
                  <a:pt x="15948" y="6200"/>
                </a:cubicBezTo>
                <a:lnTo>
                  <a:pt x="15949" y="6231"/>
                </a:lnTo>
                <a:cubicBezTo>
                  <a:pt x="15961" y="6374"/>
                  <a:pt x="15967" y="6520"/>
                  <a:pt x="15967" y="6668"/>
                </a:cubicBezTo>
                <a:cubicBezTo>
                  <a:pt x="15970" y="6695"/>
                  <a:pt x="15970" y="6721"/>
                  <a:pt x="15970" y="6748"/>
                </a:cubicBezTo>
                <a:cubicBezTo>
                  <a:pt x="15970" y="6766"/>
                  <a:pt x="15970" y="6784"/>
                  <a:pt x="15968" y="6802"/>
                </a:cubicBezTo>
                <a:lnTo>
                  <a:pt x="15967" y="6802"/>
                </a:lnTo>
                <a:lnTo>
                  <a:pt x="15967" y="6804"/>
                </a:lnTo>
                <a:lnTo>
                  <a:pt x="15927" y="6797"/>
                </a:lnTo>
                <a:cubicBezTo>
                  <a:pt x="15850" y="6794"/>
                  <a:pt x="15775" y="6780"/>
                  <a:pt x="15701" y="6754"/>
                </a:cubicBezTo>
                <a:cubicBezTo>
                  <a:pt x="15688" y="6756"/>
                  <a:pt x="15675" y="6751"/>
                  <a:pt x="15663" y="6747"/>
                </a:cubicBezTo>
                <a:lnTo>
                  <a:pt x="15663" y="6741"/>
                </a:lnTo>
                <a:cubicBezTo>
                  <a:pt x="14815" y="6461"/>
                  <a:pt x="14150" y="5134"/>
                  <a:pt x="14031" y="3467"/>
                </a:cubicBezTo>
                <a:cubicBezTo>
                  <a:pt x="14031" y="3467"/>
                  <a:pt x="14031" y="3467"/>
                  <a:pt x="14030" y="3467"/>
                </a:cubicBezTo>
                <a:lnTo>
                  <a:pt x="14029" y="3435"/>
                </a:lnTo>
                <a:cubicBezTo>
                  <a:pt x="14017" y="3292"/>
                  <a:pt x="14011" y="3146"/>
                  <a:pt x="14011" y="2998"/>
                </a:cubicBezTo>
                <a:cubicBezTo>
                  <a:pt x="14008" y="2972"/>
                  <a:pt x="14008" y="2945"/>
                  <a:pt x="14008" y="2918"/>
                </a:cubicBezTo>
                <a:lnTo>
                  <a:pt x="14010" y="2864"/>
                </a:lnTo>
                <a:lnTo>
                  <a:pt x="14011" y="2864"/>
                </a:lnTo>
                <a:close/>
                <a:moveTo>
                  <a:pt x="13957" y="2862"/>
                </a:moveTo>
                <a:lnTo>
                  <a:pt x="13957" y="2864"/>
                </a:lnTo>
                <a:lnTo>
                  <a:pt x="13958" y="2864"/>
                </a:lnTo>
                <a:lnTo>
                  <a:pt x="13960" y="2918"/>
                </a:lnTo>
                <a:cubicBezTo>
                  <a:pt x="13960" y="2945"/>
                  <a:pt x="13959" y="2972"/>
                  <a:pt x="13956" y="2998"/>
                </a:cubicBezTo>
                <a:cubicBezTo>
                  <a:pt x="13956" y="3146"/>
                  <a:pt x="13951" y="3292"/>
                  <a:pt x="13939" y="3435"/>
                </a:cubicBezTo>
                <a:lnTo>
                  <a:pt x="13937" y="3467"/>
                </a:lnTo>
                <a:cubicBezTo>
                  <a:pt x="13937" y="3467"/>
                  <a:pt x="13937" y="3467"/>
                  <a:pt x="13936" y="3467"/>
                </a:cubicBezTo>
                <a:cubicBezTo>
                  <a:pt x="13817" y="5134"/>
                  <a:pt x="13153" y="6461"/>
                  <a:pt x="12305" y="6741"/>
                </a:cubicBezTo>
                <a:lnTo>
                  <a:pt x="12305" y="6747"/>
                </a:lnTo>
                <a:cubicBezTo>
                  <a:pt x="12292" y="6751"/>
                  <a:pt x="12280" y="6756"/>
                  <a:pt x="12267" y="6754"/>
                </a:cubicBezTo>
                <a:cubicBezTo>
                  <a:pt x="12193" y="6780"/>
                  <a:pt x="12117" y="6794"/>
                  <a:pt x="12041" y="6797"/>
                </a:cubicBezTo>
                <a:lnTo>
                  <a:pt x="12001" y="6804"/>
                </a:lnTo>
                <a:lnTo>
                  <a:pt x="12000" y="6802"/>
                </a:lnTo>
                <a:lnTo>
                  <a:pt x="11999" y="6802"/>
                </a:lnTo>
                <a:cubicBezTo>
                  <a:pt x="11998" y="6784"/>
                  <a:pt x="11998" y="6766"/>
                  <a:pt x="11998" y="6748"/>
                </a:cubicBezTo>
                <a:cubicBezTo>
                  <a:pt x="11998" y="6721"/>
                  <a:pt x="11998" y="6695"/>
                  <a:pt x="12001" y="6668"/>
                </a:cubicBezTo>
                <a:cubicBezTo>
                  <a:pt x="12001" y="6520"/>
                  <a:pt x="12007" y="6374"/>
                  <a:pt x="12019" y="6231"/>
                </a:cubicBezTo>
                <a:lnTo>
                  <a:pt x="12020" y="6200"/>
                </a:lnTo>
                <a:cubicBezTo>
                  <a:pt x="12020" y="6200"/>
                  <a:pt x="12021" y="6200"/>
                  <a:pt x="12021" y="6199"/>
                </a:cubicBezTo>
                <a:cubicBezTo>
                  <a:pt x="12140" y="4532"/>
                  <a:pt x="12804" y="3206"/>
                  <a:pt x="13652" y="2925"/>
                </a:cubicBezTo>
                <a:lnTo>
                  <a:pt x="13653" y="2920"/>
                </a:lnTo>
                <a:cubicBezTo>
                  <a:pt x="13665" y="2915"/>
                  <a:pt x="13678" y="2910"/>
                  <a:pt x="13691" y="2912"/>
                </a:cubicBezTo>
                <a:cubicBezTo>
                  <a:pt x="13765" y="2886"/>
                  <a:pt x="13840" y="2872"/>
                  <a:pt x="13917" y="2870"/>
                </a:cubicBezTo>
                <a:close/>
                <a:moveTo>
                  <a:pt x="10011" y="2862"/>
                </a:moveTo>
                <a:lnTo>
                  <a:pt x="10052" y="2870"/>
                </a:lnTo>
                <a:cubicBezTo>
                  <a:pt x="10128" y="2872"/>
                  <a:pt x="10204" y="2886"/>
                  <a:pt x="10277" y="2912"/>
                </a:cubicBezTo>
                <a:cubicBezTo>
                  <a:pt x="10291" y="2910"/>
                  <a:pt x="10303" y="2915"/>
                  <a:pt x="10316" y="2920"/>
                </a:cubicBezTo>
                <a:lnTo>
                  <a:pt x="10316" y="2925"/>
                </a:lnTo>
                <a:cubicBezTo>
                  <a:pt x="11164" y="3206"/>
                  <a:pt x="11828" y="4532"/>
                  <a:pt x="11947" y="6199"/>
                </a:cubicBezTo>
                <a:cubicBezTo>
                  <a:pt x="11948" y="6200"/>
                  <a:pt x="11948" y="6200"/>
                  <a:pt x="11948" y="6200"/>
                </a:cubicBezTo>
                <a:lnTo>
                  <a:pt x="11950" y="6231"/>
                </a:lnTo>
                <a:cubicBezTo>
                  <a:pt x="11962" y="6374"/>
                  <a:pt x="11967" y="6520"/>
                  <a:pt x="11967" y="6668"/>
                </a:cubicBezTo>
                <a:cubicBezTo>
                  <a:pt x="11970" y="6695"/>
                  <a:pt x="11971" y="6721"/>
                  <a:pt x="11971" y="6748"/>
                </a:cubicBezTo>
                <a:cubicBezTo>
                  <a:pt x="11971" y="6766"/>
                  <a:pt x="11971" y="6784"/>
                  <a:pt x="11969" y="6802"/>
                </a:cubicBezTo>
                <a:lnTo>
                  <a:pt x="11968" y="6802"/>
                </a:lnTo>
                <a:lnTo>
                  <a:pt x="11968" y="6804"/>
                </a:lnTo>
                <a:lnTo>
                  <a:pt x="11927" y="6797"/>
                </a:lnTo>
                <a:cubicBezTo>
                  <a:pt x="11851" y="6794"/>
                  <a:pt x="11776" y="6780"/>
                  <a:pt x="11702" y="6754"/>
                </a:cubicBezTo>
                <a:cubicBezTo>
                  <a:pt x="11689" y="6756"/>
                  <a:pt x="11676" y="6751"/>
                  <a:pt x="11664" y="6747"/>
                </a:cubicBezTo>
                <a:lnTo>
                  <a:pt x="11663" y="6741"/>
                </a:lnTo>
                <a:cubicBezTo>
                  <a:pt x="10815" y="6461"/>
                  <a:pt x="10151" y="5134"/>
                  <a:pt x="10032" y="3467"/>
                </a:cubicBezTo>
                <a:cubicBezTo>
                  <a:pt x="10032" y="3467"/>
                  <a:pt x="10031" y="3467"/>
                  <a:pt x="10031" y="3467"/>
                </a:cubicBezTo>
                <a:lnTo>
                  <a:pt x="10030" y="3435"/>
                </a:lnTo>
                <a:cubicBezTo>
                  <a:pt x="10018" y="3292"/>
                  <a:pt x="10012" y="3146"/>
                  <a:pt x="10012" y="2998"/>
                </a:cubicBezTo>
                <a:cubicBezTo>
                  <a:pt x="10009" y="2972"/>
                  <a:pt x="10009" y="2945"/>
                  <a:pt x="10009" y="2918"/>
                </a:cubicBezTo>
                <a:lnTo>
                  <a:pt x="10010" y="2864"/>
                </a:lnTo>
                <a:lnTo>
                  <a:pt x="10011" y="2864"/>
                </a:lnTo>
                <a:close/>
                <a:moveTo>
                  <a:pt x="9958" y="2862"/>
                </a:moveTo>
                <a:lnTo>
                  <a:pt x="9958" y="2864"/>
                </a:lnTo>
                <a:lnTo>
                  <a:pt x="9959" y="2864"/>
                </a:lnTo>
                <a:lnTo>
                  <a:pt x="9960" y="2918"/>
                </a:lnTo>
                <a:cubicBezTo>
                  <a:pt x="9960" y="2945"/>
                  <a:pt x="9960" y="2972"/>
                  <a:pt x="9957" y="2998"/>
                </a:cubicBezTo>
                <a:cubicBezTo>
                  <a:pt x="9957" y="3146"/>
                  <a:pt x="9951" y="3292"/>
                  <a:pt x="9939" y="3435"/>
                </a:cubicBezTo>
                <a:lnTo>
                  <a:pt x="9938" y="3467"/>
                </a:lnTo>
                <a:cubicBezTo>
                  <a:pt x="9938" y="3467"/>
                  <a:pt x="9937" y="3467"/>
                  <a:pt x="9937" y="3467"/>
                </a:cubicBezTo>
                <a:cubicBezTo>
                  <a:pt x="9818" y="5134"/>
                  <a:pt x="9154" y="6461"/>
                  <a:pt x="8306" y="6741"/>
                </a:cubicBezTo>
                <a:lnTo>
                  <a:pt x="8306" y="6747"/>
                </a:lnTo>
                <a:cubicBezTo>
                  <a:pt x="8293" y="6751"/>
                  <a:pt x="8280" y="6756"/>
                  <a:pt x="8267" y="6754"/>
                </a:cubicBezTo>
                <a:cubicBezTo>
                  <a:pt x="8194" y="6780"/>
                  <a:pt x="8118" y="6794"/>
                  <a:pt x="8042" y="6797"/>
                </a:cubicBezTo>
                <a:lnTo>
                  <a:pt x="8001" y="6804"/>
                </a:lnTo>
                <a:lnTo>
                  <a:pt x="8001" y="6802"/>
                </a:lnTo>
                <a:lnTo>
                  <a:pt x="8000" y="6802"/>
                </a:lnTo>
                <a:cubicBezTo>
                  <a:pt x="7999" y="6784"/>
                  <a:pt x="7999" y="6766"/>
                  <a:pt x="7999" y="6748"/>
                </a:cubicBezTo>
                <a:cubicBezTo>
                  <a:pt x="7999" y="6721"/>
                  <a:pt x="7999" y="6695"/>
                  <a:pt x="8002" y="6668"/>
                </a:cubicBezTo>
                <a:cubicBezTo>
                  <a:pt x="8002" y="6520"/>
                  <a:pt x="8008" y="6374"/>
                  <a:pt x="8019" y="6231"/>
                </a:cubicBezTo>
                <a:lnTo>
                  <a:pt x="8021" y="6200"/>
                </a:lnTo>
                <a:cubicBezTo>
                  <a:pt x="8021" y="6200"/>
                  <a:pt x="8022" y="6200"/>
                  <a:pt x="8022" y="6199"/>
                </a:cubicBezTo>
                <a:cubicBezTo>
                  <a:pt x="8141" y="4532"/>
                  <a:pt x="8805" y="3206"/>
                  <a:pt x="9653" y="2925"/>
                </a:cubicBezTo>
                <a:lnTo>
                  <a:pt x="9653" y="2920"/>
                </a:lnTo>
                <a:cubicBezTo>
                  <a:pt x="9666" y="2915"/>
                  <a:pt x="9679" y="2910"/>
                  <a:pt x="9692" y="2912"/>
                </a:cubicBezTo>
                <a:cubicBezTo>
                  <a:pt x="9765" y="2886"/>
                  <a:pt x="9841" y="2872"/>
                  <a:pt x="9917" y="2870"/>
                </a:cubicBezTo>
                <a:close/>
                <a:moveTo>
                  <a:pt x="6012" y="2862"/>
                </a:moveTo>
                <a:lnTo>
                  <a:pt x="6053" y="2870"/>
                </a:lnTo>
                <a:cubicBezTo>
                  <a:pt x="6129" y="2872"/>
                  <a:pt x="6204" y="2886"/>
                  <a:pt x="6278" y="2912"/>
                </a:cubicBezTo>
                <a:cubicBezTo>
                  <a:pt x="6291" y="2910"/>
                  <a:pt x="6304" y="2915"/>
                  <a:pt x="6316" y="2920"/>
                </a:cubicBezTo>
                <a:lnTo>
                  <a:pt x="6317" y="2925"/>
                </a:lnTo>
                <a:cubicBezTo>
                  <a:pt x="7165" y="3206"/>
                  <a:pt x="7829" y="4532"/>
                  <a:pt x="7948" y="6199"/>
                </a:cubicBezTo>
                <a:cubicBezTo>
                  <a:pt x="7948" y="6200"/>
                  <a:pt x="7949" y="6200"/>
                  <a:pt x="7949" y="6200"/>
                </a:cubicBezTo>
                <a:lnTo>
                  <a:pt x="7950" y="6231"/>
                </a:lnTo>
                <a:cubicBezTo>
                  <a:pt x="7962" y="6374"/>
                  <a:pt x="7968" y="6520"/>
                  <a:pt x="7968" y="6668"/>
                </a:cubicBezTo>
                <a:cubicBezTo>
                  <a:pt x="7971" y="6695"/>
                  <a:pt x="7971" y="6721"/>
                  <a:pt x="7971" y="6748"/>
                </a:cubicBezTo>
                <a:cubicBezTo>
                  <a:pt x="7971" y="6766"/>
                  <a:pt x="7971" y="6784"/>
                  <a:pt x="7970" y="6802"/>
                </a:cubicBezTo>
                <a:lnTo>
                  <a:pt x="7969" y="6802"/>
                </a:lnTo>
                <a:lnTo>
                  <a:pt x="7969" y="6804"/>
                </a:lnTo>
                <a:lnTo>
                  <a:pt x="7928" y="6797"/>
                </a:lnTo>
                <a:cubicBezTo>
                  <a:pt x="7852" y="6794"/>
                  <a:pt x="7776" y="6780"/>
                  <a:pt x="7703" y="6754"/>
                </a:cubicBezTo>
                <a:cubicBezTo>
                  <a:pt x="7689" y="6756"/>
                  <a:pt x="7677" y="6751"/>
                  <a:pt x="7664" y="6747"/>
                </a:cubicBezTo>
                <a:lnTo>
                  <a:pt x="7664" y="6741"/>
                </a:lnTo>
                <a:cubicBezTo>
                  <a:pt x="6816" y="6461"/>
                  <a:pt x="6152" y="5134"/>
                  <a:pt x="6033" y="3467"/>
                </a:cubicBezTo>
                <a:cubicBezTo>
                  <a:pt x="6032" y="3467"/>
                  <a:pt x="6032" y="3467"/>
                  <a:pt x="6032" y="3467"/>
                </a:cubicBezTo>
                <a:lnTo>
                  <a:pt x="6030" y="3435"/>
                </a:lnTo>
                <a:cubicBezTo>
                  <a:pt x="6018" y="3292"/>
                  <a:pt x="6013" y="3146"/>
                  <a:pt x="6013" y="2998"/>
                </a:cubicBezTo>
                <a:cubicBezTo>
                  <a:pt x="6010" y="2972"/>
                  <a:pt x="6010" y="2945"/>
                  <a:pt x="6010" y="2918"/>
                </a:cubicBezTo>
                <a:lnTo>
                  <a:pt x="6011" y="2864"/>
                </a:lnTo>
                <a:lnTo>
                  <a:pt x="6012" y="2864"/>
                </a:lnTo>
                <a:close/>
                <a:moveTo>
                  <a:pt x="5958" y="2862"/>
                </a:moveTo>
                <a:lnTo>
                  <a:pt x="5958" y="2864"/>
                </a:lnTo>
                <a:lnTo>
                  <a:pt x="5960" y="2864"/>
                </a:lnTo>
                <a:lnTo>
                  <a:pt x="5961" y="2918"/>
                </a:lnTo>
                <a:cubicBezTo>
                  <a:pt x="5961" y="2945"/>
                  <a:pt x="5961" y="2972"/>
                  <a:pt x="5958" y="2998"/>
                </a:cubicBezTo>
                <a:cubicBezTo>
                  <a:pt x="5958" y="3146"/>
                  <a:pt x="5952" y="3292"/>
                  <a:pt x="5940" y="3435"/>
                </a:cubicBezTo>
                <a:lnTo>
                  <a:pt x="5939" y="3467"/>
                </a:lnTo>
                <a:cubicBezTo>
                  <a:pt x="5938" y="3467"/>
                  <a:pt x="5938" y="3467"/>
                  <a:pt x="5938" y="3467"/>
                </a:cubicBezTo>
                <a:cubicBezTo>
                  <a:pt x="5819" y="5134"/>
                  <a:pt x="5155" y="6461"/>
                  <a:pt x="4307" y="6741"/>
                </a:cubicBezTo>
                <a:lnTo>
                  <a:pt x="4306" y="6747"/>
                </a:lnTo>
                <a:cubicBezTo>
                  <a:pt x="4294" y="6751"/>
                  <a:pt x="4281" y="6756"/>
                  <a:pt x="4268" y="6754"/>
                </a:cubicBezTo>
                <a:cubicBezTo>
                  <a:pt x="4194" y="6780"/>
                  <a:pt x="4119" y="6794"/>
                  <a:pt x="4042" y="6797"/>
                </a:cubicBezTo>
                <a:lnTo>
                  <a:pt x="4002" y="6804"/>
                </a:lnTo>
                <a:lnTo>
                  <a:pt x="4002" y="6802"/>
                </a:lnTo>
                <a:lnTo>
                  <a:pt x="4001" y="6802"/>
                </a:lnTo>
                <a:cubicBezTo>
                  <a:pt x="3999" y="6784"/>
                  <a:pt x="3999" y="6766"/>
                  <a:pt x="3999" y="6748"/>
                </a:cubicBezTo>
                <a:cubicBezTo>
                  <a:pt x="3999" y="6721"/>
                  <a:pt x="3999" y="6695"/>
                  <a:pt x="4003" y="6668"/>
                </a:cubicBezTo>
                <a:cubicBezTo>
                  <a:pt x="4002" y="6520"/>
                  <a:pt x="4008" y="6374"/>
                  <a:pt x="4020" y="6231"/>
                </a:cubicBezTo>
                <a:lnTo>
                  <a:pt x="4021" y="6200"/>
                </a:lnTo>
                <a:cubicBezTo>
                  <a:pt x="4022" y="6200"/>
                  <a:pt x="4022" y="6200"/>
                  <a:pt x="4023" y="6199"/>
                </a:cubicBezTo>
                <a:cubicBezTo>
                  <a:pt x="4141" y="4532"/>
                  <a:pt x="4806" y="3206"/>
                  <a:pt x="5654" y="2925"/>
                </a:cubicBezTo>
                <a:lnTo>
                  <a:pt x="5654" y="2920"/>
                </a:lnTo>
                <a:cubicBezTo>
                  <a:pt x="5667" y="2915"/>
                  <a:pt x="5679" y="2910"/>
                  <a:pt x="5692" y="2912"/>
                </a:cubicBezTo>
                <a:cubicBezTo>
                  <a:pt x="5766" y="2886"/>
                  <a:pt x="5841" y="2872"/>
                  <a:pt x="5918" y="2870"/>
                </a:cubicBezTo>
                <a:close/>
                <a:moveTo>
                  <a:pt x="2013" y="2862"/>
                </a:moveTo>
                <a:lnTo>
                  <a:pt x="2053" y="2870"/>
                </a:lnTo>
                <a:cubicBezTo>
                  <a:pt x="2130" y="2872"/>
                  <a:pt x="2205" y="2886"/>
                  <a:pt x="2279" y="2912"/>
                </a:cubicBezTo>
                <a:cubicBezTo>
                  <a:pt x="2292" y="2910"/>
                  <a:pt x="2305" y="2915"/>
                  <a:pt x="2317" y="2920"/>
                </a:cubicBezTo>
                <a:lnTo>
                  <a:pt x="2317" y="2925"/>
                </a:lnTo>
                <a:cubicBezTo>
                  <a:pt x="3166" y="3206"/>
                  <a:pt x="3830" y="4532"/>
                  <a:pt x="3949" y="6199"/>
                </a:cubicBezTo>
                <a:cubicBezTo>
                  <a:pt x="3949" y="6200"/>
                  <a:pt x="3949" y="6200"/>
                  <a:pt x="3950" y="6200"/>
                </a:cubicBezTo>
                <a:lnTo>
                  <a:pt x="3951" y="6231"/>
                </a:lnTo>
                <a:cubicBezTo>
                  <a:pt x="3963" y="6374"/>
                  <a:pt x="3969" y="6520"/>
                  <a:pt x="3969" y="6668"/>
                </a:cubicBezTo>
                <a:cubicBezTo>
                  <a:pt x="3972" y="6695"/>
                  <a:pt x="3972" y="6721"/>
                  <a:pt x="3972" y="6748"/>
                </a:cubicBezTo>
                <a:cubicBezTo>
                  <a:pt x="3972" y="6766"/>
                  <a:pt x="3972" y="6784"/>
                  <a:pt x="3971" y="6802"/>
                </a:cubicBezTo>
                <a:lnTo>
                  <a:pt x="3969" y="6802"/>
                </a:lnTo>
                <a:lnTo>
                  <a:pt x="3969" y="6804"/>
                </a:lnTo>
                <a:lnTo>
                  <a:pt x="3929" y="6797"/>
                </a:lnTo>
                <a:cubicBezTo>
                  <a:pt x="3852" y="6794"/>
                  <a:pt x="3777" y="6780"/>
                  <a:pt x="3703" y="6754"/>
                </a:cubicBezTo>
                <a:cubicBezTo>
                  <a:pt x="3690" y="6756"/>
                  <a:pt x="3678" y="6751"/>
                  <a:pt x="3665" y="6747"/>
                </a:cubicBezTo>
                <a:lnTo>
                  <a:pt x="3665" y="6741"/>
                </a:lnTo>
                <a:cubicBezTo>
                  <a:pt x="2817" y="6461"/>
                  <a:pt x="2152" y="5134"/>
                  <a:pt x="2034" y="3467"/>
                </a:cubicBezTo>
                <a:cubicBezTo>
                  <a:pt x="2033" y="3467"/>
                  <a:pt x="2033" y="3467"/>
                  <a:pt x="2032" y="3467"/>
                </a:cubicBezTo>
                <a:lnTo>
                  <a:pt x="2031" y="3435"/>
                </a:lnTo>
                <a:cubicBezTo>
                  <a:pt x="2019" y="3292"/>
                  <a:pt x="2013" y="3146"/>
                  <a:pt x="2013" y="2998"/>
                </a:cubicBezTo>
                <a:cubicBezTo>
                  <a:pt x="2010" y="2972"/>
                  <a:pt x="2010" y="2945"/>
                  <a:pt x="2010" y="2918"/>
                </a:cubicBezTo>
                <a:lnTo>
                  <a:pt x="2012" y="2864"/>
                </a:lnTo>
                <a:lnTo>
                  <a:pt x="2013" y="2864"/>
                </a:lnTo>
                <a:close/>
                <a:moveTo>
                  <a:pt x="1959" y="2862"/>
                </a:moveTo>
                <a:lnTo>
                  <a:pt x="1959" y="2864"/>
                </a:lnTo>
                <a:lnTo>
                  <a:pt x="1960" y="2864"/>
                </a:lnTo>
                <a:lnTo>
                  <a:pt x="1962" y="2918"/>
                </a:lnTo>
                <a:cubicBezTo>
                  <a:pt x="1962" y="2945"/>
                  <a:pt x="1962" y="2972"/>
                  <a:pt x="1959" y="2998"/>
                </a:cubicBezTo>
                <a:cubicBezTo>
                  <a:pt x="1959" y="3146"/>
                  <a:pt x="1953" y="3292"/>
                  <a:pt x="1941" y="3435"/>
                </a:cubicBezTo>
                <a:lnTo>
                  <a:pt x="1940" y="3467"/>
                </a:lnTo>
                <a:cubicBezTo>
                  <a:pt x="1939" y="3467"/>
                  <a:pt x="1939" y="3467"/>
                  <a:pt x="1938" y="3467"/>
                </a:cubicBezTo>
                <a:cubicBezTo>
                  <a:pt x="1820" y="5134"/>
                  <a:pt x="1155" y="6461"/>
                  <a:pt x="307" y="6741"/>
                </a:cubicBezTo>
                <a:lnTo>
                  <a:pt x="307" y="6747"/>
                </a:lnTo>
                <a:cubicBezTo>
                  <a:pt x="294" y="6751"/>
                  <a:pt x="282" y="6756"/>
                  <a:pt x="269" y="6754"/>
                </a:cubicBezTo>
                <a:cubicBezTo>
                  <a:pt x="195" y="6780"/>
                  <a:pt x="120" y="6794"/>
                  <a:pt x="43" y="6797"/>
                </a:cubicBezTo>
                <a:lnTo>
                  <a:pt x="3" y="6804"/>
                </a:lnTo>
                <a:lnTo>
                  <a:pt x="3" y="6802"/>
                </a:lnTo>
                <a:lnTo>
                  <a:pt x="1" y="6802"/>
                </a:lnTo>
                <a:cubicBezTo>
                  <a:pt x="0" y="6784"/>
                  <a:pt x="0" y="6766"/>
                  <a:pt x="0" y="6748"/>
                </a:cubicBezTo>
                <a:cubicBezTo>
                  <a:pt x="0" y="6721"/>
                  <a:pt x="0" y="6695"/>
                  <a:pt x="3" y="6668"/>
                </a:cubicBezTo>
                <a:cubicBezTo>
                  <a:pt x="3" y="6520"/>
                  <a:pt x="9" y="6374"/>
                  <a:pt x="21" y="6231"/>
                </a:cubicBezTo>
                <a:lnTo>
                  <a:pt x="22" y="6200"/>
                </a:lnTo>
                <a:cubicBezTo>
                  <a:pt x="23" y="6200"/>
                  <a:pt x="23" y="6200"/>
                  <a:pt x="23" y="6199"/>
                </a:cubicBezTo>
                <a:cubicBezTo>
                  <a:pt x="142" y="4532"/>
                  <a:pt x="806" y="3206"/>
                  <a:pt x="1655" y="2925"/>
                </a:cubicBezTo>
                <a:lnTo>
                  <a:pt x="1655" y="2920"/>
                </a:lnTo>
                <a:cubicBezTo>
                  <a:pt x="1667" y="2915"/>
                  <a:pt x="1680" y="2910"/>
                  <a:pt x="1693" y="2912"/>
                </a:cubicBezTo>
                <a:cubicBezTo>
                  <a:pt x="1767" y="2886"/>
                  <a:pt x="1842" y="2872"/>
                  <a:pt x="1919" y="2870"/>
                </a:cubicBezTo>
                <a:close/>
                <a:moveTo>
                  <a:pt x="20857" y="0"/>
                </a:moveTo>
                <a:lnTo>
                  <a:pt x="21350" y="0"/>
                </a:lnTo>
                <a:cubicBezTo>
                  <a:pt x="21428" y="144"/>
                  <a:pt x="21499" y="300"/>
                  <a:pt x="21564" y="467"/>
                </a:cubicBezTo>
                <a:lnTo>
                  <a:pt x="21600" y="578"/>
                </a:lnTo>
                <a:lnTo>
                  <a:pt x="21600" y="2011"/>
                </a:lnTo>
                <a:lnTo>
                  <a:pt x="21517" y="1486"/>
                </a:lnTo>
                <a:cubicBezTo>
                  <a:pt x="21382" y="867"/>
                  <a:pt x="21150" y="347"/>
                  <a:pt x="20857" y="0"/>
                </a:cubicBezTo>
                <a:close/>
                <a:moveTo>
                  <a:pt x="20077" y="0"/>
                </a:moveTo>
                <a:lnTo>
                  <a:pt x="20394" y="0"/>
                </a:lnTo>
                <a:cubicBezTo>
                  <a:pt x="20555" y="935"/>
                  <a:pt x="20931" y="1680"/>
                  <a:pt x="21409" y="2016"/>
                </a:cubicBezTo>
                <a:lnTo>
                  <a:pt x="21600" y="2124"/>
                </a:lnTo>
                <a:lnTo>
                  <a:pt x="21600" y="2727"/>
                </a:lnTo>
                <a:lnTo>
                  <a:pt x="21373" y="2619"/>
                </a:lnTo>
                <a:cubicBezTo>
                  <a:pt x="20743" y="2225"/>
                  <a:pt x="20252" y="1239"/>
                  <a:pt x="20077" y="0"/>
                </a:cubicBezTo>
                <a:close/>
                <a:moveTo>
                  <a:pt x="18616" y="0"/>
                </a:moveTo>
                <a:lnTo>
                  <a:pt x="19109" y="0"/>
                </a:lnTo>
                <a:cubicBezTo>
                  <a:pt x="18718" y="463"/>
                  <a:pt x="18436" y="1232"/>
                  <a:pt x="18346" y="2135"/>
                </a:cubicBezTo>
                <a:cubicBezTo>
                  <a:pt x="18923" y="1889"/>
                  <a:pt x="19388" y="1069"/>
                  <a:pt x="19572" y="0"/>
                </a:cubicBezTo>
                <a:lnTo>
                  <a:pt x="19888" y="0"/>
                </a:lnTo>
                <a:cubicBezTo>
                  <a:pt x="19688" y="1417"/>
                  <a:pt x="19075" y="2501"/>
                  <a:pt x="18315" y="2751"/>
                </a:cubicBezTo>
                <a:lnTo>
                  <a:pt x="18314" y="2756"/>
                </a:lnTo>
                <a:cubicBezTo>
                  <a:pt x="18302" y="2761"/>
                  <a:pt x="18289" y="2765"/>
                  <a:pt x="18276" y="2763"/>
                </a:cubicBezTo>
                <a:cubicBezTo>
                  <a:pt x="18202" y="2789"/>
                  <a:pt x="18127" y="2803"/>
                  <a:pt x="18050" y="2806"/>
                </a:cubicBezTo>
                <a:lnTo>
                  <a:pt x="18010" y="2813"/>
                </a:lnTo>
                <a:lnTo>
                  <a:pt x="18010" y="2811"/>
                </a:lnTo>
                <a:lnTo>
                  <a:pt x="18009" y="2811"/>
                </a:lnTo>
                <a:cubicBezTo>
                  <a:pt x="18007" y="2794"/>
                  <a:pt x="18007" y="2776"/>
                  <a:pt x="18007" y="2758"/>
                </a:cubicBezTo>
                <a:cubicBezTo>
                  <a:pt x="18007" y="2731"/>
                  <a:pt x="18008" y="2705"/>
                  <a:pt x="18011" y="2678"/>
                </a:cubicBezTo>
                <a:cubicBezTo>
                  <a:pt x="18011" y="2531"/>
                  <a:pt x="18016" y="2387"/>
                  <a:pt x="18028" y="2245"/>
                </a:cubicBezTo>
                <a:lnTo>
                  <a:pt x="18030" y="2213"/>
                </a:lnTo>
                <a:cubicBezTo>
                  <a:pt x="18030" y="2213"/>
                  <a:pt x="18030" y="2213"/>
                  <a:pt x="18031" y="2213"/>
                </a:cubicBezTo>
                <a:cubicBezTo>
                  <a:pt x="18093" y="1348"/>
                  <a:pt x="18304" y="575"/>
                  <a:pt x="18616" y="0"/>
                </a:cubicBezTo>
                <a:close/>
                <a:moveTo>
                  <a:pt x="16078" y="0"/>
                </a:moveTo>
                <a:lnTo>
                  <a:pt x="16395" y="0"/>
                </a:lnTo>
                <a:cubicBezTo>
                  <a:pt x="16579" y="1069"/>
                  <a:pt x="17043" y="1889"/>
                  <a:pt x="17620" y="2135"/>
                </a:cubicBezTo>
                <a:cubicBezTo>
                  <a:pt x="17531" y="1232"/>
                  <a:pt x="17248" y="463"/>
                  <a:pt x="16857" y="0"/>
                </a:cubicBezTo>
                <a:lnTo>
                  <a:pt x="17351" y="0"/>
                </a:lnTo>
                <a:cubicBezTo>
                  <a:pt x="17662" y="575"/>
                  <a:pt x="17873" y="1348"/>
                  <a:pt x="17936" y="2213"/>
                </a:cubicBezTo>
                <a:cubicBezTo>
                  <a:pt x="17936" y="2213"/>
                  <a:pt x="17936" y="2213"/>
                  <a:pt x="17937" y="2213"/>
                </a:cubicBezTo>
                <a:lnTo>
                  <a:pt x="17938" y="2245"/>
                </a:lnTo>
                <a:cubicBezTo>
                  <a:pt x="17950" y="2387"/>
                  <a:pt x="17956" y="2531"/>
                  <a:pt x="17956" y="2678"/>
                </a:cubicBezTo>
                <a:cubicBezTo>
                  <a:pt x="17959" y="2705"/>
                  <a:pt x="17959" y="2731"/>
                  <a:pt x="17959" y="2758"/>
                </a:cubicBezTo>
                <a:cubicBezTo>
                  <a:pt x="17959" y="2776"/>
                  <a:pt x="17959" y="2794"/>
                  <a:pt x="17958" y="2811"/>
                </a:cubicBezTo>
                <a:lnTo>
                  <a:pt x="17956" y="2811"/>
                </a:lnTo>
                <a:lnTo>
                  <a:pt x="17956" y="2813"/>
                </a:lnTo>
                <a:lnTo>
                  <a:pt x="17916" y="2806"/>
                </a:lnTo>
                <a:cubicBezTo>
                  <a:pt x="17839" y="2803"/>
                  <a:pt x="17764" y="2789"/>
                  <a:pt x="17690" y="2763"/>
                </a:cubicBezTo>
                <a:cubicBezTo>
                  <a:pt x="17677" y="2765"/>
                  <a:pt x="17664" y="2761"/>
                  <a:pt x="17652" y="2756"/>
                </a:cubicBezTo>
                <a:lnTo>
                  <a:pt x="17652" y="2751"/>
                </a:lnTo>
                <a:cubicBezTo>
                  <a:pt x="16891" y="2501"/>
                  <a:pt x="16278" y="1417"/>
                  <a:pt x="16078" y="0"/>
                </a:cubicBezTo>
                <a:close/>
                <a:moveTo>
                  <a:pt x="14616" y="0"/>
                </a:moveTo>
                <a:lnTo>
                  <a:pt x="15110" y="0"/>
                </a:lnTo>
                <a:cubicBezTo>
                  <a:pt x="14719" y="463"/>
                  <a:pt x="14436" y="1232"/>
                  <a:pt x="14347" y="2135"/>
                </a:cubicBezTo>
                <a:cubicBezTo>
                  <a:pt x="14924" y="1889"/>
                  <a:pt x="15388" y="1069"/>
                  <a:pt x="15572" y="0"/>
                </a:cubicBezTo>
                <a:lnTo>
                  <a:pt x="15889" y="0"/>
                </a:lnTo>
                <a:cubicBezTo>
                  <a:pt x="15689" y="1417"/>
                  <a:pt x="15076" y="2501"/>
                  <a:pt x="14315" y="2751"/>
                </a:cubicBezTo>
                <a:lnTo>
                  <a:pt x="14315" y="2756"/>
                </a:lnTo>
                <a:cubicBezTo>
                  <a:pt x="14303" y="2761"/>
                  <a:pt x="14290" y="2765"/>
                  <a:pt x="14277" y="2763"/>
                </a:cubicBezTo>
                <a:cubicBezTo>
                  <a:pt x="14203" y="2789"/>
                  <a:pt x="14128" y="2803"/>
                  <a:pt x="14051" y="2806"/>
                </a:cubicBezTo>
                <a:lnTo>
                  <a:pt x="14011" y="2813"/>
                </a:lnTo>
                <a:lnTo>
                  <a:pt x="14011" y="2811"/>
                </a:lnTo>
                <a:lnTo>
                  <a:pt x="14010" y="2811"/>
                </a:lnTo>
                <a:cubicBezTo>
                  <a:pt x="14008" y="2794"/>
                  <a:pt x="14008" y="2776"/>
                  <a:pt x="14008" y="2758"/>
                </a:cubicBezTo>
                <a:cubicBezTo>
                  <a:pt x="14008" y="2731"/>
                  <a:pt x="14008" y="2705"/>
                  <a:pt x="14011" y="2678"/>
                </a:cubicBezTo>
                <a:cubicBezTo>
                  <a:pt x="14011" y="2531"/>
                  <a:pt x="14017" y="2387"/>
                  <a:pt x="14029" y="2245"/>
                </a:cubicBezTo>
                <a:lnTo>
                  <a:pt x="14030" y="2213"/>
                </a:lnTo>
                <a:cubicBezTo>
                  <a:pt x="14031" y="2213"/>
                  <a:pt x="14031" y="2213"/>
                  <a:pt x="14031" y="2213"/>
                </a:cubicBezTo>
                <a:cubicBezTo>
                  <a:pt x="14094" y="1348"/>
                  <a:pt x="14305" y="575"/>
                  <a:pt x="14616" y="0"/>
                </a:cubicBezTo>
                <a:close/>
                <a:moveTo>
                  <a:pt x="12079" y="0"/>
                </a:moveTo>
                <a:lnTo>
                  <a:pt x="12395" y="0"/>
                </a:lnTo>
                <a:cubicBezTo>
                  <a:pt x="12579" y="1069"/>
                  <a:pt x="13044" y="1889"/>
                  <a:pt x="13621" y="2135"/>
                </a:cubicBezTo>
                <a:cubicBezTo>
                  <a:pt x="13531" y="1232"/>
                  <a:pt x="13249" y="463"/>
                  <a:pt x="12858" y="0"/>
                </a:cubicBezTo>
                <a:lnTo>
                  <a:pt x="13351" y="0"/>
                </a:lnTo>
                <a:cubicBezTo>
                  <a:pt x="13663" y="575"/>
                  <a:pt x="13874" y="1348"/>
                  <a:pt x="13936" y="2213"/>
                </a:cubicBezTo>
                <a:cubicBezTo>
                  <a:pt x="13937" y="2213"/>
                  <a:pt x="13937" y="2213"/>
                  <a:pt x="13937" y="2213"/>
                </a:cubicBezTo>
                <a:lnTo>
                  <a:pt x="13939" y="2245"/>
                </a:lnTo>
                <a:cubicBezTo>
                  <a:pt x="13951" y="2387"/>
                  <a:pt x="13956" y="2531"/>
                  <a:pt x="13956" y="2678"/>
                </a:cubicBezTo>
                <a:cubicBezTo>
                  <a:pt x="13959" y="2705"/>
                  <a:pt x="13960" y="2731"/>
                  <a:pt x="13960" y="2758"/>
                </a:cubicBezTo>
                <a:cubicBezTo>
                  <a:pt x="13960" y="2776"/>
                  <a:pt x="13960" y="2794"/>
                  <a:pt x="13958" y="2811"/>
                </a:cubicBezTo>
                <a:lnTo>
                  <a:pt x="13957" y="2811"/>
                </a:lnTo>
                <a:lnTo>
                  <a:pt x="13957" y="2813"/>
                </a:lnTo>
                <a:lnTo>
                  <a:pt x="13917" y="2806"/>
                </a:lnTo>
                <a:cubicBezTo>
                  <a:pt x="13840" y="2803"/>
                  <a:pt x="13765" y="2789"/>
                  <a:pt x="13691" y="2763"/>
                </a:cubicBezTo>
                <a:cubicBezTo>
                  <a:pt x="13678" y="2765"/>
                  <a:pt x="13665" y="2761"/>
                  <a:pt x="13653" y="2756"/>
                </a:cubicBezTo>
                <a:lnTo>
                  <a:pt x="13652" y="2751"/>
                </a:lnTo>
                <a:cubicBezTo>
                  <a:pt x="12892" y="2501"/>
                  <a:pt x="12279" y="1417"/>
                  <a:pt x="12079" y="0"/>
                </a:cubicBezTo>
                <a:close/>
                <a:moveTo>
                  <a:pt x="10617" y="0"/>
                </a:moveTo>
                <a:lnTo>
                  <a:pt x="11110" y="0"/>
                </a:lnTo>
                <a:cubicBezTo>
                  <a:pt x="10719" y="463"/>
                  <a:pt x="10437" y="1232"/>
                  <a:pt x="10348" y="2135"/>
                </a:cubicBezTo>
                <a:cubicBezTo>
                  <a:pt x="10924" y="1889"/>
                  <a:pt x="11389" y="1069"/>
                  <a:pt x="11573" y="0"/>
                </a:cubicBezTo>
                <a:lnTo>
                  <a:pt x="11890" y="0"/>
                </a:lnTo>
                <a:cubicBezTo>
                  <a:pt x="11690" y="1417"/>
                  <a:pt x="11077" y="2501"/>
                  <a:pt x="10316" y="2751"/>
                </a:cubicBezTo>
                <a:lnTo>
                  <a:pt x="10316" y="2756"/>
                </a:lnTo>
                <a:cubicBezTo>
                  <a:pt x="10303" y="2761"/>
                  <a:pt x="10291" y="2765"/>
                  <a:pt x="10277" y="2763"/>
                </a:cubicBezTo>
                <a:cubicBezTo>
                  <a:pt x="10204" y="2789"/>
                  <a:pt x="10128" y="2803"/>
                  <a:pt x="10052" y="2806"/>
                </a:cubicBezTo>
                <a:lnTo>
                  <a:pt x="10011" y="2813"/>
                </a:lnTo>
                <a:lnTo>
                  <a:pt x="10011" y="2811"/>
                </a:lnTo>
                <a:lnTo>
                  <a:pt x="10010" y="2811"/>
                </a:lnTo>
                <a:cubicBezTo>
                  <a:pt x="10009" y="2794"/>
                  <a:pt x="10009" y="2776"/>
                  <a:pt x="10009" y="2758"/>
                </a:cubicBezTo>
                <a:cubicBezTo>
                  <a:pt x="10009" y="2731"/>
                  <a:pt x="10009" y="2705"/>
                  <a:pt x="10012" y="2678"/>
                </a:cubicBezTo>
                <a:cubicBezTo>
                  <a:pt x="10012" y="2531"/>
                  <a:pt x="10018" y="2387"/>
                  <a:pt x="10030" y="2245"/>
                </a:cubicBezTo>
                <a:lnTo>
                  <a:pt x="10031" y="2213"/>
                </a:lnTo>
                <a:cubicBezTo>
                  <a:pt x="10031" y="2213"/>
                  <a:pt x="10032" y="2213"/>
                  <a:pt x="10032" y="2213"/>
                </a:cubicBezTo>
                <a:cubicBezTo>
                  <a:pt x="10094" y="1348"/>
                  <a:pt x="10306" y="575"/>
                  <a:pt x="10617" y="0"/>
                </a:cubicBezTo>
                <a:close/>
                <a:moveTo>
                  <a:pt x="8079" y="0"/>
                </a:moveTo>
                <a:lnTo>
                  <a:pt x="8396" y="0"/>
                </a:lnTo>
                <a:cubicBezTo>
                  <a:pt x="8580" y="1069"/>
                  <a:pt x="9045" y="1889"/>
                  <a:pt x="9621" y="2135"/>
                </a:cubicBezTo>
                <a:cubicBezTo>
                  <a:pt x="9532" y="1232"/>
                  <a:pt x="9250" y="463"/>
                  <a:pt x="8859" y="0"/>
                </a:cubicBezTo>
                <a:lnTo>
                  <a:pt x="9352" y="0"/>
                </a:lnTo>
                <a:cubicBezTo>
                  <a:pt x="9663" y="575"/>
                  <a:pt x="9875" y="1348"/>
                  <a:pt x="9937" y="2213"/>
                </a:cubicBezTo>
                <a:cubicBezTo>
                  <a:pt x="9937" y="2213"/>
                  <a:pt x="9938" y="2213"/>
                  <a:pt x="9938" y="2213"/>
                </a:cubicBezTo>
                <a:lnTo>
                  <a:pt x="9939" y="2245"/>
                </a:lnTo>
                <a:cubicBezTo>
                  <a:pt x="9951" y="2387"/>
                  <a:pt x="9957" y="2531"/>
                  <a:pt x="9957" y="2678"/>
                </a:cubicBezTo>
                <a:cubicBezTo>
                  <a:pt x="9960" y="2705"/>
                  <a:pt x="9960" y="2731"/>
                  <a:pt x="9960" y="2758"/>
                </a:cubicBezTo>
                <a:cubicBezTo>
                  <a:pt x="9960" y="2776"/>
                  <a:pt x="9960" y="2794"/>
                  <a:pt x="9959" y="2811"/>
                </a:cubicBezTo>
                <a:lnTo>
                  <a:pt x="9958" y="2811"/>
                </a:lnTo>
                <a:lnTo>
                  <a:pt x="9958" y="2813"/>
                </a:lnTo>
                <a:lnTo>
                  <a:pt x="9917" y="2806"/>
                </a:lnTo>
                <a:cubicBezTo>
                  <a:pt x="9841" y="2803"/>
                  <a:pt x="9765" y="2789"/>
                  <a:pt x="9692" y="2763"/>
                </a:cubicBezTo>
                <a:cubicBezTo>
                  <a:pt x="9679" y="2765"/>
                  <a:pt x="9666" y="2761"/>
                  <a:pt x="9653" y="2756"/>
                </a:cubicBezTo>
                <a:lnTo>
                  <a:pt x="9653" y="2751"/>
                </a:lnTo>
                <a:cubicBezTo>
                  <a:pt x="8892" y="2501"/>
                  <a:pt x="8280" y="1417"/>
                  <a:pt x="8079" y="0"/>
                </a:cubicBezTo>
                <a:close/>
                <a:moveTo>
                  <a:pt x="6618" y="0"/>
                </a:moveTo>
                <a:lnTo>
                  <a:pt x="7111" y="0"/>
                </a:lnTo>
                <a:cubicBezTo>
                  <a:pt x="6720" y="463"/>
                  <a:pt x="6438" y="1232"/>
                  <a:pt x="6348" y="2135"/>
                </a:cubicBezTo>
                <a:cubicBezTo>
                  <a:pt x="6925" y="1889"/>
                  <a:pt x="7390" y="1069"/>
                  <a:pt x="7574" y="0"/>
                </a:cubicBezTo>
                <a:lnTo>
                  <a:pt x="7891" y="0"/>
                </a:lnTo>
                <a:cubicBezTo>
                  <a:pt x="7690" y="1417"/>
                  <a:pt x="7077" y="2501"/>
                  <a:pt x="6317" y="2751"/>
                </a:cubicBezTo>
                <a:lnTo>
                  <a:pt x="6316" y="2756"/>
                </a:lnTo>
                <a:cubicBezTo>
                  <a:pt x="6304" y="2761"/>
                  <a:pt x="6291" y="2765"/>
                  <a:pt x="6278" y="2763"/>
                </a:cubicBezTo>
                <a:cubicBezTo>
                  <a:pt x="6204" y="2789"/>
                  <a:pt x="6129" y="2803"/>
                  <a:pt x="6053" y="2806"/>
                </a:cubicBezTo>
                <a:lnTo>
                  <a:pt x="6012" y="2813"/>
                </a:lnTo>
                <a:lnTo>
                  <a:pt x="6012" y="2811"/>
                </a:lnTo>
                <a:lnTo>
                  <a:pt x="6011" y="2811"/>
                </a:lnTo>
                <a:cubicBezTo>
                  <a:pt x="6010" y="2794"/>
                  <a:pt x="6010" y="2776"/>
                  <a:pt x="6010" y="2758"/>
                </a:cubicBezTo>
                <a:cubicBezTo>
                  <a:pt x="6010" y="2731"/>
                  <a:pt x="6010" y="2705"/>
                  <a:pt x="6013" y="2678"/>
                </a:cubicBezTo>
                <a:cubicBezTo>
                  <a:pt x="6013" y="2531"/>
                  <a:pt x="6018" y="2387"/>
                  <a:pt x="6030" y="2245"/>
                </a:cubicBezTo>
                <a:lnTo>
                  <a:pt x="6032" y="2213"/>
                </a:lnTo>
                <a:cubicBezTo>
                  <a:pt x="6032" y="2213"/>
                  <a:pt x="6032" y="2213"/>
                  <a:pt x="6033" y="2213"/>
                </a:cubicBezTo>
                <a:cubicBezTo>
                  <a:pt x="6095" y="1348"/>
                  <a:pt x="6306" y="575"/>
                  <a:pt x="6618" y="0"/>
                </a:cubicBezTo>
                <a:close/>
                <a:moveTo>
                  <a:pt x="4080" y="0"/>
                </a:moveTo>
                <a:lnTo>
                  <a:pt x="4397" y="0"/>
                </a:lnTo>
                <a:cubicBezTo>
                  <a:pt x="4581" y="1069"/>
                  <a:pt x="5045" y="1889"/>
                  <a:pt x="5622" y="2135"/>
                </a:cubicBezTo>
                <a:cubicBezTo>
                  <a:pt x="5533" y="1232"/>
                  <a:pt x="5251" y="463"/>
                  <a:pt x="4859" y="0"/>
                </a:cubicBezTo>
                <a:lnTo>
                  <a:pt x="5353" y="0"/>
                </a:lnTo>
                <a:cubicBezTo>
                  <a:pt x="5664" y="575"/>
                  <a:pt x="5876" y="1348"/>
                  <a:pt x="5938" y="2213"/>
                </a:cubicBezTo>
                <a:cubicBezTo>
                  <a:pt x="5938" y="2213"/>
                  <a:pt x="5938" y="2213"/>
                  <a:pt x="5939" y="2213"/>
                </a:cubicBezTo>
                <a:lnTo>
                  <a:pt x="5940" y="2245"/>
                </a:lnTo>
                <a:cubicBezTo>
                  <a:pt x="5952" y="2387"/>
                  <a:pt x="5958" y="2531"/>
                  <a:pt x="5958" y="2678"/>
                </a:cubicBezTo>
                <a:cubicBezTo>
                  <a:pt x="5961" y="2705"/>
                  <a:pt x="5961" y="2731"/>
                  <a:pt x="5961" y="2758"/>
                </a:cubicBezTo>
                <a:cubicBezTo>
                  <a:pt x="5961" y="2776"/>
                  <a:pt x="5961" y="2794"/>
                  <a:pt x="5960" y="2811"/>
                </a:cubicBezTo>
                <a:lnTo>
                  <a:pt x="5958" y="2811"/>
                </a:lnTo>
                <a:lnTo>
                  <a:pt x="5958" y="2813"/>
                </a:lnTo>
                <a:lnTo>
                  <a:pt x="5918" y="2806"/>
                </a:lnTo>
                <a:cubicBezTo>
                  <a:pt x="5841" y="2803"/>
                  <a:pt x="5766" y="2789"/>
                  <a:pt x="5692" y="2763"/>
                </a:cubicBezTo>
                <a:cubicBezTo>
                  <a:pt x="5679" y="2765"/>
                  <a:pt x="5667" y="2761"/>
                  <a:pt x="5654" y="2756"/>
                </a:cubicBezTo>
                <a:lnTo>
                  <a:pt x="5654" y="2751"/>
                </a:lnTo>
                <a:cubicBezTo>
                  <a:pt x="4893" y="2501"/>
                  <a:pt x="4280" y="1417"/>
                  <a:pt x="4080" y="0"/>
                </a:cubicBezTo>
                <a:close/>
                <a:moveTo>
                  <a:pt x="2619" y="0"/>
                </a:moveTo>
                <a:lnTo>
                  <a:pt x="3112" y="0"/>
                </a:lnTo>
                <a:cubicBezTo>
                  <a:pt x="2721" y="463"/>
                  <a:pt x="2439" y="1232"/>
                  <a:pt x="2349" y="2135"/>
                </a:cubicBezTo>
                <a:cubicBezTo>
                  <a:pt x="2926" y="1889"/>
                  <a:pt x="3390" y="1069"/>
                  <a:pt x="3575" y="0"/>
                </a:cubicBezTo>
                <a:lnTo>
                  <a:pt x="3891" y="0"/>
                </a:lnTo>
                <a:cubicBezTo>
                  <a:pt x="3691" y="1417"/>
                  <a:pt x="3078" y="2501"/>
                  <a:pt x="2317" y="2751"/>
                </a:cubicBezTo>
                <a:lnTo>
                  <a:pt x="2317" y="2756"/>
                </a:lnTo>
                <a:cubicBezTo>
                  <a:pt x="2305" y="2761"/>
                  <a:pt x="2292" y="2765"/>
                  <a:pt x="2279" y="2763"/>
                </a:cubicBezTo>
                <a:cubicBezTo>
                  <a:pt x="2205" y="2789"/>
                  <a:pt x="2130" y="2803"/>
                  <a:pt x="2053" y="2806"/>
                </a:cubicBezTo>
                <a:lnTo>
                  <a:pt x="2013" y="2813"/>
                </a:lnTo>
                <a:lnTo>
                  <a:pt x="2013" y="2811"/>
                </a:lnTo>
                <a:lnTo>
                  <a:pt x="2012" y="2811"/>
                </a:lnTo>
                <a:cubicBezTo>
                  <a:pt x="2010" y="2794"/>
                  <a:pt x="2010" y="2776"/>
                  <a:pt x="2010" y="2758"/>
                </a:cubicBezTo>
                <a:cubicBezTo>
                  <a:pt x="2010" y="2731"/>
                  <a:pt x="2010" y="2705"/>
                  <a:pt x="2013" y="2678"/>
                </a:cubicBezTo>
                <a:cubicBezTo>
                  <a:pt x="2013" y="2531"/>
                  <a:pt x="2019" y="2387"/>
                  <a:pt x="2031" y="2245"/>
                </a:cubicBezTo>
                <a:lnTo>
                  <a:pt x="2032" y="2213"/>
                </a:lnTo>
                <a:cubicBezTo>
                  <a:pt x="2033" y="2213"/>
                  <a:pt x="2033" y="2213"/>
                  <a:pt x="2034" y="2213"/>
                </a:cubicBezTo>
                <a:cubicBezTo>
                  <a:pt x="2096" y="1348"/>
                  <a:pt x="2307" y="575"/>
                  <a:pt x="2619" y="0"/>
                </a:cubicBezTo>
                <a:close/>
                <a:moveTo>
                  <a:pt x="81" y="0"/>
                </a:moveTo>
                <a:lnTo>
                  <a:pt x="397" y="0"/>
                </a:lnTo>
                <a:cubicBezTo>
                  <a:pt x="581" y="1069"/>
                  <a:pt x="1046" y="1889"/>
                  <a:pt x="1623" y="2135"/>
                </a:cubicBezTo>
                <a:cubicBezTo>
                  <a:pt x="1533" y="1232"/>
                  <a:pt x="1251" y="463"/>
                  <a:pt x="860" y="0"/>
                </a:cubicBezTo>
                <a:lnTo>
                  <a:pt x="1353" y="0"/>
                </a:lnTo>
                <a:cubicBezTo>
                  <a:pt x="1665" y="575"/>
                  <a:pt x="1876" y="1348"/>
                  <a:pt x="1938" y="2213"/>
                </a:cubicBezTo>
                <a:cubicBezTo>
                  <a:pt x="1939" y="2213"/>
                  <a:pt x="1939" y="2213"/>
                  <a:pt x="1940" y="2213"/>
                </a:cubicBezTo>
                <a:lnTo>
                  <a:pt x="1941" y="2245"/>
                </a:lnTo>
                <a:cubicBezTo>
                  <a:pt x="1953" y="2387"/>
                  <a:pt x="1959" y="2531"/>
                  <a:pt x="1959" y="2678"/>
                </a:cubicBezTo>
                <a:cubicBezTo>
                  <a:pt x="1962" y="2705"/>
                  <a:pt x="1962" y="2731"/>
                  <a:pt x="1962" y="2758"/>
                </a:cubicBezTo>
                <a:cubicBezTo>
                  <a:pt x="1962" y="2776"/>
                  <a:pt x="1962" y="2794"/>
                  <a:pt x="1960" y="2811"/>
                </a:cubicBezTo>
                <a:lnTo>
                  <a:pt x="1959" y="2811"/>
                </a:lnTo>
                <a:lnTo>
                  <a:pt x="1959" y="2813"/>
                </a:lnTo>
                <a:lnTo>
                  <a:pt x="1919" y="2806"/>
                </a:lnTo>
                <a:cubicBezTo>
                  <a:pt x="1842" y="2803"/>
                  <a:pt x="1767" y="2789"/>
                  <a:pt x="1693" y="2763"/>
                </a:cubicBezTo>
                <a:cubicBezTo>
                  <a:pt x="1680" y="2765"/>
                  <a:pt x="1667" y="2761"/>
                  <a:pt x="1655" y="2756"/>
                </a:cubicBezTo>
                <a:lnTo>
                  <a:pt x="1655" y="2751"/>
                </a:lnTo>
                <a:cubicBezTo>
                  <a:pt x="894" y="2501"/>
                  <a:pt x="281" y="1417"/>
                  <a:pt x="81" y="0"/>
                </a:cubicBezTo>
                <a:close/>
              </a:path>
            </a:pathLst>
          </a:custGeom>
          <a:solidFill>
            <a:srgbClr val="FFFFFF"/>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44" name="Title Text"/>
          <p:cNvSpPr txBox="1">
            <a:spLocks noGrp="1"/>
          </p:cNvSpPr>
          <p:nvPr>
            <p:ph type="title"/>
          </p:nvPr>
        </p:nvSpPr>
        <p:spPr>
          <a:xfrm>
            <a:off x="342900" y="4960137"/>
            <a:ext cx="5829300" cy="1463042"/>
          </a:xfrm>
          <a:prstGeom prst="rect">
            <a:avLst/>
          </a:prstGeom>
        </p:spPr>
        <p:txBody>
          <a:bodyPr/>
          <a:lstStyle>
            <a:lvl1pPr algn="r">
              <a:defRPr sz="4400" b="0" spc="200">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45" name="Body Level One…"/>
          <p:cNvSpPr txBox="1">
            <a:spLocks noGrp="1"/>
          </p:cNvSpPr>
          <p:nvPr>
            <p:ph type="body" sz="quarter" idx="1"/>
          </p:nvPr>
        </p:nvSpPr>
        <p:spPr>
          <a:xfrm>
            <a:off x="6457950" y="4960137"/>
            <a:ext cx="2400300" cy="1463042"/>
          </a:xfrm>
          <a:prstGeom prst="rect">
            <a:avLst/>
          </a:prstGeom>
        </p:spPr>
        <p:txBody>
          <a:bodyPr anchor="ctr"/>
          <a:lstStyle>
            <a:lvl1pPr marL="0" indent="0">
              <a:lnSpc>
                <a:spcPct val="100000"/>
              </a:lnSpc>
              <a:spcBef>
                <a:spcPts val="200"/>
              </a:spcBef>
              <a:buClrTx/>
              <a:buSzTx/>
              <a:buFontTx/>
              <a:buNone/>
              <a:defRPr sz="1600">
                <a:solidFill>
                  <a:srgbClr val="0D0D0D"/>
                </a:solidFill>
              </a:defRPr>
            </a:lvl1pPr>
            <a:lvl2pPr marL="0" indent="0">
              <a:lnSpc>
                <a:spcPct val="100000"/>
              </a:lnSpc>
              <a:spcBef>
                <a:spcPts val="200"/>
              </a:spcBef>
              <a:buClrTx/>
              <a:buSzTx/>
              <a:buFontTx/>
              <a:buNone/>
              <a:defRPr sz="1600">
                <a:solidFill>
                  <a:srgbClr val="0D0D0D"/>
                </a:solidFill>
              </a:defRPr>
            </a:lvl2pPr>
            <a:lvl3pPr marL="0" indent="0">
              <a:lnSpc>
                <a:spcPct val="100000"/>
              </a:lnSpc>
              <a:spcBef>
                <a:spcPts val="200"/>
              </a:spcBef>
              <a:buClrTx/>
              <a:buSzTx/>
              <a:buFontTx/>
              <a:buNone/>
              <a:defRPr sz="1600">
                <a:solidFill>
                  <a:srgbClr val="0D0D0D"/>
                </a:solidFill>
              </a:defRPr>
            </a:lvl3pPr>
            <a:lvl4pPr marL="0" indent="0">
              <a:lnSpc>
                <a:spcPct val="100000"/>
              </a:lnSpc>
              <a:spcBef>
                <a:spcPts val="200"/>
              </a:spcBef>
              <a:buClrTx/>
              <a:buSzTx/>
              <a:buFontTx/>
              <a:buNone/>
              <a:defRPr sz="1600">
                <a:solidFill>
                  <a:srgbClr val="0D0D0D"/>
                </a:solidFill>
              </a:defRPr>
            </a:lvl4pPr>
            <a:lvl5pPr marL="0" indent="0">
              <a:lnSpc>
                <a:spcPct val="100000"/>
              </a:lnSpc>
              <a:spcBef>
                <a:spcPts val="200"/>
              </a:spcBef>
              <a:buClrTx/>
              <a:buSzTx/>
              <a:buFontTx/>
              <a:buNone/>
              <a:defRPr sz="1600">
                <a:solidFill>
                  <a:srgbClr val="0D0D0D"/>
                </a:solidFill>
              </a:defRPr>
            </a:lvl5pPr>
          </a:lstStyle>
          <a:p>
            <a:r>
              <a:t>Body Level One</a:t>
            </a:r>
          </a:p>
          <a:p>
            <a:pPr lvl="1"/>
            <a:r>
              <a:t>Body Level Two</a:t>
            </a:r>
          </a:p>
          <a:p>
            <a:pPr lvl="2"/>
            <a:r>
              <a:t>Body Level Three</a:t>
            </a:r>
          </a:p>
          <a:p>
            <a:pPr lvl="3"/>
            <a:r>
              <a:t>Body Level Four</a:t>
            </a:r>
          </a:p>
          <a:p>
            <a:pPr lvl="4"/>
            <a:r>
              <a:t>Body Level Five</a:t>
            </a:r>
          </a:p>
        </p:txBody>
      </p:sp>
      <p:sp>
        <p:nvSpPr>
          <p:cNvPr id="46" name="Straight Connector 7"/>
          <p:cNvSpPr/>
          <p:nvPr/>
        </p:nvSpPr>
        <p:spPr>
          <a:xfrm flipV="1">
            <a:off x="6290131" y="5264104"/>
            <a:ext cx="2" cy="914402"/>
          </a:xfrm>
          <a:prstGeom prst="line">
            <a:avLst/>
          </a:prstGeom>
          <a:ln w="19050">
            <a:solidFill>
              <a:srgbClr val="1482AC"/>
            </a:solidFill>
          </a:ln>
        </p:spPr>
        <p:txBody>
          <a:bodyPr lIns="45718" tIns="45718" rIns="45718" bIns="45718"/>
          <a:lstStyle/>
          <a:p>
            <a:endParaRP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4" name="Title Text"/>
          <p:cNvSpPr txBox="1">
            <a:spLocks noGrp="1"/>
          </p:cNvSpPr>
          <p:nvPr>
            <p:ph type="title"/>
          </p:nvPr>
        </p:nvSpPr>
        <p:spPr>
          <a:prstGeom prst="rect">
            <a:avLst/>
          </a:prstGeom>
        </p:spPr>
        <p:txBody>
          <a:bodyPr/>
          <a:lstStyle/>
          <a:p>
            <a:r>
              <a:t>Title Text</a:t>
            </a:r>
          </a:p>
        </p:txBody>
      </p:sp>
      <p:sp>
        <p:nvSpPr>
          <p:cNvPr id="55" name="Body Level One…"/>
          <p:cNvSpPr txBox="1">
            <a:spLocks noGrp="1"/>
          </p:cNvSpPr>
          <p:nvPr>
            <p:ph type="body" sz="half" idx="1"/>
          </p:nvPr>
        </p:nvSpPr>
        <p:spPr>
          <a:xfrm>
            <a:off x="768094" y="2286000"/>
            <a:ext cx="3566162" cy="4023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3" name="Title Text"/>
          <p:cNvSpPr txBox="1">
            <a:spLocks noGrp="1"/>
          </p:cNvSpPr>
          <p:nvPr>
            <p:ph type="title"/>
          </p:nvPr>
        </p:nvSpPr>
        <p:spPr>
          <a:prstGeom prst="rect">
            <a:avLst/>
          </a:prstGeom>
        </p:spPr>
        <p:txBody>
          <a:bodyPr/>
          <a:lstStyle/>
          <a:p>
            <a:r>
              <a:t>Title Text</a:t>
            </a:r>
          </a:p>
        </p:txBody>
      </p:sp>
      <p:sp>
        <p:nvSpPr>
          <p:cNvPr id="64" name="Body Level One…"/>
          <p:cNvSpPr txBox="1">
            <a:spLocks noGrp="1"/>
          </p:cNvSpPr>
          <p:nvPr>
            <p:ph type="body" sz="quarter" idx="1"/>
          </p:nvPr>
        </p:nvSpPr>
        <p:spPr>
          <a:xfrm>
            <a:off x="768094" y="2179634"/>
            <a:ext cx="3566162" cy="822962"/>
          </a:xfrm>
          <a:prstGeom prst="rect">
            <a:avLst/>
          </a:prstGeom>
        </p:spPr>
        <p:txBody>
          <a:bodyPr anchor="ctr"/>
          <a:lstStyle>
            <a:lvl1pPr marL="0" indent="0">
              <a:spcBef>
                <a:spcPts val="0"/>
              </a:spcBef>
              <a:buClrTx/>
              <a:buSzTx/>
              <a:buFontTx/>
              <a:buNone/>
              <a:defRPr sz="2200">
                <a:solidFill>
                  <a:schemeClr val="accent1"/>
                </a:solidFill>
              </a:defRPr>
            </a:lvl1pPr>
            <a:lvl2pPr marL="0" indent="0">
              <a:spcBef>
                <a:spcPts val="0"/>
              </a:spcBef>
              <a:buClrTx/>
              <a:buSzTx/>
              <a:buFontTx/>
              <a:buNone/>
              <a:defRPr sz="2200">
                <a:solidFill>
                  <a:schemeClr val="accent1"/>
                </a:solidFill>
              </a:defRPr>
            </a:lvl2pPr>
            <a:lvl3pPr marL="0" indent="0">
              <a:spcBef>
                <a:spcPts val="0"/>
              </a:spcBef>
              <a:buClrTx/>
              <a:buSzTx/>
              <a:buFontTx/>
              <a:buNone/>
              <a:defRPr sz="2200">
                <a:solidFill>
                  <a:schemeClr val="accent1"/>
                </a:solidFill>
              </a:defRPr>
            </a:lvl3pPr>
            <a:lvl4pPr marL="0" indent="0">
              <a:spcBef>
                <a:spcPts val="0"/>
              </a:spcBef>
              <a:buClrTx/>
              <a:buSzTx/>
              <a:buFontTx/>
              <a:buNone/>
              <a:defRPr sz="2200">
                <a:solidFill>
                  <a:schemeClr val="accent1"/>
                </a:solidFill>
              </a:defRPr>
            </a:lvl4pPr>
            <a:lvl5pPr marL="0" indent="0">
              <a:spcBef>
                <a:spcPts val="0"/>
              </a:spcBef>
              <a:buClrTx/>
              <a:buSzTx/>
              <a:buFontTx/>
              <a:buNone/>
              <a:defRPr sz="22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65" name="Text Placeholder 4"/>
          <p:cNvSpPr>
            <a:spLocks noGrp="1"/>
          </p:cNvSpPr>
          <p:nvPr>
            <p:ph type="body" sz="quarter" idx="13"/>
          </p:nvPr>
        </p:nvSpPr>
        <p:spPr>
          <a:xfrm>
            <a:off x="4491990" y="2179634"/>
            <a:ext cx="3566160" cy="822962"/>
          </a:xfrm>
          <a:prstGeom prst="rect">
            <a:avLst/>
          </a:prstGeom>
        </p:spPr>
        <p:txBody>
          <a:bodyPr anchor="ctr"/>
          <a:lstStyle/>
          <a:p>
            <a:endParaRP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768094" y="471509"/>
            <a:ext cx="3291844" cy="1737362"/>
          </a:xfrm>
          <a:prstGeom prst="rect">
            <a:avLst/>
          </a:prstGeom>
        </p:spPr>
        <p:txBody>
          <a:bodyPr/>
          <a:lstStyle>
            <a:lvl1pPr algn="l">
              <a:defRPr sz="3600" b="0" spc="100">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89" name="Body Level One…"/>
          <p:cNvSpPr txBox="1">
            <a:spLocks noGrp="1"/>
          </p:cNvSpPr>
          <p:nvPr>
            <p:ph type="body" sz="half" idx="1"/>
          </p:nvPr>
        </p:nvSpPr>
        <p:spPr>
          <a:xfrm>
            <a:off x="4286250" y="822960"/>
            <a:ext cx="4258818" cy="518464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Text Placeholder 3"/>
          <p:cNvSpPr>
            <a:spLocks noGrp="1"/>
          </p:cNvSpPr>
          <p:nvPr>
            <p:ph type="body" sz="quarter" idx="13"/>
          </p:nvPr>
        </p:nvSpPr>
        <p:spPr>
          <a:xfrm>
            <a:off x="768094" y="2257506"/>
            <a:ext cx="3291844" cy="3762294"/>
          </a:xfrm>
          <a:prstGeom prst="rect">
            <a:avLst/>
          </a:prstGeom>
        </p:spPr>
        <p:txBody>
          <a:bodyPr/>
          <a:lstStyle/>
          <a:p>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traight Connector 6"/>
          <p:cNvSpPr/>
          <p:nvPr/>
        </p:nvSpPr>
        <p:spPr>
          <a:xfrm flipV="1">
            <a:off x="571499" y="826323"/>
            <a:ext cx="1" cy="914401"/>
          </a:xfrm>
          <a:prstGeom prst="line">
            <a:avLst/>
          </a:prstGeom>
          <a:ln w="19050">
            <a:solidFill>
              <a:schemeClr val="accent1"/>
            </a:solidFill>
          </a:ln>
        </p:spPr>
        <p:txBody>
          <a:bodyPr lIns="45718" tIns="45718" rIns="45718" bIns="45718"/>
          <a:lstStyle/>
          <a:p>
            <a:endParaRPr/>
          </a:p>
        </p:txBody>
      </p:sp>
      <p:sp>
        <p:nvSpPr>
          <p:cNvPr id="3" name="Title Text"/>
          <p:cNvSpPr txBox="1">
            <a:spLocks noGrp="1"/>
          </p:cNvSpPr>
          <p:nvPr>
            <p:ph type="title"/>
          </p:nvPr>
        </p:nvSpPr>
        <p:spPr>
          <a:xfrm>
            <a:off x="768094" y="585216"/>
            <a:ext cx="7290057" cy="1499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5103812" y="2438400"/>
            <a:ext cx="35814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28000" y="6492295"/>
            <a:ext cx="244285" cy="231139"/>
          </a:xfrm>
          <a:prstGeom prst="rect">
            <a:avLst/>
          </a:prstGeom>
          <a:ln w="12700">
            <a:miter lim="400000"/>
          </a:ln>
        </p:spPr>
        <p:txBody>
          <a:bodyPr wrap="none" lIns="45718" tIns="45718" rIns="45718" bIns="45718" anchor="ctr">
            <a:spAutoFit/>
          </a:bodyPr>
          <a:lstStyle>
            <a:lvl1pPr>
              <a:defRPr sz="1000">
                <a:solidFill>
                  <a:srgbClr val="0D0D0D"/>
                </a:solidFill>
                <a:latin typeface="Tw Cen MT Condensed"/>
                <a:ea typeface="Tw Cen MT Condensed"/>
                <a:cs typeface="Tw Cen MT Condensed"/>
                <a:sym typeface="Tw Cen MT Condense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1pPr>
      <a:lvl2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2pPr>
      <a:lvl3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3pPr>
      <a:lvl4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4pPr>
      <a:lvl5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5pPr>
      <a:lvl6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6pPr>
      <a:lvl7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7pPr>
      <a:lvl8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8pPr>
      <a:lvl9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9pPr>
    </p:titleStyle>
    <p:bodyStyle>
      <a:lvl1pPr marL="91438" marR="0" indent="-91438" algn="l" defTabSz="914400" rtl="0" latinLnBrk="0">
        <a:lnSpc>
          <a:spcPct val="90000"/>
        </a:lnSpc>
        <a:spcBef>
          <a:spcPts val="1200"/>
        </a:spcBef>
        <a:spcAft>
          <a:spcPts val="0"/>
        </a:spcAft>
        <a:buClr>
          <a:schemeClr val="accent1"/>
        </a:buClr>
        <a:buSzPct val="100000"/>
        <a:buFont typeface="Tw Cen MT"/>
        <a:buChar char=" "/>
        <a:tabLst/>
        <a:defRPr sz="2000" b="0" i="0" u="none" strike="noStrike" cap="none" spc="0" baseline="0">
          <a:ln>
            <a:noFill/>
          </a:ln>
          <a:solidFill>
            <a:srgbClr val="000000"/>
          </a:solidFill>
          <a:uFillTx/>
          <a:latin typeface="Tw Cen MT"/>
          <a:ea typeface="Tw Cen MT"/>
          <a:cs typeface="Tw Cen MT"/>
          <a:sym typeface="Tw Cen MT"/>
        </a:defRPr>
      </a:lvl1pPr>
      <a:lvl2pPr marL="299465" marR="0" indent="-171448"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2pPr>
      <a:lvl3pPr marL="539494" marR="0" indent="-228599"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3pPr>
      <a:lvl4pPr marL="685800" marR="0" indent="-228600"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4pPr>
      <a:lvl5pPr marL="868680" marR="0" indent="-228600"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5pPr>
      <a:lvl6pPr marL="1005838" marR="0" indent="-228599"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6pPr>
      <a:lvl7pPr marL="1152144" marR="0" indent="-228600"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7pPr>
      <a:lvl8pPr marL="1307591" marR="0" indent="-228600"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8pPr>
      <a:lvl9pPr marL="1453896" marR="0" indent="-228600"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9pPr>
    </p:bodyStyle>
    <p:otherStyle>
      <a:lvl1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1pPr>
      <a:lvl2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2pPr>
      <a:lvl3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3pPr>
      <a:lvl4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4pPr>
      <a:lvl5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5pPr>
      <a:lvl6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6pPr>
      <a:lvl7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7pPr>
      <a:lvl8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8pPr>
      <a:lvl9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hyperlink" Target="http://www.youtube.co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hyperlink" Target="http://enlanubeblog.blogspot.com/2015/12/webmaster-tools-es-ahora-google-search.html" TargetMode="Externa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11"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56023" y="1754326"/>
            <a:ext cx="6231954" cy="4154636"/>
          </a:xfrm>
          <a:prstGeom prst="rect">
            <a:avLst/>
          </a:prstGeom>
          <a:ln w="12700">
            <a:miter lim="400000"/>
          </a:ln>
        </p:spPr>
      </p:pic>
      <p:sp>
        <p:nvSpPr>
          <p:cNvPr id="112" name="Rectangle 5"/>
          <p:cNvSpPr txBox="1"/>
          <p:nvPr/>
        </p:nvSpPr>
        <p:spPr>
          <a:xfrm>
            <a:off x="228598" y="-2"/>
            <a:ext cx="8686801" cy="148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lnSpc>
                <a:spcPct val="150000"/>
              </a:lnSpc>
              <a:defRPr sz="3600" b="1">
                <a:solidFill>
                  <a:srgbClr val="FFFFFF"/>
                </a:solidFill>
                <a:latin typeface="Verdana"/>
                <a:ea typeface="Verdana"/>
                <a:cs typeface="Verdana"/>
                <a:sym typeface="Verdana"/>
              </a:defRPr>
            </a:pPr>
            <a:r>
              <a:t>Association of Official</a:t>
            </a:r>
            <a:br/>
            <a:r>
              <a:t>Seed Analysts</a:t>
            </a:r>
          </a:p>
        </p:txBody>
      </p:sp>
      <p:pic>
        <p:nvPicPr>
          <p:cNvPr id="113" name="Content Placeholder 4" descr="Content Placeholder 4"/>
          <p:cNvPicPr>
            <a:picLocks noChangeAspect="1"/>
          </p:cNvPicPr>
          <p:nvPr/>
        </p:nvPicPr>
        <p:blipFill>
          <a:blip r:embed="rId3"/>
          <a:stretch>
            <a:fillRect/>
          </a:stretch>
        </p:blipFill>
        <p:spPr>
          <a:xfrm>
            <a:off x="3505198" y="4662754"/>
            <a:ext cx="2209802" cy="219524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 name="Title 1"/>
          <p:cNvSpPr txBox="1">
            <a:spLocks noGrp="1"/>
          </p:cNvSpPr>
          <p:nvPr>
            <p:ph type="title"/>
          </p:nvPr>
        </p:nvSpPr>
        <p:spPr>
          <a:xfrm>
            <a:off x="335359" y="42303"/>
            <a:ext cx="8473282" cy="1181847"/>
          </a:xfrm>
          <a:prstGeom prst="rect">
            <a:avLst/>
          </a:prstGeom>
        </p:spPr>
        <p:txBody>
          <a:bodyPr/>
          <a:lstStyle>
            <a:lvl1pPr defTabSz="649223">
              <a:lnSpc>
                <a:spcPct val="100000"/>
              </a:lnSpc>
              <a:defRPr sz="4000" spc="0">
                <a:effectLst>
                  <a:outerShdw blurRad="25400" dist="27050" dir="2700000" rotWithShape="0">
                    <a:srgbClr val="000000">
                      <a:alpha val="43137"/>
                    </a:srgbClr>
                  </a:outerShdw>
                </a:effectLst>
              </a:defRPr>
            </a:lvl1pPr>
          </a:lstStyle>
          <a:p>
            <a:r>
              <a:rPr lang="en-US" dirty="0"/>
              <a:t>Short Films</a:t>
            </a:r>
            <a:endParaRPr dirty="0"/>
          </a:p>
        </p:txBody>
      </p:sp>
      <p:sp>
        <p:nvSpPr>
          <p:cNvPr id="216"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17" name="Content Placeholder 4" descr="Content Placeholder 4"/>
          <p:cNvPicPr>
            <a:picLocks noChangeAspect="1"/>
          </p:cNvPicPr>
          <p:nvPr/>
        </p:nvPicPr>
        <p:blipFill>
          <a:blip r:embed="rId2"/>
          <a:stretch>
            <a:fillRect/>
          </a:stretch>
        </p:blipFill>
        <p:spPr>
          <a:xfrm>
            <a:off x="6971548" y="4853894"/>
            <a:ext cx="1824744" cy="1877467"/>
          </a:xfrm>
          <a:prstGeom prst="rect">
            <a:avLst/>
          </a:prstGeom>
          <a:ln w="12700">
            <a:miter lim="400000"/>
          </a:ln>
        </p:spPr>
      </p:pic>
      <p:sp>
        <p:nvSpPr>
          <p:cNvPr id="218" name="Visit us on LinkedIn for industry related job postings"/>
          <p:cNvSpPr txBox="1"/>
          <p:nvPr/>
        </p:nvSpPr>
        <p:spPr>
          <a:xfrm>
            <a:off x="626475" y="1209691"/>
            <a:ext cx="7911777"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b="1">
                <a:solidFill>
                  <a:srgbClr val="081F5D"/>
                </a:solidFill>
                <a:latin typeface="Times New Roman"/>
                <a:ea typeface="Times New Roman"/>
                <a:cs typeface="Times New Roman"/>
                <a:sym typeface="Times New Roman"/>
              </a:defRPr>
            </a:lvl1pPr>
          </a:lstStyle>
          <a:p>
            <a:r>
              <a:rPr dirty="0"/>
              <a:t>Visit us on </a:t>
            </a:r>
            <a:r>
              <a:rPr lang="en-US" dirty="0"/>
              <a:t>YouTube</a:t>
            </a:r>
            <a:r>
              <a:rPr dirty="0"/>
              <a:t> for </a:t>
            </a:r>
            <a:r>
              <a:rPr lang="en-US" dirty="0"/>
              <a:t>Understanding Seed Testing</a:t>
            </a:r>
            <a:endParaRPr dirty="0"/>
          </a:p>
        </p:txBody>
      </p:sp>
      <p:pic>
        <p:nvPicPr>
          <p:cNvPr id="219" name="Picture 1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34643" y="2147531"/>
            <a:ext cx="1058728" cy="1082676"/>
          </a:xfrm>
          <a:prstGeom prst="rect">
            <a:avLst/>
          </a:prstGeom>
          <a:ln w="12700">
            <a:miter lim="400000"/>
          </a:ln>
        </p:spPr>
      </p:pic>
      <p:sp>
        <p:nvSpPr>
          <p:cNvPr id="220" name="TextBox 13"/>
          <p:cNvSpPr txBox="1"/>
          <p:nvPr/>
        </p:nvSpPr>
        <p:spPr>
          <a:xfrm>
            <a:off x="3149780" y="2063387"/>
            <a:ext cx="5027207" cy="1384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800" b="1">
                <a:solidFill>
                  <a:srgbClr val="081F5D"/>
                </a:solidFill>
                <a:latin typeface="Times New Roman"/>
                <a:ea typeface="Times New Roman"/>
                <a:cs typeface="Times New Roman"/>
                <a:sym typeface="Times New Roman"/>
              </a:defRPr>
            </a:pPr>
            <a:r>
              <a:rPr dirty="0"/>
              <a:t>AOSA and SCST</a:t>
            </a:r>
          </a:p>
          <a:p>
            <a:pPr>
              <a:defRPr sz="2800" b="1">
                <a:solidFill>
                  <a:srgbClr val="081F5D"/>
                </a:solidFill>
                <a:latin typeface="Times New Roman"/>
                <a:ea typeface="Times New Roman"/>
                <a:cs typeface="Times New Roman"/>
                <a:sym typeface="Times New Roman"/>
              </a:defRPr>
            </a:pPr>
            <a:r>
              <a:rPr lang="en-US" dirty="0">
                <a:hlinkClick r:id="rId4"/>
              </a:rPr>
              <a:t>www.youtube.com</a:t>
            </a:r>
            <a:endParaRPr lang="en-US" dirty="0"/>
          </a:p>
          <a:p>
            <a:pPr>
              <a:defRPr sz="2800" b="1">
                <a:solidFill>
                  <a:srgbClr val="081F5D"/>
                </a:solidFill>
                <a:latin typeface="Times New Roman"/>
                <a:ea typeface="Times New Roman"/>
                <a:cs typeface="Times New Roman"/>
                <a:sym typeface="Times New Roman"/>
              </a:defRPr>
            </a:pPr>
            <a:r>
              <a:rPr lang="en-US" dirty="0"/>
              <a:t>and search Seed Analysts</a:t>
            </a:r>
            <a:endParaRPr dirty="0"/>
          </a:p>
        </p:txBody>
      </p:sp>
      <p:sp>
        <p:nvSpPr>
          <p:cNvPr id="2" name="TextBox 1">
            <a:extLst>
              <a:ext uri="{FF2B5EF4-FFF2-40B4-BE49-F238E27FC236}">
                <a16:creationId xmlns:a16="http://schemas.microsoft.com/office/drawing/2014/main" id="{A266666A-C705-45F8-8EF9-92DFF64CF013}"/>
              </a:ext>
            </a:extLst>
          </p:cNvPr>
          <p:cNvSpPr txBox="1"/>
          <p:nvPr/>
        </p:nvSpPr>
        <p:spPr>
          <a:xfrm>
            <a:off x="1334097" y="3794247"/>
            <a:ext cx="7102136"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v"/>
              <a:tabLst/>
            </a:pPr>
            <a:r>
              <a:rPr lang="en-US" sz="2400" dirty="0">
                <a:solidFill>
                  <a:schemeClr val="accent2">
                    <a:lumMod val="50000"/>
                  </a:schemeClr>
                </a:solidFill>
                <a:latin typeface="+mn-lt"/>
              </a:rPr>
              <a:t>57 subscribers</a:t>
            </a:r>
            <a:r>
              <a:rPr kumimoji="0" lang="en-US" sz="2400" b="0" i="0" u="none" strike="noStrike" cap="none" spc="0" normalizeH="0" baseline="0" dirty="0">
                <a:ln>
                  <a:noFill/>
                </a:ln>
                <a:solidFill>
                  <a:schemeClr val="accent2">
                    <a:lumMod val="50000"/>
                  </a:schemeClr>
                </a:solidFill>
                <a:effectLst/>
                <a:uFillTx/>
                <a:latin typeface="+mn-lt"/>
                <a:ea typeface="+mj-ea"/>
                <a:cs typeface="+mj-cs"/>
                <a:sym typeface="Helvetica"/>
              </a:rPr>
              <a:t> to date. </a:t>
            </a:r>
            <a:r>
              <a:rPr lang="en-US" sz="2400" dirty="0">
                <a:solidFill>
                  <a:schemeClr val="accent2">
                    <a:lumMod val="50000"/>
                  </a:schemeClr>
                </a:solidFill>
                <a:latin typeface="+mn-lt"/>
              </a:rPr>
              <a:t>There are </a:t>
            </a:r>
            <a:r>
              <a:rPr kumimoji="0" lang="en-US" sz="2400" b="0" i="0" u="none" strike="noStrike" cap="none" spc="0" normalizeH="0" baseline="0" dirty="0">
                <a:ln>
                  <a:noFill/>
                </a:ln>
                <a:solidFill>
                  <a:schemeClr val="accent2">
                    <a:lumMod val="50000"/>
                  </a:schemeClr>
                </a:solidFill>
                <a:effectLst/>
                <a:uFillTx/>
                <a:latin typeface="+mn-lt"/>
                <a:ea typeface="+mj-ea"/>
                <a:cs typeface="+mj-cs"/>
                <a:sym typeface="Helvetica"/>
              </a:rPr>
              <a:t>four different episodes on Seed Testing including Germination, Purity and Dividing.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74" name="Content Placeholder 4" descr="Content Placeholder 4"/>
          <p:cNvPicPr>
            <a:picLocks noChangeAspect="1"/>
          </p:cNvPicPr>
          <p:nvPr/>
        </p:nvPicPr>
        <p:blipFill>
          <a:blip r:embed="rId2"/>
          <a:stretch>
            <a:fillRect/>
          </a:stretch>
        </p:blipFill>
        <p:spPr>
          <a:xfrm>
            <a:off x="7239000" y="5129074"/>
            <a:ext cx="1557291" cy="1602287"/>
          </a:xfrm>
          <a:prstGeom prst="rect">
            <a:avLst/>
          </a:prstGeom>
          <a:ln w="12700">
            <a:miter lim="400000"/>
          </a:ln>
        </p:spPr>
      </p:pic>
      <p:sp>
        <p:nvSpPr>
          <p:cNvPr id="175" name="Title 1"/>
          <p:cNvSpPr txBox="1">
            <a:spLocks noGrp="1"/>
          </p:cNvSpPr>
          <p:nvPr>
            <p:ph type="title"/>
          </p:nvPr>
        </p:nvSpPr>
        <p:spPr>
          <a:xfrm>
            <a:off x="38100" y="177800"/>
            <a:ext cx="9067800" cy="769509"/>
          </a:xfrm>
          <a:prstGeom prst="rect">
            <a:avLst/>
          </a:prstGeom>
          <a:solidFill>
            <a:srgbClr val="FFFFFF"/>
          </a:solidFill>
        </p:spPr>
        <p:txBody>
          <a:bodyPr/>
          <a:lstStyle>
            <a:lvl1pPr>
              <a:defRPr sz="3200" spc="110"/>
            </a:lvl1pPr>
          </a:lstStyle>
          <a:p>
            <a:r>
              <a:t>United Seed testing organization</a:t>
            </a:r>
          </a:p>
        </p:txBody>
      </p:sp>
      <p:sp>
        <p:nvSpPr>
          <p:cNvPr id="176" name="Currently focusing on critical elements of the proposed USTO bylaws…"/>
          <p:cNvSpPr txBox="1"/>
          <p:nvPr/>
        </p:nvSpPr>
        <p:spPr>
          <a:xfrm>
            <a:off x="0" y="2314209"/>
            <a:ext cx="9144000" cy="166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lnSpc>
                <a:spcPct val="170000"/>
              </a:lnSpc>
              <a:buSzPct val="100000"/>
              <a:defRPr sz="2100" b="1">
                <a:solidFill>
                  <a:srgbClr val="08156E"/>
                </a:solidFill>
                <a:latin typeface="Times New Roman"/>
                <a:ea typeface="Times New Roman"/>
                <a:cs typeface="Times New Roman"/>
                <a:sym typeface="Times New Roman"/>
              </a:defRPr>
            </a:pPr>
            <a:endParaRPr lang="en-US" dirty="0"/>
          </a:p>
          <a:p>
            <a:pPr algn="ctr">
              <a:lnSpc>
                <a:spcPct val="170000"/>
              </a:lnSpc>
              <a:buSzPct val="100000"/>
              <a:defRPr sz="2100" b="1">
                <a:solidFill>
                  <a:srgbClr val="08156E"/>
                </a:solidFill>
                <a:latin typeface="Times New Roman"/>
                <a:ea typeface="Times New Roman"/>
                <a:cs typeface="Times New Roman"/>
                <a:sym typeface="Times New Roman"/>
              </a:defRPr>
            </a:pPr>
            <a:r>
              <a:rPr lang="en-US" dirty="0"/>
              <a:t>Currently focusing on the Uniformity Working Group and will reconvene soon.</a:t>
            </a:r>
          </a:p>
          <a:p>
            <a:pPr algn="ctr">
              <a:lnSpc>
                <a:spcPct val="170000"/>
              </a:lnSpc>
              <a:buSzPct val="100000"/>
              <a:defRPr sz="2100" b="1">
                <a:solidFill>
                  <a:srgbClr val="08156E"/>
                </a:solidFill>
                <a:latin typeface="Times New Roman"/>
                <a:ea typeface="Times New Roman"/>
                <a:cs typeface="Times New Roman"/>
                <a:sym typeface="Times New Roman"/>
              </a:defRPr>
            </a:pPr>
            <a:r>
              <a:rPr dirty="0"/>
              <a:t>We appreciate all the hard work</a:t>
            </a:r>
            <a:r>
              <a:rPr lang="en-US" dirty="0"/>
              <a:t> that has been done on this</a:t>
            </a:r>
            <a:r>
              <a:rPr dirty="0"/>
              <a:t>!!</a:t>
            </a:r>
          </a:p>
        </p:txBody>
      </p:sp>
      <p:sp>
        <p:nvSpPr>
          <p:cNvPr id="177" name="USTO - Working Group"/>
          <p:cNvSpPr txBox="1"/>
          <p:nvPr/>
        </p:nvSpPr>
        <p:spPr>
          <a:xfrm>
            <a:off x="508452" y="1717782"/>
            <a:ext cx="7693439" cy="553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000" b="1">
                <a:solidFill>
                  <a:srgbClr val="091880"/>
                </a:solidFill>
                <a:latin typeface="Times New Roman"/>
                <a:ea typeface="Times New Roman"/>
                <a:cs typeface="Times New Roman"/>
                <a:sym typeface="Times New Roman"/>
              </a:defRPr>
            </a:lvl1pPr>
          </a:lstStyle>
          <a:p>
            <a:pPr algn="ctr"/>
            <a:r>
              <a:rPr dirty="0"/>
              <a:t>USTO - Working Group</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74" name="Content Placeholder 4" descr="Content Placeholder 4"/>
          <p:cNvPicPr>
            <a:picLocks noChangeAspect="1"/>
          </p:cNvPicPr>
          <p:nvPr/>
        </p:nvPicPr>
        <p:blipFill>
          <a:blip r:embed="rId2"/>
          <a:stretch>
            <a:fillRect/>
          </a:stretch>
        </p:blipFill>
        <p:spPr>
          <a:xfrm>
            <a:off x="7239000" y="5129074"/>
            <a:ext cx="1557291" cy="1602287"/>
          </a:xfrm>
          <a:prstGeom prst="rect">
            <a:avLst/>
          </a:prstGeom>
          <a:ln w="12700">
            <a:miter lim="400000"/>
          </a:ln>
        </p:spPr>
      </p:pic>
      <p:sp>
        <p:nvSpPr>
          <p:cNvPr id="175" name="Title 1"/>
          <p:cNvSpPr txBox="1">
            <a:spLocks noGrp="1"/>
          </p:cNvSpPr>
          <p:nvPr>
            <p:ph type="title"/>
          </p:nvPr>
        </p:nvSpPr>
        <p:spPr>
          <a:xfrm>
            <a:off x="38100" y="177800"/>
            <a:ext cx="9067800" cy="769509"/>
          </a:xfrm>
          <a:prstGeom prst="rect">
            <a:avLst/>
          </a:prstGeom>
          <a:solidFill>
            <a:srgbClr val="FFFFFF"/>
          </a:solidFill>
        </p:spPr>
        <p:txBody>
          <a:bodyPr/>
          <a:lstStyle>
            <a:lvl1pPr>
              <a:defRPr sz="3200" spc="110"/>
            </a:lvl1pPr>
          </a:lstStyle>
          <a:p>
            <a:r>
              <a:rPr lang="en-US" dirty="0"/>
              <a:t>Uniformity Working Group</a:t>
            </a:r>
            <a:endParaRPr dirty="0"/>
          </a:p>
        </p:txBody>
      </p:sp>
      <p:sp>
        <p:nvSpPr>
          <p:cNvPr id="176" name="Currently focusing on critical elements of the proposed USTO bylaws…"/>
          <p:cNvSpPr txBox="1"/>
          <p:nvPr/>
        </p:nvSpPr>
        <p:spPr>
          <a:xfrm>
            <a:off x="173854" y="1459346"/>
            <a:ext cx="1930401" cy="3486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lvl="5">
              <a:lnSpc>
                <a:spcPct val="170000"/>
              </a:lnSpc>
              <a:buSzPct val="100000"/>
              <a:defRPr sz="2100" b="1">
                <a:solidFill>
                  <a:srgbClr val="08156E"/>
                </a:solidFill>
                <a:latin typeface="Times New Roman"/>
                <a:ea typeface="Times New Roman"/>
                <a:cs typeface="Times New Roman"/>
                <a:sym typeface="Times New Roman"/>
              </a:defRPr>
            </a:pPr>
            <a:r>
              <a:rPr lang="en-US" dirty="0"/>
              <a:t>Germination</a:t>
            </a:r>
          </a:p>
          <a:p>
            <a:pPr marL="342900" lvl="5"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Developing a seedling image database to be used for training purposes</a:t>
            </a:r>
          </a:p>
          <a:p>
            <a:pPr marL="342900" lvl="5"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The memberships are participating in multiple surveys to determine the interpretation of seedlings</a:t>
            </a:r>
          </a:p>
          <a:p>
            <a:pPr>
              <a:lnSpc>
                <a:spcPct val="170000"/>
              </a:lnSpc>
              <a:buSzPct val="100000"/>
              <a:defRPr sz="2100" b="1">
                <a:solidFill>
                  <a:srgbClr val="08156E"/>
                </a:solidFill>
                <a:latin typeface="Times New Roman"/>
                <a:ea typeface="Times New Roman"/>
                <a:cs typeface="Times New Roman"/>
                <a:sym typeface="Times New Roman"/>
              </a:defRPr>
            </a:pPr>
            <a:endParaRPr lang="en-US" dirty="0"/>
          </a:p>
        </p:txBody>
      </p:sp>
      <p:sp>
        <p:nvSpPr>
          <p:cNvPr id="2" name="TextBox 1">
            <a:extLst>
              <a:ext uri="{FF2B5EF4-FFF2-40B4-BE49-F238E27FC236}">
                <a16:creationId xmlns:a16="http://schemas.microsoft.com/office/drawing/2014/main" id="{C10947B3-3420-4883-B198-15FE6614EFAF}"/>
              </a:ext>
            </a:extLst>
          </p:cNvPr>
          <p:cNvSpPr txBox="1"/>
          <p:nvPr/>
        </p:nvSpPr>
        <p:spPr>
          <a:xfrm>
            <a:off x="2376054" y="1459346"/>
            <a:ext cx="1930401" cy="33239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100" b="1"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rPr>
              <a:t>Purity &amp; Contamination</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400" b="1" dirty="0">
                <a:solidFill>
                  <a:srgbClr val="002060"/>
                </a:solidFill>
                <a:latin typeface="Times New Roman" panose="02020603050405020304" pitchFamily="18" charset="0"/>
                <a:cs typeface="Times New Roman" panose="02020603050405020304" pitchFamily="18" charset="0"/>
              </a:rPr>
              <a:t>A survey was sent to the memberships to better understand reporting purity &amp; noxious weed examination results </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400" b="1" dirty="0">
                <a:solidFill>
                  <a:srgbClr val="002060"/>
                </a:solidFill>
                <a:latin typeface="Times New Roman" panose="02020603050405020304" pitchFamily="18" charset="0"/>
                <a:cs typeface="Times New Roman" panose="02020603050405020304" pitchFamily="18" charset="0"/>
              </a:rPr>
              <a:t>Currently looking at the result of the survey and determining what the next steps are</a:t>
            </a:r>
          </a:p>
        </p:txBody>
      </p:sp>
      <p:sp>
        <p:nvSpPr>
          <p:cNvPr id="3" name="TextBox 2">
            <a:extLst>
              <a:ext uri="{FF2B5EF4-FFF2-40B4-BE49-F238E27FC236}">
                <a16:creationId xmlns:a16="http://schemas.microsoft.com/office/drawing/2014/main" id="{54301FD7-F0DD-4B08-96A1-FD895986B651}"/>
              </a:ext>
            </a:extLst>
          </p:cNvPr>
          <p:cNvSpPr txBox="1"/>
          <p:nvPr/>
        </p:nvSpPr>
        <p:spPr>
          <a:xfrm>
            <a:off x="4723582" y="1459346"/>
            <a:ext cx="2272146" cy="2580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nSpc>
                <a:spcPct val="170000"/>
              </a:lnSpc>
              <a:buSzPct val="100000"/>
              <a:defRPr sz="2100" b="1">
                <a:solidFill>
                  <a:srgbClr val="08156E"/>
                </a:solidFill>
                <a:latin typeface="Times New Roman"/>
                <a:ea typeface="Times New Roman"/>
                <a:cs typeface="Times New Roman"/>
                <a:sym typeface="Times New Roman"/>
              </a:defRPr>
            </a:pPr>
            <a:r>
              <a:rPr lang="en-US" dirty="0"/>
              <a:t>Report of Analysis</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An ROA guide was created as a useful resource</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Provides an explanation of what information is needed on a seed label</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Currently working on possible AOSA Rule proposals</a:t>
            </a:r>
          </a:p>
        </p:txBody>
      </p:sp>
      <p:sp>
        <p:nvSpPr>
          <p:cNvPr id="4" name="TextBox 3">
            <a:extLst>
              <a:ext uri="{FF2B5EF4-FFF2-40B4-BE49-F238E27FC236}">
                <a16:creationId xmlns:a16="http://schemas.microsoft.com/office/drawing/2014/main" id="{676A025D-D463-499F-9EF2-2F69E07A70B2}"/>
              </a:ext>
            </a:extLst>
          </p:cNvPr>
          <p:cNvSpPr txBox="1"/>
          <p:nvPr/>
        </p:nvSpPr>
        <p:spPr>
          <a:xfrm>
            <a:off x="7412855" y="1490239"/>
            <a:ext cx="1557291" cy="3657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nSpc>
                <a:spcPct val="170000"/>
              </a:lnSpc>
              <a:buSzPct val="100000"/>
              <a:defRPr sz="2100" b="1">
                <a:solidFill>
                  <a:srgbClr val="08156E"/>
                </a:solidFill>
                <a:latin typeface="Times New Roman"/>
                <a:ea typeface="Times New Roman"/>
                <a:cs typeface="Times New Roman"/>
                <a:sym typeface="Times New Roman"/>
              </a:defRPr>
            </a:pPr>
            <a:r>
              <a:rPr lang="en-US" dirty="0"/>
              <a:t>Tetrazolium</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Developing a TZ image database</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To compile images and send a family or couples species out to the membership for their interpretation of viable or nonviable</a:t>
            </a:r>
          </a:p>
        </p:txBody>
      </p:sp>
    </p:spTree>
    <p:extLst>
      <p:ext uri="{BB962C8B-B14F-4D97-AF65-F5344CB8AC3E}">
        <p14:creationId xmlns:p14="http://schemas.microsoft.com/office/powerpoint/2010/main" val="51609780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 name="Title 1"/>
          <p:cNvSpPr txBox="1">
            <a:spLocks noGrp="1"/>
          </p:cNvSpPr>
          <p:nvPr>
            <p:ph type="title"/>
          </p:nvPr>
        </p:nvSpPr>
        <p:spPr>
          <a:xfrm>
            <a:off x="926972" y="-49784"/>
            <a:ext cx="7290056" cy="1174351"/>
          </a:xfrm>
          <a:prstGeom prst="rect">
            <a:avLst/>
          </a:prstGeom>
        </p:spPr>
        <p:txBody>
          <a:bodyPr/>
          <a:lstStyle>
            <a:lvl1pPr>
              <a:defRPr>
                <a:solidFill>
                  <a:srgbClr val="002060"/>
                </a:solidFill>
              </a:defRPr>
            </a:lvl1pPr>
          </a:lstStyle>
          <a:p>
            <a:r>
              <a:t>AOSA Membership</a:t>
            </a:r>
          </a:p>
        </p:txBody>
      </p:sp>
      <p:sp>
        <p:nvSpPr>
          <p:cNvPr id="180" name="Content Placeholder 2"/>
          <p:cNvSpPr txBox="1">
            <a:spLocks noGrp="1"/>
          </p:cNvSpPr>
          <p:nvPr>
            <p:ph type="body" sz="half" idx="1"/>
          </p:nvPr>
        </p:nvSpPr>
        <p:spPr>
          <a:xfrm>
            <a:off x="4959094" y="1219199"/>
            <a:ext cx="4128204" cy="4023360"/>
          </a:xfrm>
          <a:prstGeom prst="rect">
            <a:avLst/>
          </a:prstGeom>
        </p:spPr>
        <p:txBody>
          <a:bodyPr/>
          <a:lstStyle/>
          <a:p>
            <a:pPr>
              <a:lnSpc>
                <a:spcPct val="150000"/>
              </a:lnSpc>
              <a:defRPr sz="3600" b="1">
                <a:solidFill>
                  <a:srgbClr val="081F5D"/>
                </a:solidFill>
                <a:latin typeface="Times New Roman"/>
                <a:ea typeface="Times New Roman"/>
                <a:cs typeface="Times New Roman"/>
                <a:sym typeface="Times New Roman"/>
              </a:defRPr>
            </a:pPr>
            <a:r>
              <a:rPr dirty="0"/>
              <a:t>        20</a:t>
            </a:r>
            <a:r>
              <a:rPr lang="en-US" dirty="0"/>
              <a:t>21</a:t>
            </a:r>
            <a:endParaRPr dirty="0"/>
          </a:p>
          <a:p>
            <a:pPr marL="210552" indent="-210552">
              <a:lnSpc>
                <a:spcPct val="150000"/>
              </a:lnSpc>
              <a:buClrTx/>
              <a:buFontTx/>
              <a:buChar char="•"/>
              <a:defRPr sz="2100" b="1">
                <a:solidFill>
                  <a:srgbClr val="081F5D"/>
                </a:solidFill>
                <a:latin typeface="Times New Roman"/>
                <a:ea typeface="Times New Roman"/>
                <a:cs typeface="Times New Roman"/>
                <a:sym typeface="Times New Roman"/>
              </a:defRPr>
            </a:pPr>
            <a:r>
              <a:rPr dirty="0"/>
              <a:t>38 State lab members</a:t>
            </a:r>
          </a:p>
          <a:p>
            <a:pPr marL="210552" indent="-210552">
              <a:lnSpc>
                <a:spcPct val="150000"/>
              </a:lnSpc>
              <a:spcBef>
                <a:spcPts val="400"/>
              </a:spcBef>
              <a:buClrTx/>
              <a:buFontTx/>
              <a:buChar char="•"/>
              <a:defRPr sz="2100">
                <a:solidFill>
                  <a:srgbClr val="081F5D"/>
                </a:solidFill>
                <a:latin typeface="Times New Roman"/>
                <a:ea typeface="Times New Roman"/>
                <a:cs typeface="Times New Roman"/>
                <a:sym typeface="Times New Roman"/>
              </a:defRPr>
            </a:pPr>
            <a:r>
              <a:rPr dirty="0"/>
              <a:t> </a:t>
            </a:r>
            <a:r>
              <a:rPr lang="en-US" dirty="0"/>
              <a:t>4</a:t>
            </a:r>
            <a:r>
              <a:rPr dirty="0"/>
              <a:t> USDA lab members</a:t>
            </a:r>
          </a:p>
          <a:p>
            <a:pPr marL="210552" indent="-210552">
              <a:lnSpc>
                <a:spcPct val="150000"/>
              </a:lnSpc>
              <a:spcBef>
                <a:spcPts val="400"/>
              </a:spcBef>
              <a:buClrTx/>
              <a:buFontTx/>
              <a:buChar char="•"/>
              <a:defRPr sz="2100">
                <a:solidFill>
                  <a:srgbClr val="081F5D"/>
                </a:solidFill>
                <a:latin typeface="Times New Roman"/>
                <a:ea typeface="Times New Roman"/>
                <a:cs typeface="Times New Roman"/>
                <a:sym typeface="Times New Roman"/>
              </a:defRPr>
            </a:pPr>
            <a:r>
              <a:rPr dirty="0"/>
              <a:t> 1 Canadian or CFIA Lab member</a:t>
            </a:r>
          </a:p>
          <a:p>
            <a:pPr marL="210552" indent="-210552">
              <a:lnSpc>
                <a:spcPct val="150000"/>
              </a:lnSpc>
              <a:spcBef>
                <a:spcPts val="400"/>
              </a:spcBef>
              <a:buClrTx/>
              <a:buFontTx/>
              <a:buChar char="•"/>
              <a:defRPr sz="2100">
                <a:solidFill>
                  <a:srgbClr val="081F5D"/>
                </a:solidFill>
                <a:latin typeface="Times New Roman"/>
                <a:ea typeface="Times New Roman"/>
                <a:cs typeface="Times New Roman"/>
                <a:sym typeface="Times New Roman"/>
              </a:defRPr>
            </a:pPr>
            <a:r>
              <a:rPr dirty="0"/>
              <a:t> </a:t>
            </a:r>
            <a:r>
              <a:rPr lang="en-US" dirty="0"/>
              <a:t>5</a:t>
            </a:r>
            <a:r>
              <a:rPr dirty="0"/>
              <a:t> Associate lab members</a:t>
            </a:r>
          </a:p>
        </p:txBody>
      </p:sp>
      <p:sp>
        <p:nvSpPr>
          <p:cNvPr id="181"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82" name="Content Placeholder 4" descr="Content Placeholder 4"/>
          <p:cNvPicPr>
            <a:picLocks noChangeAspect="1"/>
          </p:cNvPicPr>
          <p:nvPr/>
        </p:nvPicPr>
        <p:blipFill>
          <a:blip r:embed="rId2"/>
          <a:stretch>
            <a:fillRect/>
          </a:stretch>
        </p:blipFill>
        <p:spPr>
          <a:xfrm>
            <a:off x="6967060" y="4849278"/>
            <a:ext cx="1829231" cy="1882083"/>
          </a:xfrm>
          <a:prstGeom prst="rect">
            <a:avLst/>
          </a:prstGeom>
          <a:ln w="12700">
            <a:miter lim="400000"/>
          </a:ln>
        </p:spPr>
      </p:pic>
      <p:sp>
        <p:nvSpPr>
          <p:cNvPr id="183" name="Content Placeholder 2"/>
          <p:cNvSpPr txBox="1"/>
          <p:nvPr/>
        </p:nvSpPr>
        <p:spPr>
          <a:xfrm>
            <a:off x="361695" y="1219200"/>
            <a:ext cx="4128203" cy="4023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91438" indent="-91438" defTabSz="914400">
              <a:lnSpc>
                <a:spcPct val="150000"/>
              </a:lnSpc>
              <a:spcBef>
                <a:spcPts val="1200"/>
              </a:spcBef>
              <a:buClr>
                <a:schemeClr val="accent1"/>
              </a:buClr>
              <a:buSzPct val="100000"/>
              <a:buFont typeface="Tw Cen MT"/>
              <a:buChar char=" "/>
              <a:defRPr sz="3600" b="1">
                <a:solidFill>
                  <a:srgbClr val="081F5D"/>
                </a:solidFill>
                <a:latin typeface="Times New Roman"/>
                <a:ea typeface="Times New Roman"/>
                <a:cs typeface="Times New Roman"/>
                <a:sym typeface="Times New Roman"/>
              </a:defRPr>
            </a:pPr>
            <a:r>
              <a:rPr dirty="0"/>
              <a:t>       201</a:t>
            </a:r>
            <a:r>
              <a:rPr lang="en-US" dirty="0"/>
              <a:t>9</a:t>
            </a:r>
            <a:endParaRPr dirty="0"/>
          </a:p>
          <a:p>
            <a:pPr marL="210552" indent="-210552" defTabSz="914400">
              <a:lnSpc>
                <a:spcPct val="150000"/>
              </a:lnSpc>
              <a:spcBef>
                <a:spcPts val="1200"/>
              </a:spcBef>
              <a:buSzPct val="100000"/>
              <a:buChar char="•"/>
              <a:defRPr sz="2100" b="1">
                <a:solidFill>
                  <a:srgbClr val="081F5D"/>
                </a:solidFill>
                <a:latin typeface="Times New Roman"/>
                <a:ea typeface="Times New Roman"/>
                <a:cs typeface="Times New Roman"/>
                <a:sym typeface="Times New Roman"/>
              </a:defRPr>
            </a:pPr>
            <a:r>
              <a:rPr dirty="0"/>
              <a:t>38 State lab members</a:t>
            </a:r>
          </a:p>
          <a:p>
            <a:pPr marL="210552" indent="-210552" defTabSz="914400">
              <a:lnSpc>
                <a:spcPct val="150000"/>
              </a:lnSpc>
              <a:spcBef>
                <a:spcPts val="400"/>
              </a:spcBef>
              <a:buSzPct val="100000"/>
              <a:buChar char="•"/>
              <a:defRPr sz="2100">
                <a:solidFill>
                  <a:srgbClr val="081F5D"/>
                </a:solidFill>
                <a:latin typeface="Times New Roman"/>
                <a:ea typeface="Times New Roman"/>
                <a:cs typeface="Times New Roman"/>
                <a:sym typeface="Times New Roman"/>
              </a:defRPr>
            </a:pPr>
            <a:r>
              <a:rPr dirty="0"/>
              <a:t> 4 USDA lab members</a:t>
            </a:r>
          </a:p>
          <a:p>
            <a:pPr marL="210552" indent="-210552" defTabSz="914400">
              <a:lnSpc>
                <a:spcPct val="150000"/>
              </a:lnSpc>
              <a:spcBef>
                <a:spcPts val="400"/>
              </a:spcBef>
              <a:buSzPct val="100000"/>
              <a:buChar char="•"/>
              <a:defRPr sz="2100">
                <a:solidFill>
                  <a:srgbClr val="081F5D"/>
                </a:solidFill>
                <a:latin typeface="Times New Roman"/>
                <a:ea typeface="Times New Roman"/>
                <a:cs typeface="Times New Roman"/>
                <a:sym typeface="Times New Roman"/>
              </a:defRPr>
            </a:pPr>
            <a:r>
              <a:rPr dirty="0"/>
              <a:t> 1 Canadian or CFIA Lab member</a:t>
            </a:r>
          </a:p>
          <a:p>
            <a:pPr marL="210552" indent="-210552" defTabSz="914400">
              <a:lnSpc>
                <a:spcPct val="150000"/>
              </a:lnSpc>
              <a:spcBef>
                <a:spcPts val="400"/>
              </a:spcBef>
              <a:buSzPct val="100000"/>
              <a:buChar char="•"/>
              <a:defRPr sz="2100">
                <a:solidFill>
                  <a:srgbClr val="081F5D"/>
                </a:solidFill>
                <a:latin typeface="Times New Roman"/>
                <a:ea typeface="Times New Roman"/>
                <a:cs typeface="Times New Roman"/>
                <a:sym typeface="Times New Roman"/>
              </a:defRPr>
            </a:pPr>
            <a:r>
              <a:rPr dirty="0"/>
              <a:t> 5 Associate lab members</a:t>
            </a:r>
          </a:p>
        </p:txBody>
      </p:sp>
      <p:sp>
        <p:nvSpPr>
          <p:cNvPr id="184" name="VS"/>
          <p:cNvSpPr txBox="1"/>
          <p:nvPr/>
        </p:nvSpPr>
        <p:spPr>
          <a:xfrm>
            <a:off x="3967406" y="1338580"/>
            <a:ext cx="396363" cy="348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b="1">
                <a:solidFill>
                  <a:srgbClr val="081F5D"/>
                </a:solidFill>
                <a:latin typeface="Times New Roman"/>
                <a:ea typeface="Times New Roman"/>
                <a:cs typeface="Times New Roman"/>
                <a:sym typeface="Times New Roman"/>
              </a:defRPr>
            </a:lvl1pPr>
          </a:lstStyle>
          <a:p>
            <a:r>
              <a:t>VS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83">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18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183">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18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18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3" nodeType="afterEffect">
                                  <p:stCondLst>
                                    <p:cond delay="0"/>
                                  </p:stCondLst>
                                  <p:iterate>
                                    <p:tmAbs val="0"/>
                                  </p:iterate>
                                  <p:childTnLst>
                                    <p:set>
                                      <p:cBhvr>
                                        <p:cTn id="27" fill="hold"/>
                                        <p:tgtEl>
                                          <p:spTgt spid="180">
                                            <p:bg/>
                                          </p:spTgt>
                                        </p:tgtEl>
                                        <p:attrNameLst>
                                          <p:attrName>style.visibility</p:attrName>
                                        </p:attrNameLst>
                                      </p:cBhvr>
                                      <p:to>
                                        <p:strVal val="visible"/>
                                      </p:to>
                                    </p:set>
                                  </p:childTnLst>
                                </p:cTn>
                              </p:par>
                              <p:par>
                                <p:cTn id="28" presetID="1" presetClass="entr" presetSubtype="0" fill="hold" grpId="3" nodeType="withEffect">
                                  <p:stCondLst>
                                    <p:cond delay="0"/>
                                  </p:stCondLst>
                                  <p:iterate>
                                    <p:tmAbs val="0"/>
                                  </p:iterate>
                                  <p:childTnLst>
                                    <p:set>
                                      <p:cBhvr>
                                        <p:cTn id="29" fill="hold"/>
                                        <p:tgtEl>
                                          <p:spTgt spid="180">
                                            <p:txEl>
                                              <p:pRg st="0" end="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3" nodeType="afterEffect">
                                  <p:stCondLst>
                                    <p:cond delay="0"/>
                                  </p:stCondLst>
                                  <p:iterate>
                                    <p:tmAbs val="0"/>
                                  </p:iterate>
                                  <p:childTnLst>
                                    <p:set>
                                      <p:cBhvr>
                                        <p:cTn id="32" fill="hold"/>
                                        <p:tgtEl>
                                          <p:spTgt spid="180">
                                            <p:txEl>
                                              <p:pRg st="1" end="1"/>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3" nodeType="afterEffect">
                                  <p:stCondLst>
                                    <p:cond delay="0"/>
                                  </p:stCondLst>
                                  <p:iterate>
                                    <p:tmAbs val="0"/>
                                  </p:iterate>
                                  <p:childTnLst>
                                    <p:set>
                                      <p:cBhvr>
                                        <p:cTn id="35" fill="hold"/>
                                        <p:tgtEl>
                                          <p:spTgt spid="180">
                                            <p:txEl>
                                              <p:pRg st="2" end="2"/>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3" nodeType="afterEffect">
                                  <p:stCondLst>
                                    <p:cond delay="0"/>
                                  </p:stCondLst>
                                  <p:iterate>
                                    <p:tmAbs val="0"/>
                                  </p:iterate>
                                  <p:childTnLst>
                                    <p:set>
                                      <p:cBhvr>
                                        <p:cTn id="38" fill="hold"/>
                                        <p:tgtEl>
                                          <p:spTgt spid="180">
                                            <p:txEl>
                                              <p:pRg st="3" end="3"/>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3" nodeType="afterEffect">
                                  <p:stCondLst>
                                    <p:cond delay="0"/>
                                  </p:stCondLst>
                                  <p:iterate>
                                    <p:tmAbs val="0"/>
                                  </p:iterate>
                                  <p:childTnLst>
                                    <p:set>
                                      <p:cBhvr>
                                        <p:cTn id="41" fill="hold"/>
                                        <p:tgtEl>
                                          <p:spTgt spid="1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3" build="p" animBg="1" advAuto="0"/>
      <p:bldP spid="183" grpId="1" build="p" animBg="1" advAuto="0"/>
      <p:bldP spid="184"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Title 1"/>
          <p:cNvSpPr txBox="1">
            <a:spLocks noGrp="1"/>
          </p:cNvSpPr>
          <p:nvPr>
            <p:ph type="title"/>
          </p:nvPr>
        </p:nvSpPr>
        <p:spPr>
          <a:xfrm>
            <a:off x="842663" y="-237043"/>
            <a:ext cx="7290057" cy="1499618"/>
          </a:xfrm>
          <a:prstGeom prst="rect">
            <a:avLst/>
          </a:prstGeom>
        </p:spPr>
        <p:txBody>
          <a:bodyPr/>
          <a:lstStyle>
            <a:lvl1pPr>
              <a:defRPr sz="5000" spc="151">
                <a:solidFill>
                  <a:srgbClr val="002060"/>
                </a:solidFill>
              </a:defRPr>
            </a:lvl1pPr>
          </a:lstStyle>
          <a:p>
            <a:r>
              <a:t>AOSA Publications</a:t>
            </a:r>
          </a:p>
        </p:txBody>
      </p:sp>
      <p:sp>
        <p:nvSpPr>
          <p:cNvPr id="187"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88" name="Content Placeholder 4" descr="Content Placeholder 4"/>
          <p:cNvPicPr>
            <a:picLocks noChangeAspect="1"/>
          </p:cNvPicPr>
          <p:nvPr/>
        </p:nvPicPr>
        <p:blipFill>
          <a:blip r:embed="rId2"/>
          <a:stretch>
            <a:fillRect/>
          </a:stretch>
        </p:blipFill>
        <p:spPr>
          <a:xfrm>
            <a:off x="6900908" y="4781213"/>
            <a:ext cx="1895384" cy="1950148"/>
          </a:xfrm>
          <a:prstGeom prst="rect">
            <a:avLst/>
          </a:prstGeom>
          <a:ln w="12700">
            <a:miter lim="400000"/>
          </a:ln>
        </p:spPr>
      </p:pic>
      <p:sp>
        <p:nvSpPr>
          <p:cNvPr id="189" name="TextBox 2"/>
          <p:cNvSpPr txBox="1"/>
          <p:nvPr/>
        </p:nvSpPr>
        <p:spPr>
          <a:xfrm>
            <a:off x="121363" y="1229905"/>
            <a:ext cx="4241390"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b="1">
                <a:solidFill>
                  <a:srgbClr val="1D6295"/>
                </a:solidFill>
                <a:latin typeface="Times New Roman"/>
                <a:ea typeface="Times New Roman"/>
                <a:cs typeface="Times New Roman"/>
                <a:sym typeface="Times New Roman"/>
              </a:defRPr>
            </a:pPr>
            <a:r>
              <a:rPr dirty="0"/>
              <a:t>Processed over 120 publication orders</a:t>
            </a:r>
          </a:p>
          <a:p>
            <a:pPr>
              <a:defRPr sz="2000" b="1">
                <a:solidFill>
                  <a:srgbClr val="1D6295"/>
                </a:solidFill>
                <a:latin typeface="Times New Roman"/>
                <a:ea typeface="Times New Roman"/>
                <a:cs typeface="Times New Roman"/>
                <a:sym typeface="Times New Roman"/>
              </a:defRPr>
            </a:pPr>
            <a:r>
              <a:rPr lang="en-US" dirty="0"/>
              <a:t>to</a:t>
            </a:r>
            <a:r>
              <a:rPr dirty="0"/>
              <a:t> </a:t>
            </a:r>
            <a:r>
              <a:rPr lang="en-US" dirty="0"/>
              <a:t>7</a:t>
            </a:r>
            <a:r>
              <a:rPr dirty="0"/>
              <a:t> different countries</a:t>
            </a:r>
            <a:r>
              <a:rPr lang="en-US" dirty="0"/>
              <a:t> (Australia, Canada, South Korea, Philippines, Germany, China &amp; Uruguay)</a:t>
            </a:r>
            <a:endParaRPr dirty="0"/>
          </a:p>
        </p:txBody>
      </p:sp>
      <p:sp>
        <p:nvSpPr>
          <p:cNvPr id="190" name="TextBox 7"/>
          <p:cNvSpPr txBox="1"/>
          <p:nvPr/>
        </p:nvSpPr>
        <p:spPr>
          <a:xfrm>
            <a:off x="121363" y="2542581"/>
            <a:ext cx="2536474" cy="348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2018 AOSA Rules: 55 </a:t>
            </a:r>
          </a:p>
        </p:txBody>
      </p:sp>
      <p:sp>
        <p:nvSpPr>
          <p:cNvPr id="191" name="TextBox 10"/>
          <p:cNvSpPr txBox="1"/>
          <p:nvPr/>
        </p:nvSpPr>
        <p:spPr>
          <a:xfrm>
            <a:off x="121363" y="2910565"/>
            <a:ext cx="3878829" cy="348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Seed Moisture Testing Handbook: 9</a:t>
            </a:r>
          </a:p>
        </p:txBody>
      </p:sp>
      <p:sp>
        <p:nvSpPr>
          <p:cNvPr id="192" name="TextBox 11"/>
          <p:cNvSpPr txBox="1"/>
          <p:nvPr/>
        </p:nvSpPr>
        <p:spPr>
          <a:xfrm>
            <a:off x="121363" y="3275482"/>
            <a:ext cx="3779375" cy="348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Tetrazolium Testing Handbook: 12</a:t>
            </a:r>
          </a:p>
        </p:txBody>
      </p:sp>
      <p:sp>
        <p:nvSpPr>
          <p:cNvPr id="193" name="TextBox 12"/>
          <p:cNvSpPr txBox="1"/>
          <p:nvPr/>
        </p:nvSpPr>
        <p:spPr>
          <a:xfrm>
            <a:off x="121363" y="3621633"/>
            <a:ext cx="3536153" cy="348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Seed Vigor Testing Handbook: 9</a:t>
            </a:r>
          </a:p>
        </p:txBody>
      </p:sp>
      <p:sp>
        <p:nvSpPr>
          <p:cNvPr id="194" name="TextBox 13"/>
          <p:cNvSpPr txBox="1"/>
          <p:nvPr/>
        </p:nvSpPr>
        <p:spPr>
          <a:xfrm>
            <a:off x="121363" y="3937475"/>
            <a:ext cx="4155315" cy="348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Additional Print/Network Licenses: 39</a:t>
            </a:r>
          </a:p>
        </p:txBody>
      </p:sp>
      <p:sp>
        <p:nvSpPr>
          <p:cNvPr id="195" name="2019"/>
          <p:cNvSpPr txBox="1"/>
          <p:nvPr/>
        </p:nvSpPr>
        <p:spPr>
          <a:xfrm>
            <a:off x="1613795" y="764721"/>
            <a:ext cx="1157445" cy="531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r>
              <a:rPr dirty="0"/>
              <a:t>2019</a:t>
            </a:r>
          </a:p>
        </p:txBody>
      </p:sp>
      <p:sp>
        <p:nvSpPr>
          <p:cNvPr id="196" name="TextBox 2"/>
          <p:cNvSpPr txBox="1"/>
          <p:nvPr/>
        </p:nvSpPr>
        <p:spPr>
          <a:xfrm>
            <a:off x="4698704" y="1233355"/>
            <a:ext cx="4155316"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b="1">
                <a:solidFill>
                  <a:srgbClr val="1D6295"/>
                </a:solidFill>
                <a:latin typeface="Times New Roman"/>
                <a:ea typeface="Times New Roman"/>
                <a:cs typeface="Times New Roman"/>
                <a:sym typeface="Times New Roman"/>
              </a:defRPr>
            </a:pPr>
            <a:r>
              <a:rPr dirty="0"/>
              <a:t>Processed over </a:t>
            </a:r>
            <a:r>
              <a:rPr lang="en-US" dirty="0"/>
              <a:t>103</a:t>
            </a:r>
            <a:r>
              <a:rPr dirty="0"/>
              <a:t> publication orders</a:t>
            </a:r>
            <a:r>
              <a:rPr lang="en-US" dirty="0"/>
              <a:t> to 5 different countries (Canada, New Zealand, Germany, South Africa &amp; Australia)</a:t>
            </a:r>
            <a:endParaRPr dirty="0"/>
          </a:p>
        </p:txBody>
      </p:sp>
      <p:sp>
        <p:nvSpPr>
          <p:cNvPr id="197" name="TextBox 7"/>
          <p:cNvSpPr txBox="1"/>
          <p:nvPr/>
        </p:nvSpPr>
        <p:spPr>
          <a:xfrm>
            <a:off x="4698704" y="2447116"/>
            <a:ext cx="4097588"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201</a:t>
            </a:r>
            <a:r>
              <a:rPr lang="en-US" dirty="0"/>
              <a:t>9</a:t>
            </a:r>
            <a:r>
              <a:rPr dirty="0"/>
              <a:t> AOSA Rules: </a:t>
            </a:r>
            <a:r>
              <a:rPr lang="en-US" dirty="0"/>
              <a:t>14</a:t>
            </a:r>
          </a:p>
        </p:txBody>
      </p:sp>
      <p:sp>
        <p:nvSpPr>
          <p:cNvPr id="198" name="TextBox 10"/>
          <p:cNvSpPr txBox="1"/>
          <p:nvPr/>
        </p:nvSpPr>
        <p:spPr>
          <a:xfrm>
            <a:off x="4698338" y="3385129"/>
            <a:ext cx="4097954"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Seed Moisture Testing Handbook: </a:t>
            </a:r>
            <a:r>
              <a:rPr lang="en-US" dirty="0"/>
              <a:t>2</a:t>
            </a:r>
            <a:endParaRPr dirty="0"/>
          </a:p>
        </p:txBody>
      </p:sp>
      <p:sp>
        <p:nvSpPr>
          <p:cNvPr id="199" name="TextBox 11"/>
          <p:cNvSpPr txBox="1"/>
          <p:nvPr/>
        </p:nvSpPr>
        <p:spPr>
          <a:xfrm>
            <a:off x="4698338" y="3970491"/>
            <a:ext cx="3779375"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Tetrazolium Testing Handbook: </a:t>
            </a:r>
            <a:r>
              <a:rPr lang="en-US" dirty="0"/>
              <a:t>9</a:t>
            </a:r>
            <a:endParaRPr dirty="0"/>
          </a:p>
        </p:txBody>
      </p:sp>
      <p:sp>
        <p:nvSpPr>
          <p:cNvPr id="200" name="TextBox 12"/>
          <p:cNvSpPr txBox="1"/>
          <p:nvPr/>
        </p:nvSpPr>
        <p:spPr>
          <a:xfrm>
            <a:off x="4698704" y="3088261"/>
            <a:ext cx="3635372"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Seed Vigor Testing Handbook: </a:t>
            </a:r>
            <a:r>
              <a:rPr lang="en-US" dirty="0"/>
              <a:t>6</a:t>
            </a:r>
            <a:endParaRPr dirty="0"/>
          </a:p>
        </p:txBody>
      </p:sp>
      <p:sp>
        <p:nvSpPr>
          <p:cNvPr id="201" name="TextBox 13"/>
          <p:cNvSpPr txBox="1"/>
          <p:nvPr/>
        </p:nvSpPr>
        <p:spPr>
          <a:xfrm>
            <a:off x="4698705" y="4301211"/>
            <a:ext cx="4155315"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Additional Print/Network Licenses: </a:t>
            </a:r>
            <a:r>
              <a:rPr lang="en-US" dirty="0"/>
              <a:t>3</a:t>
            </a:r>
            <a:endParaRPr dirty="0"/>
          </a:p>
        </p:txBody>
      </p:sp>
      <p:sp>
        <p:nvSpPr>
          <p:cNvPr id="202" name="2018"/>
          <p:cNvSpPr txBox="1"/>
          <p:nvPr/>
        </p:nvSpPr>
        <p:spPr>
          <a:xfrm>
            <a:off x="5794037" y="760975"/>
            <a:ext cx="1157445" cy="569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r>
              <a:rPr dirty="0"/>
              <a:t>20</a:t>
            </a:r>
            <a:r>
              <a:rPr lang="en-US" dirty="0"/>
              <a:t>21</a:t>
            </a:r>
            <a:endParaRPr dirty="0"/>
          </a:p>
        </p:txBody>
      </p:sp>
      <p:sp>
        <p:nvSpPr>
          <p:cNvPr id="203" name="VS"/>
          <p:cNvSpPr txBox="1"/>
          <p:nvPr/>
        </p:nvSpPr>
        <p:spPr>
          <a:xfrm>
            <a:off x="4158071" y="974921"/>
            <a:ext cx="396363" cy="348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b="1">
                <a:solidFill>
                  <a:srgbClr val="081F5D"/>
                </a:solidFill>
                <a:latin typeface="Times New Roman"/>
                <a:ea typeface="Times New Roman"/>
                <a:cs typeface="Times New Roman"/>
                <a:sym typeface="Times New Roman"/>
              </a:defRPr>
            </a:lvl1pPr>
          </a:lstStyle>
          <a:p>
            <a:r>
              <a:rPr dirty="0"/>
              <a:t>VS</a:t>
            </a:r>
          </a:p>
        </p:txBody>
      </p:sp>
      <p:sp>
        <p:nvSpPr>
          <p:cNvPr id="2" name="TextBox 1">
            <a:extLst>
              <a:ext uri="{FF2B5EF4-FFF2-40B4-BE49-F238E27FC236}">
                <a16:creationId xmlns:a16="http://schemas.microsoft.com/office/drawing/2014/main" id="{5158B4FC-1185-41D2-9036-4AF35A8146C9}"/>
              </a:ext>
            </a:extLst>
          </p:cNvPr>
          <p:cNvSpPr txBox="1"/>
          <p:nvPr/>
        </p:nvSpPr>
        <p:spPr>
          <a:xfrm>
            <a:off x="4698338" y="3672690"/>
            <a:ext cx="3500582" cy="507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Purity Testing Handbook: 58</a:t>
            </a:r>
          </a:p>
        </p:txBody>
      </p:sp>
      <p:sp>
        <p:nvSpPr>
          <p:cNvPr id="3" name="TextBox 2">
            <a:extLst>
              <a:ext uri="{FF2B5EF4-FFF2-40B4-BE49-F238E27FC236}">
                <a16:creationId xmlns:a16="http://schemas.microsoft.com/office/drawing/2014/main" id="{3C042CFE-3ABF-4802-9384-A2A824531698}"/>
              </a:ext>
            </a:extLst>
          </p:cNvPr>
          <p:cNvSpPr txBox="1"/>
          <p:nvPr/>
        </p:nvSpPr>
        <p:spPr>
          <a:xfrm>
            <a:off x="4698704" y="2780551"/>
            <a:ext cx="3878829" cy="507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2019 AOSA Rules Spanish: 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8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9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19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19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19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19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8" nodeType="clickEffect">
                                  <p:stCondLst>
                                    <p:cond delay="0"/>
                                  </p:stCondLst>
                                  <p:iterate>
                                    <p:tmAbs val="0"/>
                                  </p:iterate>
                                  <p:childTnLst>
                                    <p:set>
                                      <p:cBhvr>
                                        <p:cTn id="28" fill="hold"/>
                                        <p:tgtEl>
                                          <p:spTgt spid="203"/>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9" nodeType="afterEffect">
                                  <p:stCondLst>
                                    <p:cond delay="0"/>
                                  </p:stCondLst>
                                  <p:iterate>
                                    <p:tmAbs val="0"/>
                                  </p:iterate>
                                  <p:childTnLst>
                                    <p:set>
                                      <p:cBhvr>
                                        <p:cTn id="31" fill="hold"/>
                                        <p:tgtEl>
                                          <p:spTgt spid="20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10" nodeType="afterEffect">
                                  <p:stCondLst>
                                    <p:cond delay="0"/>
                                  </p:stCondLst>
                                  <p:iterate>
                                    <p:tmAbs val="0"/>
                                  </p:iterate>
                                  <p:childTnLst>
                                    <p:set>
                                      <p:cBhvr>
                                        <p:cTn id="34" fill="hold"/>
                                        <p:tgtEl>
                                          <p:spTgt spid="196"/>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11" nodeType="afterEffect">
                                  <p:stCondLst>
                                    <p:cond delay="0"/>
                                  </p:stCondLst>
                                  <p:iterate>
                                    <p:tmAbs val="0"/>
                                  </p:iterate>
                                  <p:childTnLst>
                                    <p:set>
                                      <p:cBhvr>
                                        <p:cTn id="37" fill="hold"/>
                                        <p:tgtEl>
                                          <p:spTgt spid="19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12" nodeType="afterEffect">
                                  <p:stCondLst>
                                    <p:cond delay="0"/>
                                  </p:stCondLst>
                                  <p:iterate>
                                    <p:tmAbs val="0"/>
                                  </p:iterate>
                                  <p:childTnLst>
                                    <p:set>
                                      <p:cBhvr>
                                        <p:cTn id="40" fill="hold"/>
                                        <p:tgtEl>
                                          <p:spTgt spid="198"/>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13" nodeType="afterEffect">
                                  <p:stCondLst>
                                    <p:cond delay="0"/>
                                  </p:stCondLst>
                                  <p:iterate>
                                    <p:tmAbs val="0"/>
                                  </p:iterate>
                                  <p:childTnLst>
                                    <p:set>
                                      <p:cBhvr>
                                        <p:cTn id="43" fill="hold"/>
                                        <p:tgtEl>
                                          <p:spTgt spid="199"/>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14" nodeType="afterEffect">
                                  <p:stCondLst>
                                    <p:cond delay="0"/>
                                  </p:stCondLst>
                                  <p:iterate>
                                    <p:tmAbs val="0"/>
                                  </p:iterate>
                                  <p:childTnLst>
                                    <p:set>
                                      <p:cBhvr>
                                        <p:cTn id="46" fill="hold"/>
                                        <p:tgtEl>
                                          <p:spTgt spid="200"/>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15" nodeType="afterEffect">
                                  <p:stCondLst>
                                    <p:cond delay="0"/>
                                  </p:stCondLst>
                                  <p:iterate>
                                    <p:tmAbs val="0"/>
                                  </p:iterate>
                                  <p:childTnLst>
                                    <p:set>
                                      <p:cBhvr>
                                        <p:cTn id="49" fill="hold"/>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2" animBg="1" advAuto="0"/>
      <p:bldP spid="190" grpId="3" animBg="1" advAuto="0"/>
      <p:bldP spid="191" grpId="4" animBg="1" advAuto="0"/>
      <p:bldP spid="192" grpId="5" animBg="1" advAuto="0"/>
      <p:bldP spid="193" grpId="6" animBg="1" advAuto="0"/>
      <p:bldP spid="194" grpId="7" animBg="1" advAuto="0"/>
      <p:bldP spid="195" grpId="1" animBg="1" advAuto="0"/>
      <p:bldP spid="196" grpId="10" animBg="1" advAuto="0"/>
      <p:bldP spid="197" grpId="11" animBg="1" advAuto="0"/>
      <p:bldP spid="198" grpId="12" animBg="1" advAuto="0"/>
      <p:bldP spid="199" grpId="13" animBg="1" advAuto="0"/>
      <p:bldP spid="200" grpId="14" animBg="1" advAuto="0"/>
      <p:bldP spid="201" grpId="15" animBg="1" advAuto="0"/>
      <p:bldP spid="202" grpId="9" animBg="1" advAuto="0"/>
      <p:bldP spid="203" grpId="8"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Title 1"/>
          <p:cNvSpPr txBox="1">
            <a:spLocks noGrp="1"/>
          </p:cNvSpPr>
          <p:nvPr>
            <p:ph type="title"/>
          </p:nvPr>
        </p:nvSpPr>
        <p:spPr>
          <a:xfrm>
            <a:off x="0" y="278207"/>
            <a:ext cx="9144001" cy="1499618"/>
          </a:xfrm>
          <a:prstGeom prst="rect">
            <a:avLst/>
          </a:prstGeom>
        </p:spPr>
        <p:txBody>
          <a:bodyPr>
            <a:noAutofit/>
          </a:bodyPr>
          <a:lstStyle>
            <a:lvl1pPr>
              <a:defRPr sz="5000" spc="151">
                <a:solidFill>
                  <a:srgbClr val="002060"/>
                </a:solidFill>
              </a:defRPr>
            </a:lvl1pPr>
          </a:lstStyle>
          <a:p>
            <a:r>
              <a:rPr lang="en-US" sz="4800" dirty="0"/>
              <a:t>Seed Today </a:t>
            </a:r>
            <a:br>
              <a:rPr lang="en-US" sz="4800" dirty="0"/>
            </a:br>
            <a:r>
              <a:rPr lang="en-US" sz="4800" dirty="0"/>
              <a:t>&amp;</a:t>
            </a:r>
            <a:br>
              <a:rPr lang="en-US" sz="4800" dirty="0"/>
            </a:br>
            <a:r>
              <a:rPr lang="en-US" sz="4800" dirty="0"/>
              <a:t>Seed World</a:t>
            </a:r>
            <a:endParaRPr sz="4800" dirty="0"/>
          </a:p>
        </p:txBody>
      </p:sp>
      <p:sp>
        <p:nvSpPr>
          <p:cNvPr id="187"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88" name="Content Placeholder 4" descr="Content Placeholder 4"/>
          <p:cNvPicPr>
            <a:picLocks noChangeAspect="1"/>
          </p:cNvPicPr>
          <p:nvPr/>
        </p:nvPicPr>
        <p:blipFill>
          <a:blip r:embed="rId2"/>
          <a:stretch>
            <a:fillRect/>
          </a:stretch>
        </p:blipFill>
        <p:spPr>
          <a:xfrm>
            <a:off x="6900908" y="4781213"/>
            <a:ext cx="1895384" cy="1950148"/>
          </a:xfrm>
          <a:prstGeom prst="rect">
            <a:avLst/>
          </a:prstGeom>
          <a:ln w="12700">
            <a:miter lim="400000"/>
          </a:ln>
        </p:spPr>
      </p:pic>
      <p:sp>
        <p:nvSpPr>
          <p:cNvPr id="195" name="2019"/>
          <p:cNvSpPr txBox="1"/>
          <p:nvPr/>
        </p:nvSpPr>
        <p:spPr>
          <a:xfrm>
            <a:off x="1613795" y="764721"/>
            <a:ext cx="1157445" cy="569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endParaRPr dirty="0"/>
          </a:p>
        </p:txBody>
      </p:sp>
      <p:sp>
        <p:nvSpPr>
          <p:cNvPr id="196" name="TextBox 2"/>
          <p:cNvSpPr txBox="1"/>
          <p:nvPr/>
        </p:nvSpPr>
        <p:spPr>
          <a:xfrm>
            <a:off x="193815" y="2698774"/>
            <a:ext cx="8756366"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2000" b="1">
                <a:solidFill>
                  <a:srgbClr val="1D6295"/>
                </a:solidFill>
                <a:latin typeface="Times New Roman"/>
                <a:ea typeface="Times New Roman"/>
                <a:cs typeface="Times New Roman"/>
                <a:sym typeface="Times New Roman"/>
              </a:defRPr>
            </a:pPr>
            <a:r>
              <a:rPr lang="en-US" dirty="0"/>
              <a:t>Shout out to Seed Today and Seed World for the collaboration with AOSA and communicating the importance of our Seed Analysts and what they do for not only our food supply but the forests, rangelands, grasslands and backyards.</a:t>
            </a:r>
            <a:endParaRPr dirty="0"/>
          </a:p>
        </p:txBody>
      </p:sp>
      <p:sp>
        <p:nvSpPr>
          <p:cNvPr id="197" name="TextBox 7"/>
          <p:cNvSpPr txBox="1"/>
          <p:nvPr/>
        </p:nvSpPr>
        <p:spPr>
          <a:xfrm>
            <a:off x="4698704" y="2447116"/>
            <a:ext cx="4097588" cy="4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lang="en-US" dirty="0"/>
          </a:p>
        </p:txBody>
      </p:sp>
      <p:sp>
        <p:nvSpPr>
          <p:cNvPr id="198" name="TextBox 10"/>
          <p:cNvSpPr txBox="1"/>
          <p:nvPr/>
        </p:nvSpPr>
        <p:spPr>
          <a:xfrm>
            <a:off x="4698338" y="3385129"/>
            <a:ext cx="4097954" cy="4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199" name="TextBox 11"/>
          <p:cNvSpPr txBox="1"/>
          <p:nvPr/>
        </p:nvSpPr>
        <p:spPr>
          <a:xfrm>
            <a:off x="4698338" y="3970491"/>
            <a:ext cx="3779375" cy="4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0" name="TextBox 12"/>
          <p:cNvSpPr txBox="1"/>
          <p:nvPr/>
        </p:nvSpPr>
        <p:spPr>
          <a:xfrm>
            <a:off x="4698704" y="3088261"/>
            <a:ext cx="3635372" cy="4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1" name="TextBox 13"/>
          <p:cNvSpPr txBox="1"/>
          <p:nvPr/>
        </p:nvSpPr>
        <p:spPr>
          <a:xfrm>
            <a:off x="2494341" y="2726829"/>
            <a:ext cx="4155315" cy="4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2" name="2018"/>
          <p:cNvSpPr txBox="1"/>
          <p:nvPr/>
        </p:nvSpPr>
        <p:spPr>
          <a:xfrm>
            <a:off x="5794037" y="760975"/>
            <a:ext cx="1157445" cy="569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endParaRPr dirty="0"/>
          </a:p>
        </p:txBody>
      </p:sp>
      <p:sp>
        <p:nvSpPr>
          <p:cNvPr id="203" name="VS"/>
          <p:cNvSpPr txBox="1"/>
          <p:nvPr/>
        </p:nvSpPr>
        <p:spPr>
          <a:xfrm>
            <a:off x="4158071" y="974921"/>
            <a:ext cx="92394"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081F5D"/>
                </a:solidFill>
                <a:latin typeface="Times New Roman"/>
                <a:ea typeface="Times New Roman"/>
                <a:cs typeface="Times New Roman"/>
                <a:sym typeface="Times New Roman"/>
              </a:defRPr>
            </a:lvl1pPr>
          </a:lstStyle>
          <a:p>
            <a:endParaRPr dirty="0"/>
          </a:p>
        </p:txBody>
      </p:sp>
    </p:spTree>
    <p:extLst>
      <p:ext uri="{BB962C8B-B14F-4D97-AF65-F5344CB8AC3E}">
        <p14:creationId xmlns:p14="http://schemas.microsoft.com/office/powerpoint/2010/main" val="205212791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20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9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19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19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20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advAuto="0"/>
      <p:bldP spid="196" grpId="0" animBg="1" advAuto="0"/>
      <p:bldP spid="197" grpId="0" animBg="1" advAuto="0"/>
      <p:bldP spid="198" grpId="0" animBg="1" advAuto="0"/>
      <p:bldP spid="199" grpId="0" animBg="1" advAuto="0"/>
      <p:bldP spid="200" grpId="0" animBg="1" advAuto="0"/>
      <p:bldP spid="201" grpId="0" animBg="1" advAuto="0"/>
      <p:bldP spid="202" grpId="0" animBg="1" advAuto="0"/>
      <p:bldP spid="203"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Title 1"/>
          <p:cNvSpPr txBox="1">
            <a:spLocks noGrp="1"/>
          </p:cNvSpPr>
          <p:nvPr>
            <p:ph type="title"/>
          </p:nvPr>
        </p:nvSpPr>
        <p:spPr>
          <a:xfrm>
            <a:off x="-1" y="-237043"/>
            <a:ext cx="9144001" cy="1499618"/>
          </a:xfrm>
          <a:prstGeom prst="rect">
            <a:avLst/>
          </a:prstGeom>
        </p:spPr>
        <p:txBody>
          <a:bodyPr>
            <a:normAutofit/>
          </a:bodyPr>
          <a:lstStyle>
            <a:lvl1pPr>
              <a:defRPr sz="5000" spc="151">
                <a:solidFill>
                  <a:srgbClr val="002060"/>
                </a:solidFill>
              </a:defRPr>
            </a:lvl1pPr>
          </a:lstStyle>
          <a:p>
            <a:r>
              <a:rPr lang="en-US" sz="4000" dirty="0"/>
              <a:t>Seed Today Article</a:t>
            </a:r>
            <a:endParaRPr sz="4000" dirty="0"/>
          </a:p>
        </p:txBody>
      </p:sp>
      <p:sp>
        <p:nvSpPr>
          <p:cNvPr id="187"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88" name="Content Placeholder 4" descr="Content Placeholder 4"/>
          <p:cNvPicPr>
            <a:picLocks noChangeAspect="1"/>
          </p:cNvPicPr>
          <p:nvPr/>
        </p:nvPicPr>
        <p:blipFill>
          <a:blip r:embed="rId2"/>
          <a:stretch>
            <a:fillRect/>
          </a:stretch>
        </p:blipFill>
        <p:spPr>
          <a:xfrm>
            <a:off x="6900908" y="4781213"/>
            <a:ext cx="1895384" cy="1950148"/>
          </a:xfrm>
          <a:prstGeom prst="rect">
            <a:avLst/>
          </a:prstGeom>
          <a:ln w="12700">
            <a:miter lim="400000"/>
          </a:ln>
        </p:spPr>
      </p:pic>
      <p:sp>
        <p:nvSpPr>
          <p:cNvPr id="195" name="2019"/>
          <p:cNvSpPr txBox="1"/>
          <p:nvPr/>
        </p:nvSpPr>
        <p:spPr>
          <a:xfrm>
            <a:off x="1613795" y="764721"/>
            <a:ext cx="1157445" cy="569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endParaRPr dirty="0"/>
          </a:p>
        </p:txBody>
      </p:sp>
      <p:sp>
        <p:nvSpPr>
          <p:cNvPr id="196" name="TextBox 2"/>
          <p:cNvSpPr txBox="1"/>
          <p:nvPr/>
        </p:nvSpPr>
        <p:spPr>
          <a:xfrm>
            <a:off x="193814" y="765607"/>
            <a:ext cx="8756366"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sz="2000" b="1">
                <a:solidFill>
                  <a:srgbClr val="1D6295"/>
                </a:solidFill>
                <a:latin typeface="Times New Roman"/>
                <a:ea typeface="Times New Roman"/>
                <a:cs typeface="Times New Roman"/>
                <a:sym typeface="Times New Roman"/>
              </a:defRPr>
            </a:pPr>
            <a:r>
              <a:rPr lang="en-US" dirty="0"/>
              <a:t>A big Thank You to President Johnston for the outstanding column on who is AOSA and our partnerships.</a:t>
            </a:r>
            <a:endParaRPr dirty="0"/>
          </a:p>
        </p:txBody>
      </p:sp>
      <p:sp>
        <p:nvSpPr>
          <p:cNvPr id="197" name="TextBox 7"/>
          <p:cNvSpPr txBox="1"/>
          <p:nvPr/>
        </p:nvSpPr>
        <p:spPr>
          <a:xfrm>
            <a:off x="4698704" y="2447116"/>
            <a:ext cx="4097588"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lang="en-US" dirty="0"/>
          </a:p>
        </p:txBody>
      </p:sp>
      <p:sp>
        <p:nvSpPr>
          <p:cNvPr id="198" name="TextBox 10"/>
          <p:cNvSpPr txBox="1"/>
          <p:nvPr/>
        </p:nvSpPr>
        <p:spPr>
          <a:xfrm>
            <a:off x="4698338" y="3385129"/>
            <a:ext cx="4097954"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199" name="TextBox 11"/>
          <p:cNvSpPr txBox="1"/>
          <p:nvPr/>
        </p:nvSpPr>
        <p:spPr>
          <a:xfrm>
            <a:off x="4698338" y="3970491"/>
            <a:ext cx="3779375"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0" name="TextBox 12"/>
          <p:cNvSpPr txBox="1"/>
          <p:nvPr/>
        </p:nvSpPr>
        <p:spPr>
          <a:xfrm>
            <a:off x="4698704" y="3088261"/>
            <a:ext cx="3635372"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1" name="TextBox 13"/>
          <p:cNvSpPr txBox="1"/>
          <p:nvPr/>
        </p:nvSpPr>
        <p:spPr>
          <a:xfrm>
            <a:off x="2494341" y="2726829"/>
            <a:ext cx="4155315"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2" name="2018"/>
          <p:cNvSpPr txBox="1"/>
          <p:nvPr/>
        </p:nvSpPr>
        <p:spPr>
          <a:xfrm>
            <a:off x="5794037" y="760975"/>
            <a:ext cx="1157445" cy="569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endParaRPr dirty="0"/>
          </a:p>
        </p:txBody>
      </p:sp>
      <p:sp>
        <p:nvSpPr>
          <p:cNvPr id="203" name="VS"/>
          <p:cNvSpPr txBox="1"/>
          <p:nvPr/>
        </p:nvSpPr>
        <p:spPr>
          <a:xfrm>
            <a:off x="4158071" y="974921"/>
            <a:ext cx="92394"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b="1">
                <a:solidFill>
                  <a:srgbClr val="081F5D"/>
                </a:solidFill>
                <a:latin typeface="Times New Roman"/>
                <a:ea typeface="Times New Roman"/>
                <a:cs typeface="Times New Roman"/>
                <a:sym typeface="Times New Roman"/>
              </a:defRPr>
            </a:lvl1pPr>
          </a:lstStyle>
          <a:p>
            <a:endParaRPr dirty="0"/>
          </a:p>
        </p:txBody>
      </p:sp>
      <p:sp>
        <p:nvSpPr>
          <p:cNvPr id="4" name="TextBox 3">
            <a:extLst>
              <a:ext uri="{FF2B5EF4-FFF2-40B4-BE49-F238E27FC236}">
                <a16:creationId xmlns:a16="http://schemas.microsoft.com/office/drawing/2014/main" id="{FDDC144C-7A3C-4C6F-831B-A41480351255}"/>
              </a:ext>
            </a:extLst>
          </p:cNvPr>
          <p:cNvSpPr txBox="1"/>
          <p:nvPr/>
        </p:nvSpPr>
        <p:spPr>
          <a:xfrm>
            <a:off x="53454" y="1476812"/>
            <a:ext cx="9037085" cy="397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rPr>
              <a:t>“Protectors of the Promise”</a:t>
            </a:r>
          </a:p>
          <a:p>
            <a:pPr marL="0" marR="0" indent="0" algn="ctr" defTabSz="4572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endParaRPr>
          </a:p>
          <a:p>
            <a:r>
              <a:rPr lang="en-US" dirty="0">
                <a:solidFill>
                  <a:srgbClr val="002060"/>
                </a:solidFill>
                <a:latin typeface="Times New Roman" panose="02020603050405020304" pitchFamily="18" charset="0"/>
                <a:cs typeface="Times New Roman" panose="02020603050405020304" pitchFamily="18" charset="0"/>
              </a:rPr>
              <a:t>“</a:t>
            </a:r>
            <a:r>
              <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In 1908, a group of delegates from 16 states,</a:t>
            </a:r>
            <a:r>
              <a:rPr lang="en-US"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 USDA, and the Canada Department of </a:t>
            </a:r>
          </a:p>
          <a:p>
            <a:r>
              <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Agriculture met in Washington, D. C.  to consider standardization of seed testing methods </a:t>
            </a:r>
          </a:p>
          <a:p>
            <a:r>
              <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and the framing of a model seed law. One significant result of this meeting was the formation of </a:t>
            </a:r>
          </a:p>
          <a:p>
            <a:r>
              <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an organization known today as the Association of Official Seed Analysts.”</a:t>
            </a:r>
          </a:p>
          <a:p>
            <a:endPar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So, who exactly is AOSA? Well, simply put, AOSA is a voluntary organization of government </a:t>
            </a:r>
          </a:p>
          <a:p>
            <a:r>
              <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agencies and institutions engaged in seed analysis, seed research, teaching, agricultural </a:t>
            </a:r>
          </a:p>
          <a:p>
            <a:r>
              <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extension, and/or crop certification.”</a:t>
            </a:r>
          </a:p>
          <a:p>
            <a:endPar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An active seed regulatory compliance program is vital to protect and serve farmers and the </a:t>
            </a:r>
          </a:p>
          <a:p>
            <a:r>
              <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Seed Industry.”</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33580023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20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9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19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19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20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advAuto="0"/>
      <p:bldP spid="196" grpId="0" animBg="1" advAuto="0"/>
      <p:bldP spid="197" grpId="0" animBg="1" advAuto="0"/>
      <p:bldP spid="198" grpId="0" animBg="1" advAuto="0"/>
      <p:bldP spid="199" grpId="0" animBg="1" advAuto="0"/>
      <p:bldP spid="200" grpId="0" animBg="1" advAuto="0"/>
      <p:bldP spid="201" grpId="0" animBg="1" advAuto="0"/>
      <p:bldP spid="202" grpId="0" animBg="1" advAuto="0"/>
      <p:bldP spid="203"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Title 1"/>
          <p:cNvSpPr txBox="1">
            <a:spLocks noGrp="1"/>
          </p:cNvSpPr>
          <p:nvPr>
            <p:ph type="title"/>
          </p:nvPr>
        </p:nvSpPr>
        <p:spPr>
          <a:xfrm>
            <a:off x="-1" y="-237043"/>
            <a:ext cx="9144001" cy="1499618"/>
          </a:xfrm>
          <a:prstGeom prst="rect">
            <a:avLst/>
          </a:prstGeom>
        </p:spPr>
        <p:txBody>
          <a:bodyPr>
            <a:normAutofit/>
          </a:bodyPr>
          <a:lstStyle>
            <a:lvl1pPr>
              <a:defRPr sz="5000" spc="151">
                <a:solidFill>
                  <a:srgbClr val="002060"/>
                </a:solidFill>
              </a:defRPr>
            </a:lvl1pPr>
          </a:lstStyle>
          <a:p>
            <a:r>
              <a:rPr lang="en-US" sz="4400" dirty="0"/>
              <a:t>NASDA 2020 Report</a:t>
            </a:r>
            <a:endParaRPr sz="4400" dirty="0"/>
          </a:p>
        </p:txBody>
      </p:sp>
      <p:sp>
        <p:nvSpPr>
          <p:cNvPr id="187"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88" name="Content Placeholder 4" descr="Content Placeholder 4"/>
          <p:cNvPicPr>
            <a:picLocks noChangeAspect="1"/>
          </p:cNvPicPr>
          <p:nvPr/>
        </p:nvPicPr>
        <p:blipFill>
          <a:blip r:embed="rId2"/>
          <a:stretch>
            <a:fillRect/>
          </a:stretch>
        </p:blipFill>
        <p:spPr>
          <a:xfrm>
            <a:off x="6900908" y="4781213"/>
            <a:ext cx="1895384" cy="1950148"/>
          </a:xfrm>
          <a:prstGeom prst="rect">
            <a:avLst/>
          </a:prstGeom>
          <a:ln w="12700">
            <a:miter lim="400000"/>
          </a:ln>
        </p:spPr>
      </p:pic>
      <p:sp>
        <p:nvSpPr>
          <p:cNvPr id="195" name="2019"/>
          <p:cNvSpPr txBox="1"/>
          <p:nvPr/>
        </p:nvSpPr>
        <p:spPr>
          <a:xfrm>
            <a:off x="1613795" y="764721"/>
            <a:ext cx="1157445" cy="569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endParaRPr dirty="0"/>
          </a:p>
        </p:txBody>
      </p:sp>
      <p:sp>
        <p:nvSpPr>
          <p:cNvPr id="196" name="TextBox 2"/>
          <p:cNvSpPr txBox="1"/>
          <p:nvPr/>
        </p:nvSpPr>
        <p:spPr>
          <a:xfrm>
            <a:off x="193813" y="1005178"/>
            <a:ext cx="8756366"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2000" b="1">
                <a:solidFill>
                  <a:srgbClr val="1D6295"/>
                </a:solidFill>
                <a:latin typeface="Times New Roman"/>
                <a:ea typeface="Times New Roman"/>
                <a:cs typeface="Times New Roman"/>
                <a:sym typeface="Times New Roman"/>
              </a:defRPr>
            </a:pPr>
            <a:r>
              <a:rPr lang="en-US" dirty="0"/>
              <a:t>Submitted by President David M. Johnston, CSA/RST</a:t>
            </a:r>
            <a:endParaRPr dirty="0"/>
          </a:p>
        </p:txBody>
      </p:sp>
      <p:sp>
        <p:nvSpPr>
          <p:cNvPr id="197" name="TextBox 7"/>
          <p:cNvSpPr txBox="1"/>
          <p:nvPr/>
        </p:nvSpPr>
        <p:spPr>
          <a:xfrm>
            <a:off x="4698704" y="2447116"/>
            <a:ext cx="4097588"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lang="en-US" dirty="0"/>
          </a:p>
        </p:txBody>
      </p:sp>
      <p:sp>
        <p:nvSpPr>
          <p:cNvPr id="198" name="TextBox 10"/>
          <p:cNvSpPr txBox="1"/>
          <p:nvPr/>
        </p:nvSpPr>
        <p:spPr>
          <a:xfrm>
            <a:off x="4698338" y="3385129"/>
            <a:ext cx="4097954"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199" name="TextBox 11"/>
          <p:cNvSpPr txBox="1"/>
          <p:nvPr/>
        </p:nvSpPr>
        <p:spPr>
          <a:xfrm>
            <a:off x="4698338" y="3970491"/>
            <a:ext cx="3779375"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0" name="TextBox 12"/>
          <p:cNvSpPr txBox="1"/>
          <p:nvPr/>
        </p:nvSpPr>
        <p:spPr>
          <a:xfrm>
            <a:off x="4698704" y="3088261"/>
            <a:ext cx="3635372"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1" name="TextBox 13"/>
          <p:cNvSpPr txBox="1"/>
          <p:nvPr/>
        </p:nvSpPr>
        <p:spPr>
          <a:xfrm>
            <a:off x="2494341" y="2726829"/>
            <a:ext cx="4155315"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2" name="2018"/>
          <p:cNvSpPr txBox="1"/>
          <p:nvPr/>
        </p:nvSpPr>
        <p:spPr>
          <a:xfrm>
            <a:off x="5794037" y="760975"/>
            <a:ext cx="1157445" cy="569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endParaRPr dirty="0"/>
          </a:p>
        </p:txBody>
      </p:sp>
      <p:sp>
        <p:nvSpPr>
          <p:cNvPr id="203" name="VS"/>
          <p:cNvSpPr txBox="1"/>
          <p:nvPr/>
        </p:nvSpPr>
        <p:spPr>
          <a:xfrm>
            <a:off x="4158071" y="974921"/>
            <a:ext cx="92394"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b="1">
                <a:solidFill>
                  <a:srgbClr val="081F5D"/>
                </a:solidFill>
                <a:latin typeface="Times New Roman"/>
                <a:ea typeface="Times New Roman"/>
                <a:cs typeface="Times New Roman"/>
                <a:sym typeface="Times New Roman"/>
              </a:defRPr>
            </a:lvl1pPr>
          </a:lstStyle>
          <a:p>
            <a:endParaRPr dirty="0"/>
          </a:p>
        </p:txBody>
      </p:sp>
      <p:sp>
        <p:nvSpPr>
          <p:cNvPr id="4" name="TextBox 3">
            <a:extLst>
              <a:ext uri="{FF2B5EF4-FFF2-40B4-BE49-F238E27FC236}">
                <a16:creationId xmlns:a16="http://schemas.microsoft.com/office/drawing/2014/main" id="{FDDC144C-7A3C-4C6F-831B-A41480351255}"/>
              </a:ext>
            </a:extLst>
          </p:cNvPr>
          <p:cNvSpPr txBox="1"/>
          <p:nvPr/>
        </p:nvSpPr>
        <p:spPr>
          <a:xfrm>
            <a:off x="322758" y="1757935"/>
            <a:ext cx="8498476" cy="4524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285750" marR="0" indent="-285750"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rPr>
              <a:t>Current AOSA membership numbers</a:t>
            </a:r>
          </a:p>
          <a:p>
            <a:pPr marR="0" defTabSz="457200" rtl="0" fontAlgn="auto" latinLnBrk="0" hangingPunct="0">
              <a:lnSpc>
                <a:spcPct val="100000"/>
              </a:lnSpc>
              <a:spcBef>
                <a:spcPts val="0"/>
              </a:spcBef>
              <a:spcAft>
                <a:spcPts val="0"/>
              </a:spcAft>
              <a:buClrTx/>
              <a:buSzTx/>
              <a:tabLst/>
            </a:pPr>
            <a:endPar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endParaRPr>
          </a:p>
          <a:p>
            <a:pPr marL="285750" marR="0" indent="-285750"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rgbClr val="002060"/>
                </a:solidFill>
                <a:latin typeface="Times New Roman" panose="02020603050405020304" pitchFamily="18" charset="0"/>
                <a:cs typeface="Times New Roman" panose="02020603050405020304" pitchFamily="18" charset="0"/>
              </a:rPr>
              <a:t>United Seed Testing Organization (USTO)</a:t>
            </a:r>
          </a:p>
          <a:p>
            <a:pPr marR="0" defTabSz="457200" rtl="0" fontAlgn="auto" latinLnBrk="0" hangingPunct="0">
              <a:lnSpc>
                <a:spcPct val="100000"/>
              </a:lnSpc>
              <a:spcBef>
                <a:spcPts val="0"/>
              </a:spcBef>
              <a:spcAft>
                <a:spcPts val="0"/>
              </a:spcAft>
              <a:buClrTx/>
              <a:buSzTx/>
              <a:tabLst/>
            </a:pPr>
            <a:endParaRPr lang="en-US" dirty="0">
              <a:solidFill>
                <a:srgbClr val="002060"/>
              </a:solidFill>
              <a:latin typeface="Times New Roman" panose="02020603050405020304" pitchFamily="18" charset="0"/>
              <a:cs typeface="Times New Roman" panose="02020603050405020304" pitchFamily="18" charset="0"/>
            </a:endParaRPr>
          </a:p>
          <a:p>
            <a:pPr marL="285750" marR="0" indent="-285750"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rPr>
              <a:t>AOSA/SCST publications available including the Spanish version of the AOSA Rules</a:t>
            </a:r>
          </a:p>
          <a:p>
            <a:pPr marR="0" defTabSz="457200" rtl="0" fontAlgn="auto" latinLnBrk="0" hangingPunct="0">
              <a:lnSpc>
                <a:spcPct val="100000"/>
              </a:lnSpc>
              <a:spcBef>
                <a:spcPts val="0"/>
              </a:spcBef>
              <a:spcAft>
                <a:spcPts val="0"/>
              </a:spcAft>
              <a:buClrTx/>
              <a:buSzTx/>
              <a:tabLst/>
            </a:pPr>
            <a:endPar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endParaRPr>
          </a:p>
          <a:p>
            <a:pPr marL="285750" marR="0" indent="-285750"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rgbClr val="002060"/>
                </a:solidFill>
                <a:latin typeface="Times New Roman" panose="02020603050405020304" pitchFamily="18" charset="0"/>
                <a:cs typeface="Times New Roman" panose="02020603050405020304" pitchFamily="18" charset="0"/>
              </a:rPr>
              <a:t>Generous grants from the USDA AMS being used to develop short films to increase the</a:t>
            </a:r>
          </a:p>
          <a:p>
            <a:pPr lvl="1"/>
            <a:r>
              <a:rPr lang="en-US" dirty="0">
                <a:solidFill>
                  <a:srgbClr val="002060"/>
                </a:solidFill>
                <a:latin typeface="Times New Roman" panose="02020603050405020304" pitchFamily="18" charset="0"/>
                <a:cs typeface="Times New Roman" panose="02020603050405020304" pitchFamily="18" charset="0"/>
              </a:rPr>
              <a:t>        awareness of the important function of seed testing</a:t>
            </a:r>
          </a:p>
          <a:p>
            <a:pPr lvl="1"/>
            <a:endParaRPr lang="en-US" dirty="0">
              <a:solidFill>
                <a:srgbClr val="002060"/>
              </a:solidFill>
              <a:latin typeface="Times New Roman" panose="02020603050405020304" pitchFamily="18" charset="0"/>
              <a:cs typeface="Times New Roman" panose="02020603050405020304" pitchFamily="18" charset="0"/>
            </a:endParaRPr>
          </a:p>
          <a:p>
            <a:pPr marL="285750" lvl="1" indent="-285750">
              <a:buFont typeface="Arial" panose="020B0604020202020204" pitchFamily="34" charset="0"/>
              <a:buChar char="•"/>
            </a:pPr>
            <a:r>
              <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rPr>
              <a:t>Working to create a special bylaw provisions to address future situations when the </a:t>
            </a:r>
          </a:p>
          <a:p>
            <a:pPr lvl="1"/>
            <a:r>
              <a:rPr lang="en-US" dirty="0">
                <a:solidFill>
                  <a:srgbClr val="002060"/>
                </a:solidFill>
                <a:latin typeface="Times New Roman" panose="02020603050405020304" pitchFamily="18" charset="0"/>
                <a:cs typeface="Times New Roman" panose="02020603050405020304" pitchFamily="18" charset="0"/>
              </a:rPr>
              <a:t>        </a:t>
            </a:r>
            <a:r>
              <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rPr>
              <a:t>annual meeting cannot be held in person</a:t>
            </a:r>
          </a:p>
          <a:p>
            <a:pPr marL="285750" lvl="1" indent="-285750">
              <a:buFont typeface="Arial" panose="020B0604020202020204" pitchFamily="34" charset="0"/>
              <a:buChar char="•"/>
            </a:pPr>
            <a:endPar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endParaRPr>
          </a:p>
          <a:p>
            <a:endPar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14458624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20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9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19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19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20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advAuto="0"/>
      <p:bldP spid="196" grpId="0" animBg="1" advAuto="0"/>
      <p:bldP spid="197" grpId="0" animBg="1" advAuto="0"/>
      <p:bldP spid="198" grpId="0" animBg="1" advAuto="0"/>
      <p:bldP spid="199" grpId="0" animBg="1" advAuto="0"/>
      <p:bldP spid="200" grpId="0" animBg="1" advAuto="0"/>
      <p:bldP spid="201" grpId="0" animBg="1" advAuto="0"/>
      <p:bldP spid="202" grpId="0" animBg="1" advAuto="0"/>
      <p:bldP spid="203"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 name="Title 1"/>
          <p:cNvSpPr txBox="1">
            <a:spLocks noGrp="1"/>
          </p:cNvSpPr>
          <p:nvPr>
            <p:ph type="title"/>
          </p:nvPr>
        </p:nvSpPr>
        <p:spPr>
          <a:xfrm>
            <a:off x="457200" y="76198"/>
            <a:ext cx="8229600" cy="774547"/>
          </a:xfrm>
          <a:prstGeom prst="rect">
            <a:avLst/>
          </a:prstGeom>
        </p:spPr>
        <p:txBody>
          <a:bodyPr/>
          <a:lstStyle>
            <a:lvl1pPr defTabSz="822959">
              <a:defRPr sz="4860" spc="147">
                <a:effectLst>
                  <a:outerShdw blurRad="34289" dist="34289" dir="2700000" rotWithShape="0">
                    <a:srgbClr val="000000">
                      <a:alpha val="43137"/>
                    </a:srgbClr>
                  </a:outerShdw>
                </a:effectLst>
              </a:defRPr>
            </a:lvl1pPr>
          </a:lstStyle>
          <a:p>
            <a:r>
              <a:rPr dirty="0"/>
              <a:t>20</a:t>
            </a:r>
            <a:r>
              <a:rPr lang="en-US" dirty="0"/>
              <a:t>21</a:t>
            </a:r>
            <a:r>
              <a:rPr dirty="0"/>
              <a:t> and Beyond</a:t>
            </a:r>
          </a:p>
        </p:txBody>
      </p:sp>
      <p:sp>
        <p:nvSpPr>
          <p:cNvPr id="206" name="Content Placeholder 2"/>
          <p:cNvSpPr txBox="1">
            <a:spLocks noGrp="1"/>
          </p:cNvSpPr>
          <p:nvPr>
            <p:ph type="body" idx="1"/>
          </p:nvPr>
        </p:nvSpPr>
        <p:spPr>
          <a:xfrm>
            <a:off x="852785" y="890500"/>
            <a:ext cx="7746270" cy="4619729"/>
          </a:xfrm>
          <a:prstGeom prst="rect">
            <a:avLst/>
          </a:prstGeom>
        </p:spPr>
        <p:txBody>
          <a:bodyPr>
            <a:normAutofit fontScale="92500" lnSpcReduction="10000"/>
          </a:bodyPr>
          <a:lstStyle/>
          <a:p>
            <a:pPr marL="0" indent="0" defTabSz="640810">
              <a:lnSpc>
                <a:spcPct val="72000"/>
              </a:lnSpc>
              <a:spcBef>
                <a:spcPts val="800"/>
              </a:spcBef>
              <a:buSzTx/>
              <a:buNone/>
              <a:defRPr sz="1971" b="1">
                <a:solidFill>
                  <a:srgbClr val="1482AC"/>
                </a:solidFill>
                <a:latin typeface="Times New Roman"/>
                <a:ea typeface="Times New Roman"/>
                <a:cs typeface="Times New Roman"/>
                <a:sym typeface="Times New Roman"/>
              </a:defRPr>
            </a:pPr>
            <a:r>
              <a:rPr dirty="0"/>
              <a:t>AOSA will participate in the following upcoming events/meetings:</a:t>
            </a:r>
          </a:p>
          <a:p>
            <a:pPr marL="0" lvl="1" indent="89713" defTabSz="640810">
              <a:lnSpc>
                <a:spcPct val="88000"/>
              </a:lnSpc>
              <a:spcBef>
                <a:spcPts val="200"/>
              </a:spcBef>
              <a:buSzTx/>
              <a:buNone/>
              <a:defRPr sz="1752" b="1">
                <a:latin typeface="Times New Roman"/>
                <a:ea typeface="Times New Roman"/>
                <a:cs typeface="Times New Roman"/>
                <a:sym typeface="Times New Roman"/>
              </a:defRPr>
            </a:pPr>
            <a:endParaRPr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dirty="0"/>
              <a:t> Association of Seed Certifying Agencies (AOSCA)</a:t>
            </a:r>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dirty="0"/>
              <a:t>June 2</a:t>
            </a:r>
            <a:r>
              <a:rPr lang="en-US" dirty="0"/>
              <a:t>2</a:t>
            </a:r>
            <a:r>
              <a:rPr dirty="0"/>
              <a:t>-2</a:t>
            </a:r>
            <a:r>
              <a:rPr lang="en-US" dirty="0"/>
              <a:t>3</a:t>
            </a:r>
            <a:r>
              <a:rPr dirty="0"/>
              <a:t>, </a:t>
            </a:r>
            <a:r>
              <a:rPr lang="en-US" dirty="0"/>
              <a:t>2021 - Virtual Annual Meeting</a:t>
            </a:r>
          </a:p>
          <a:p>
            <a:pPr marL="320406" lvl="3" indent="0" defTabSz="640810">
              <a:lnSpc>
                <a:spcPct val="88000"/>
              </a:lnSpc>
              <a:spcBef>
                <a:spcPts val="200"/>
              </a:spcBef>
              <a:buClrTx/>
              <a:buNone/>
              <a:defRPr sz="1825">
                <a:solidFill>
                  <a:srgbClr val="002060"/>
                </a:solidFill>
                <a:latin typeface="Times New Roman"/>
                <a:ea typeface="Times New Roman"/>
                <a:cs typeface="Times New Roman"/>
                <a:sym typeface="Times New Roman"/>
              </a:defRPr>
            </a:pPr>
            <a:endParaRPr lang="en-US"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lang="en-US" dirty="0"/>
              <a:t>Seeds Canada</a:t>
            </a:r>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lang="en-US" dirty="0"/>
              <a:t>July 9-16, 2021 - Virtual Meeting</a:t>
            </a:r>
          </a:p>
          <a:p>
            <a:pPr marL="0" lvl="3" indent="320405" defTabSz="640810">
              <a:lnSpc>
                <a:spcPct val="88000"/>
              </a:lnSpc>
              <a:spcBef>
                <a:spcPts val="200"/>
              </a:spcBef>
              <a:buSzTx/>
              <a:buNone/>
              <a:defRPr sz="1825">
                <a:solidFill>
                  <a:srgbClr val="002060"/>
                </a:solidFill>
                <a:latin typeface="Times New Roman"/>
                <a:ea typeface="Times New Roman"/>
                <a:cs typeface="Times New Roman"/>
                <a:sym typeface="Times New Roman"/>
              </a:defRPr>
            </a:pPr>
            <a:endParaRPr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dirty="0"/>
              <a:t>Association of American Seed Control Officials (AASCO)</a:t>
            </a:r>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lang="en-US" dirty="0"/>
              <a:t>July 13-14</a:t>
            </a:r>
            <a:r>
              <a:rPr dirty="0"/>
              <a:t>, 20</a:t>
            </a:r>
            <a:r>
              <a:rPr lang="en-US" dirty="0"/>
              <a:t>21 – Virtual Annual Meeting</a:t>
            </a:r>
            <a:endParaRPr dirty="0"/>
          </a:p>
          <a:p>
            <a:pPr marL="0" lvl="3" indent="320405" defTabSz="640810">
              <a:lnSpc>
                <a:spcPct val="88000"/>
              </a:lnSpc>
              <a:spcBef>
                <a:spcPts val="200"/>
              </a:spcBef>
              <a:buSzTx/>
              <a:buNone/>
              <a:defRPr sz="1825">
                <a:solidFill>
                  <a:srgbClr val="002060"/>
                </a:solidFill>
                <a:latin typeface="Times New Roman"/>
                <a:ea typeface="Times New Roman"/>
                <a:cs typeface="Times New Roman"/>
                <a:sym typeface="Times New Roman"/>
              </a:defRPr>
            </a:pPr>
            <a:endParaRPr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dirty="0"/>
              <a:t>International Seed Testing Association (ISTA)</a:t>
            </a:r>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lang="en-US" dirty="0"/>
              <a:t>May 4-6, 2022, Seed Symposium Congress Christchurch, New Zealand</a:t>
            </a:r>
            <a:endParaRPr dirty="0"/>
          </a:p>
          <a:p>
            <a:pPr marL="0" lvl="3" indent="320405" defTabSz="640810">
              <a:lnSpc>
                <a:spcPct val="88000"/>
              </a:lnSpc>
              <a:spcBef>
                <a:spcPts val="200"/>
              </a:spcBef>
              <a:buSzTx/>
              <a:buNone/>
              <a:defRPr sz="1825">
                <a:solidFill>
                  <a:srgbClr val="002060"/>
                </a:solidFill>
                <a:latin typeface="Times New Roman"/>
                <a:ea typeface="Times New Roman"/>
                <a:cs typeface="Times New Roman"/>
                <a:sym typeface="Times New Roman"/>
              </a:defRPr>
            </a:pPr>
            <a:endParaRPr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dirty="0"/>
              <a:t>American Seed Trade Association (ASTA)</a:t>
            </a:r>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dirty="0"/>
              <a:t>Dec </a:t>
            </a:r>
            <a:r>
              <a:rPr lang="en-US" dirty="0"/>
              <a:t>6-9</a:t>
            </a:r>
            <a:r>
              <a:rPr dirty="0"/>
              <a:t>, </a:t>
            </a:r>
            <a:r>
              <a:rPr lang="en-US" dirty="0"/>
              <a:t>2021,</a:t>
            </a:r>
            <a:r>
              <a:rPr dirty="0"/>
              <a:t> </a:t>
            </a:r>
            <a:r>
              <a:rPr lang="en-US" dirty="0"/>
              <a:t>CSS &amp; Seed Expo </a:t>
            </a:r>
            <a:r>
              <a:rPr dirty="0"/>
              <a:t>Chicago, Illinois</a:t>
            </a:r>
            <a:endParaRPr lang="en-US" dirty="0"/>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lang="en-US" dirty="0"/>
              <a:t>Jan 28-Feb 1, 2022, Vegetable &amp; Flower Seed Conference San Diego, California</a:t>
            </a:r>
          </a:p>
          <a:p>
            <a:pPr marL="0" lvl="1" indent="89713" defTabSz="640810">
              <a:lnSpc>
                <a:spcPct val="88000"/>
              </a:lnSpc>
              <a:spcBef>
                <a:spcPts val="200"/>
              </a:spcBef>
              <a:buSzTx/>
              <a:buNone/>
              <a:defRPr sz="1825">
                <a:solidFill>
                  <a:srgbClr val="002060"/>
                </a:solidFill>
                <a:latin typeface="Times New Roman"/>
                <a:ea typeface="Times New Roman"/>
                <a:cs typeface="Times New Roman"/>
                <a:sym typeface="Times New Roman"/>
              </a:defRPr>
            </a:pPr>
            <a:endParaRPr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dirty="0"/>
              <a:t>Western Seed Association Conference</a:t>
            </a:r>
          </a:p>
          <a:p>
            <a:pPr marL="446103" lvl="3" indent="-125697"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dirty="0"/>
              <a:t>Nov </a:t>
            </a:r>
            <a:r>
              <a:rPr lang="en-US" dirty="0"/>
              <a:t>3</a:t>
            </a:r>
            <a:r>
              <a:rPr dirty="0"/>
              <a:t>, </a:t>
            </a:r>
            <a:r>
              <a:rPr lang="en-US" dirty="0"/>
              <a:t>2021,</a:t>
            </a:r>
            <a:r>
              <a:rPr dirty="0"/>
              <a:t> Kansas City, Missouri</a:t>
            </a:r>
          </a:p>
        </p:txBody>
      </p:sp>
      <p:sp>
        <p:nvSpPr>
          <p:cNvPr id="207" name="Rectangle 3"/>
          <p:cNvSpPr/>
          <p:nvPr/>
        </p:nvSpPr>
        <p:spPr>
          <a:xfrm rot="16200000">
            <a:off x="4038600" y="14716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08" name="Content Placeholder 4" descr="Content Placeholder 4"/>
          <p:cNvPicPr>
            <a:picLocks noChangeAspect="1"/>
          </p:cNvPicPr>
          <p:nvPr/>
        </p:nvPicPr>
        <p:blipFill>
          <a:blip r:embed="rId2"/>
          <a:stretch>
            <a:fillRect/>
          </a:stretch>
        </p:blipFill>
        <p:spPr>
          <a:xfrm>
            <a:off x="6982475" y="4865137"/>
            <a:ext cx="1813818" cy="1866224"/>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 name="Title 1"/>
          <p:cNvSpPr txBox="1">
            <a:spLocks noGrp="1"/>
          </p:cNvSpPr>
          <p:nvPr>
            <p:ph type="title"/>
          </p:nvPr>
        </p:nvSpPr>
        <p:spPr>
          <a:xfrm>
            <a:off x="335359" y="0"/>
            <a:ext cx="8473282" cy="1181847"/>
          </a:xfrm>
          <a:prstGeom prst="rect">
            <a:avLst/>
          </a:prstGeom>
        </p:spPr>
        <p:txBody>
          <a:bodyPr/>
          <a:lstStyle/>
          <a:p>
            <a:pPr defTabSz="623254">
              <a:lnSpc>
                <a:spcPct val="100000"/>
              </a:lnSpc>
              <a:defRPr sz="3839" spc="0">
                <a:effectLst>
                  <a:outerShdw blurRad="24384" dist="25967" dir="2700000" rotWithShape="0">
                    <a:srgbClr val="000000">
                      <a:alpha val="43137"/>
                    </a:srgbClr>
                  </a:outerShdw>
                </a:effectLst>
              </a:defRPr>
            </a:pPr>
            <a:r>
              <a:rPr dirty="0"/>
              <a:t>Sneak Peak… </a:t>
            </a:r>
            <a:endParaRPr spc="100" dirty="0"/>
          </a:p>
          <a:p>
            <a:pPr defTabSz="623254">
              <a:defRPr sz="3839" spc="0">
                <a:effectLst>
                  <a:outerShdw blurRad="24384" dist="25967" dir="2700000" rotWithShape="0">
                    <a:srgbClr val="000000">
                      <a:alpha val="43137"/>
                    </a:srgbClr>
                  </a:outerShdw>
                </a:effectLst>
              </a:defRPr>
            </a:pPr>
            <a:r>
              <a:rPr dirty="0"/>
              <a:t>Future Annual Meetings </a:t>
            </a:r>
          </a:p>
        </p:txBody>
      </p:sp>
      <p:sp>
        <p:nvSpPr>
          <p:cNvPr id="211" name="Content Placeholder 2"/>
          <p:cNvSpPr txBox="1">
            <a:spLocks noGrp="1"/>
          </p:cNvSpPr>
          <p:nvPr>
            <p:ph type="body" idx="1"/>
          </p:nvPr>
        </p:nvSpPr>
        <p:spPr>
          <a:xfrm>
            <a:off x="404674" y="763815"/>
            <a:ext cx="8334652" cy="4816706"/>
          </a:xfrm>
          <a:prstGeom prst="rect">
            <a:avLst/>
          </a:prstGeom>
        </p:spPr>
        <p:txBody>
          <a:bodyPr>
            <a:normAutofit fontScale="92500" lnSpcReduction="20000"/>
          </a:bodyPr>
          <a:lstStyle/>
          <a:p>
            <a:pPr marL="0" indent="0" algn="ctr">
              <a:buSzTx/>
              <a:buNone/>
              <a:defRPr sz="2400" b="1">
                <a:solidFill>
                  <a:srgbClr val="1482AC"/>
                </a:solidFill>
                <a:latin typeface="Times New Roman"/>
                <a:ea typeface="Times New Roman"/>
                <a:cs typeface="Times New Roman"/>
                <a:sym typeface="Times New Roman"/>
              </a:defRPr>
            </a:pPr>
            <a:endParaRPr dirty="0"/>
          </a:p>
          <a:p>
            <a:pPr marL="0" lvl="1" indent="128015">
              <a:lnSpc>
                <a:spcPct val="110000"/>
              </a:lnSpc>
              <a:spcBef>
                <a:spcPts val="400"/>
              </a:spcBef>
              <a:buSzTx/>
              <a:buNone/>
              <a:defRPr sz="2400" b="1">
                <a:latin typeface="Times New Roman"/>
                <a:ea typeface="Times New Roman"/>
                <a:cs typeface="Times New Roman"/>
                <a:sym typeface="Times New Roman"/>
              </a:defRPr>
            </a:pPr>
            <a:endParaRPr dirty="0"/>
          </a:p>
          <a:p>
            <a:pPr marL="265174" lvl="1" indent="-137160">
              <a:lnSpc>
                <a:spcPct val="110000"/>
              </a:lnSpc>
              <a:spcBef>
                <a:spcPts val="400"/>
              </a:spcBef>
              <a:buClr>
                <a:srgbClr val="134163"/>
              </a:buClr>
              <a:buFont typeface="Verdana"/>
              <a:buChar char="´"/>
              <a:defRPr sz="2400" b="1">
                <a:solidFill>
                  <a:srgbClr val="002060"/>
                </a:solidFill>
                <a:latin typeface="Times New Roman"/>
                <a:ea typeface="Times New Roman"/>
                <a:cs typeface="Times New Roman"/>
                <a:sym typeface="Times New Roman"/>
              </a:defRPr>
            </a:pPr>
            <a:r>
              <a:rPr dirty="0"/>
              <a:t> 202</a:t>
            </a:r>
            <a:r>
              <a:rPr lang="en-US" dirty="0"/>
              <a:t>2</a:t>
            </a:r>
            <a:r>
              <a:rPr dirty="0"/>
              <a:t> </a:t>
            </a:r>
            <a:r>
              <a:rPr lang="en-US" dirty="0"/>
              <a:t>Evanston</a:t>
            </a:r>
            <a:r>
              <a:rPr dirty="0"/>
              <a:t>, I</a:t>
            </a:r>
            <a:r>
              <a:rPr lang="en-US" dirty="0"/>
              <a:t>llinois (100</a:t>
            </a:r>
            <a:r>
              <a:rPr lang="en-US" baseline="30500" dirty="0"/>
              <a:t>th</a:t>
            </a:r>
            <a:r>
              <a:rPr lang="en-US" dirty="0"/>
              <a:t> Anniversary for SCST)</a:t>
            </a:r>
            <a:endParaRPr dirty="0"/>
          </a:p>
          <a:p>
            <a:pPr marL="0" lvl="4" indent="914400">
              <a:lnSpc>
                <a:spcPct val="110000"/>
              </a:lnSpc>
              <a:spcBef>
                <a:spcPts val="400"/>
              </a:spcBef>
              <a:buClrTx/>
              <a:buSzTx/>
              <a:buFontTx/>
              <a:buNone/>
              <a:defRPr sz="2400">
                <a:solidFill>
                  <a:srgbClr val="002060"/>
                </a:solidFill>
                <a:latin typeface="Times New Roman"/>
                <a:ea typeface="Times New Roman"/>
                <a:cs typeface="Times New Roman"/>
                <a:sym typeface="Times New Roman"/>
              </a:defRPr>
            </a:pPr>
            <a:r>
              <a:rPr b="1" dirty="0"/>
              <a:t>June </a:t>
            </a:r>
            <a:r>
              <a:rPr lang="en-US" b="1" dirty="0"/>
              <a:t>4</a:t>
            </a:r>
            <a:r>
              <a:rPr lang="en-US" b="1" baseline="30000" dirty="0"/>
              <a:t>th</a:t>
            </a:r>
            <a:r>
              <a:rPr lang="en-US" b="1" dirty="0"/>
              <a:t>-9</a:t>
            </a:r>
            <a:r>
              <a:rPr lang="en-US" b="1" baseline="30000" dirty="0"/>
              <a:t>th</a:t>
            </a:r>
            <a:r>
              <a:rPr lang="en-US" b="1" dirty="0"/>
              <a:t> </a:t>
            </a:r>
          </a:p>
          <a:p>
            <a:pPr marL="777239" lvl="5" indent="0">
              <a:lnSpc>
                <a:spcPct val="110000"/>
              </a:lnSpc>
              <a:spcBef>
                <a:spcPts val="0"/>
              </a:spcBef>
              <a:buNone/>
            </a:pPr>
            <a:r>
              <a:rPr lang="en-US" b="0" i="0" dirty="0">
                <a:effectLst/>
                <a:latin typeface="Arial" panose="020B0604020202020204" pitchFamily="34" charset="0"/>
              </a:rPr>
              <a:t>	</a:t>
            </a:r>
            <a:r>
              <a:rPr lang="en-US" sz="1900" b="0" i="0" dirty="0">
                <a:solidFill>
                  <a:srgbClr val="002060"/>
                </a:solidFill>
                <a:effectLst/>
                <a:latin typeface="Arial" panose="020B0604020202020204" pitchFamily="34" charset="0"/>
              </a:rPr>
              <a:t>Hilton Orrington/Evanston</a:t>
            </a:r>
          </a:p>
          <a:p>
            <a:pPr marL="640080" lvl="4" indent="0">
              <a:lnSpc>
                <a:spcPct val="110000"/>
              </a:lnSpc>
              <a:spcBef>
                <a:spcPts val="0"/>
              </a:spcBef>
              <a:buNone/>
            </a:pPr>
            <a:r>
              <a:rPr lang="en-US" sz="1900" b="0" i="0" dirty="0">
                <a:solidFill>
                  <a:srgbClr val="002060"/>
                </a:solidFill>
                <a:effectLst/>
                <a:latin typeface="Arial" panose="020B0604020202020204" pitchFamily="34" charset="0"/>
              </a:rPr>
              <a:t>	1710 Orrington Ave; Evanston, IL 60201</a:t>
            </a:r>
          </a:p>
          <a:p>
            <a:pPr marL="0" lvl="4" indent="914400">
              <a:lnSpc>
                <a:spcPct val="110000"/>
              </a:lnSpc>
              <a:spcBef>
                <a:spcPts val="400"/>
              </a:spcBef>
              <a:buClrTx/>
              <a:buSzTx/>
              <a:buFontTx/>
              <a:buNone/>
              <a:defRPr sz="2400">
                <a:solidFill>
                  <a:srgbClr val="002060"/>
                </a:solidFill>
                <a:latin typeface="Times New Roman"/>
                <a:ea typeface="Times New Roman"/>
                <a:cs typeface="Times New Roman"/>
                <a:sym typeface="Times New Roman"/>
              </a:defRPr>
            </a:pPr>
            <a:endParaRPr b="1" dirty="0"/>
          </a:p>
          <a:p>
            <a:pPr marL="265174" lvl="1" indent="-137160">
              <a:lnSpc>
                <a:spcPct val="110000"/>
              </a:lnSpc>
              <a:spcBef>
                <a:spcPts val="400"/>
              </a:spcBef>
              <a:buClrTx/>
              <a:buFont typeface="Verdana"/>
              <a:buChar char="´"/>
              <a:defRPr sz="2400" b="1">
                <a:solidFill>
                  <a:srgbClr val="002060"/>
                </a:solidFill>
                <a:latin typeface="Times New Roman"/>
                <a:ea typeface="Times New Roman"/>
                <a:cs typeface="Times New Roman"/>
                <a:sym typeface="Times New Roman"/>
              </a:defRPr>
            </a:pPr>
            <a:r>
              <a:rPr dirty="0"/>
              <a:t> 202</a:t>
            </a:r>
            <a:r>
              <a:rPr lang="en-US" dirty="0"/>
              <a:t>3</a:t>
            </a:r>
            <a:r>
              <a:rPr dirty="0"/>
              <a:t> Saskatoon, Saskatchewan, Canad</a:t>
            </a:r>
            <a:r>
              <a:rPr lang="en-US" dirty="0"/>
              <a:t>a</a:t>
            </a:r>
          </a:p>
          <a:p>
            <a:pPr marL="697229" lvl="4" indent="0">
              <a:lnSpc>
                <a:spcPct val="110000"/>
              </a:lnSpc>
              <a:spcBef>
                <a:spcPts val="400"/>
              </a:spcBef>
              <a:buClrTx/>
              <a:buNone/>
              <a:defRPr sz="2400" b="1">
                <a:solidFill>
                  <a:srgbClr val="002060"/>
                </a:solidFill>
                <a:latin typeface="Times New Roman"/>
                <a:ea typeface="Times New Roman"/>
                <a:cs typeface="Times New Roman"/>
                <a:sym typeface="Times New Roman"/>
              </a:defRPr>
            </a:pPr>
            <a:r>
              <a:rPr lang="en-US" dirty="0"/>
              <a:t>   </a:t>
            </a:r>
            <a:r>
              <a:rPr lang="en-US" sz="2400" dirty="0">
                <a:latin typeface="Times New Roman" panose="02020603050405020304" pitchFamily="18" charset="0"/>
                <a:cs typeface="Times New Roman" panose="02020603050405020304" pitchFamily="18" charset="0"/>
              </a:rPr>
              <a:t>June 10</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-15</a:t>
            </a:r>
            <a:r>
              <a:rPr lang="en-US" sz="2400" baseline="30000" dirty="0">
                <a:latin typeface="Times New Roman" panose="02020603050405020304" pitchFamily="18" charset="0"/>
                <a:cs typeface="Times New Roman" panose="02020603050405020304" pitchFamily="18" charset="0"/>
              </a:rPr>
              <a:t>th</a:t>
            </a:r>
            <a:endParaRPr lang="en-US" sz="2400" dirty="0">
              <a:latin typeface="Times New Roman" panose="02020603050405020304" pitchFamily="18" charset="0"/>
              <a:cs typeface="Times New Roman" panose="02020603050405020304" pitchFamily="18" charset="0"/>
            </a:endParaRPr>
          </a:p>
          <a:p>
            <a:pPr marL="777239" lvl="5" indent="0">
              <a:lnSpc>
                <a:spcPct val="120000"/>
              </a:lnSpc>
              <a:spcBef>
                <a:spcPts val="0"/>
              </a:spcBef>
              <a:buNone/>
            </a:pPr>
            <a:r>
              <a:rPr lang="en-US" b="0" i="0" dirty="0">
                <a:effectLst/>
                <a:latin typeface="Arial" panose="020B0604020202020204" pitchFamily="34" charset="0"/>
              </a:rPr>
              <a:t>	</a:t>
            </a:r>
            <a:r>
              <a:rPr lang="en-US" sz="1900" b="0" i="0" dirty="0">
                <a:solidFill>
                  <a:srgbClr val="002060"/>
                </a:solidFill>
                <a:effectLst/>
                <a:latin typeface="Arial" panose="020B0604020202020204" pitchFamily="34" charset="0"/>
              </a:rPr>
              <a:t>Delta Hotels Saskatoon Downtown</a:t>
            </a:r>
          </a:p>
          <a:p>
            <a:pPr marL="777239" lvl="5" indent="0">
              <a:lnSpc>
                <a:spcPct val="120000"/>
              </a:lnSpc>
              <a:spcBef>
                <a:spcPts val="0"/>
              </a:spcBef>
              <a:buNone/>
            </a:pPr>
            <a:r>
              <a:rPr lang="en-US" sz="1900" b="0" i="0" dirty="0">
                <a:solidFill>
                  <a:srgbClr val="002060"/>
                </a:solidFill>
                <a:effectLst/>
                <a:latin typeface="Arial" panose="020B0604020202020204" pitchFamily="34" charset="0"/>
              </a:rPr>
              <a:t>	405 20th Street East, Saskatoon, SK, S7K 6X6</a:t>
            </a:r>
          </a:p>
          <a:p>
            <a:pPr marL="697229" lvl="4" indent="0">
              <a:lnSpc>
                <a:spcPct val="110000"/>
              </a:lnSpc>
              <a:spcBef>
                <a:spcPts val="400"/>
              </a:spcBef>
              <a:buClrTx/>
              <a:buNone/>
              <a:defRPr sz="2400" b="1">
                <a:solidFill>
                  <a:srgbClr val="002060"/>
                </a:solidFill>
                <a:latin typeface="Times New Roman"/>
                <a:ea typeface="Times New Roman"/>
                <a:cs typeface="Times New Roman"/>
                <a:sym typeface="Times New Roman"/>
              </a:defRPr>
            </a:pPr>
            <a:endParaRPr lang="en-US" dirty="0"/>
          </a:p>
          <a:p>
            <a:pPr marL="265174" lvl="1" indent="-137160">
              <a:lnSpc>
                <a:spcPct val="110000"/>
              </a:lnSpc>
              <a:spcBef>
                <a:spcPts val="400"/>
              </a:spcBef>
              <a:buClrTx/>
              <a:buFont typeface="Verdana"/>
              <a:buChar char="´"/>
              <a:defRPr sz="2400" b="1">
                <a:solidFill>
                  <a:srgbClr val="002060"/>
                </a:solidFill>
                <a:latin typeface="Times New Roman"/>
                <a:ea typeface="Times New Roman"/>
                <a:cs typeface="Times New Roman"/>
                <a:sym typeface="Times New Roman"/>
              </a:defRPr>
            </a:pPr>
            <a:r>
              <a:rPr lang="en-US" dirty="0"/>
              <a:t>2024 and Beyond: no locations are set yet due to COVID</a:t>
            </a:r>
          </a:p>
          <a:p>
            <a:pPr marL="0" indent="0" algn="just">
              <a:lnSpc>
                <a:spcPct val="110000"/>
              </a:lnSpc>
              <a:spcBef>
                <a:spcPts val="200"/>
              </a:spcBef>
              <a:buSzTx/>
              <a:buNone/>
              <a:defRPr sz="2400">
                <a:latin typeface="Times New Roman"/>
                <a:ea typeface="Times New Roman"/>
                <a:cs typeface="Times New Roman"/>
                <a:sym typeface="Times New Roman"/>
              </a:defRPr>
            </a:pPr>
            <a:r>
              <a:rPr dirty="0"/>
              <a:t>	</a:t>
            </a:r>
          </a:p>
        </p:txBody>
      </p:sp>
      <p:sp>
        <p:nvSpPr>
          <p:cNvPr id="212"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13" name="Content Placeholder 4" descr="Content Placeholder 4"/>
          <p:cNvPicPr>
            <a:picLocks noChangeAspect="1"/>
          </p:cNvPicPr>
          <p:nvPr/>
        </p:nvPicPr>
        <p:blipFill>
          <a:blip r:embed="rId2"/>
          <a:stretch>
            <a:fillRect/>
          </a:stretch>
        </p:blipFill>
        <p:spPr>
          <a:xfrm>
            <a:off x="6971548" y="4853894"/>
            <a:ext cx="1824744" cy="187746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2798">
              <a:srgbClr val="D5ECC0"/>
            </a:gs>
            <a:gs pos="21717">
              <a:schemeClr val="accent1">
                <a:lumMod val="20000"/>
                <a:lumOff val="80000"/>
              </a:schemeClr>
            </a:gs>
            <a:gs pos="63879">
              <a:schemeClr val="accent2">
                <a:lumMod val="40000"/>
                <a:lumOff val="60000"/>
              </a:schemeClr>
            </a:gs>
            <a:gs pos="83000">
              <a:schemeClr val="accent1">
                <a:lumMod val="60000"/>
                <a:lumOff val="40000"/>
              </a:schemeClr>
            </a:gs>
            <a:gs pos="100000">
              <a:srgbClr val="BADAF2"/>
            </a:gs>
          </a:gsLst>
          <a:lin ang="5400000" scaled="0"/>
        </a:gradFill>
        <a:effectLst/>
      </p:bgPr>
    </p:bg>
    <p:spTree>
      <p:nvGrpSpPr>
        <p:cNvPr id="1" name=""/>
        <p:cNvGrpSpPr/>
        <p:nvPr/>
      </p:nvGrpSpPr>
      <p:grpSpPr>
        <a:xfrm>
          <a:off x="0" y="0"/>
          <a:ext cx="0" cy="0"/>
          <a:chOff x="0" y="0"/>
          <a:chExt cx="0" cy="0"/>
        </a:xfrm>
      </p:grpSpPr>
      <p:sp>
        <p:nvSpPr>
          <p:cNvPr id="115" name="TextBox 19"/>
          <p:cNvSpPr txBox="1"/>
          <p:nvPr/>
        </p:nvSpPr>
        <p:spPr>
          <a:xfrm>
            <a:off x="1828800" y="4698453"/>
            <a:ext cx="7731712" cy="1448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lvl="1" indent="457200" algn="ctr">
              <a:lnSpc>
                <a:spcPct val="130000"/>
              </a:lnSpc>
              <a:defRPr sz="3600" b="1">
                <a:solidFill>
                  <a:srgbClr val="FFFFFF"/>
                </a:solidFill>
                <a:effectLst>
                  <a:outerShdw blurRad="38100" dist="38100" dir="2700000" rotWithShape="0">
                    <a:srgbClr val="000000">
                      <a:alpha val="43137"/>
                    </a:srgbClr>
                  </a:outerShdw>
                </a:effectLst>
                <a:latin typeface="Verdana"/>
                <a:ea typeface="Verdana"/>
                <a:cs typeface="Verdana"/>
                <a:sym typeface="Verdana"/>
              </a:defRPr>
            </a:pPr>
            <a:r>
              <a:rPr dirty="0"/>
              <a:t>20</a:t>
            </a:r>
            <a:r>
              <a:rPr lang="en-US" dirty="0"/>
              <a:t>21</a:t>
            </a:r>
            <a:r>
              <a:rPr dirty="0"/>
              <a:t> AOSA </a:t>
            </a:r>
          </a:p>
          <a:p>
            <a:pPr lvl="1" indent="457200" algn="ctr">
              <a:lnSpc>
                <a:spcPct val="130000"/>
              </a:lnSpc>
              <a:defRPr sz="3600" b="1">
                <a:solidFill>
                  <a:srgbClr val="FFFFFF"/>
                </a:solidFill>
                <a:effectLst>
                  <a:outerShdw blurRad="38100" dist="38100" dir="2700000" rotWithShape="0">
                    <a:srgbClr val="000000">
                      <a:alpha val="43137"/>
                    </a:srgbClr>
                  </a:outerShdw>
                </a:effectLst>
                <a:latin typeface="Verdana"/>
                <a:ea typeface="Verdana"/>
                <a:cs typeface="Verdana"/>
                <a:sym typeface="Verdana"/>
              </a:defRPr>
            </a:pPr>
            <a:r>
              <a:rPr dirty="0"/>
              <a:t>State of the Association</a:t>
            </a:r>
          </a:p>
        </p:txBody>
      </p:sp>
      <p:pic>
        <p:nvPicPr>
          <p:cNvPr id="116" name="Content Placeholder 4" descr="Content Placeholder 4"/>
          <p:cNvPicPr>
            <a:picLocks noChangeAspect="1"/>
          </p:cNvPicPr>
          <p:nvPr/>
        </p:nvPicPr>
        <p:blipFill>
          <a:blip r:embed="rId3"/>
          <a:stretch>
            <a:fillRect/>
          </a:stretch>
        </p:blipFill>
        <p:spPr>
          <a:xfrm>
            <a:off x="144883" y="4034902"/>
            <a:ext cx="2627858" cy="2703783"/>
          </a:xfrm>
          <a:prstGeom prst="rect">
            <a:avLst/>
          </a:prstGeom>
          <a:ln w="12700">
            <a:miter lim="400000"/>
          </a:ln>
        </p:spPr>
      </p:pic>
      <p:pic>
        <p:nvPicPr>
          <p:cNvPr id="117" name="2019 AOSA-SCSTAnnual Meeting &amp; Tradeshow parks, Nevada-500x500.jpg"/>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83464" y="288875"/>
            <a:ext cx="2777072" cy="3332487"/>
          </a:xfrm>
          <a:prstGeom prst="rect">
            <a:avLst/>
          </a:prstGeom>
          <a:ln>
            <a:no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 name="Title 1"/>
          <p:cNvSpPr txBox="1">
            <a:spLocks noGrp="1"/>
          </p:cNvSpPr>
          <p:nvPr>
            <p:ph type="title"/>
          </p:nvPr>
        </p:nvSpPr>
        <p:spPr>
          <a:xfrm>
            <a:off x="335359" y="42303"/>
            <a:ext cx="8473282" cy="1181847"/>
          </a:xfrm>
          <a:prstGeom prst="rect">
            <a:avLst/>
          </a:prstGeom>
        </p:spPr>
        <p:txBody>
          <a:bodyPr/>
          <a:lstStyle>
            <a:lvl1pPr defTabSz="649223">
              <a:lnSpc>
                <a:spcPct val="100000"/>
              </a:lnSpc>
              <a:defRPr sz="4000" spc="0">
                <a:effectLst>
                  <a:outerShdw blurRad="25400" dist="27050" dir="2700000" rotWithShape="0">
                    <a:srgbClr val="000000">
                      <a:alpha val="43137"/>
                    </a:srgbClr>
                  </a:outerShdw>
                </a:effectLst>
              </a:defRPr>
            </a:lvl1pPr>
          </a:lstStyle>
          <a:p>
            <a:r>
              <a:rPr dirty="0"/>
              <a:t>Job Postings</a:t>
            </a:r>
          </a:p>
        </p:txBody>
      </p:sp>
      <p:sp>
        <p:nvSpPr>
          <p:cNvPr id="216"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17" name="Content Placeholder 4" descr="Content Placeholder 4"/>
          <p:cNvPicPr>
            <a:picLocks noChangeAspect="1"/>
          </p:cNvPicPr>
          <p:nvPr/>
        </p:nvPicPr>
        <p:blipFill>
          <a:blip r:embed="rId2"/>
          <a:stretch>
            <a:fillRect/>
          </a:stretch>
        </p:blipFill>
        <p:spPr>
          <a:xfrm>
            <a:off x="6971548" y="4853894"/>
            <a:ext cx="1824744" cy="1877467"/>
          </a:xfrm>
          <a:prstGeom prst="rect">
            <a:avLst/>
          </a:prstGeom>
          <a:ln w="12700">
            <a:miter lim="400000"/>
          </a:ln>
        </p:spPr>
      </p:pic>
      <p:sp>
        <p:nvSpPr>
          <p:cNvPr id="218" name="Visit us on LinkedIn for industry related job postings"/>
          <p:cNvSpPr txBox="1"/>
          <p:nvPr/>
        </p:nvSpPr>
        <p:spPr>
          <a:xfrm>
            <a:off x="626475" y="1209691"/>
            <a:ext cx="7891050" cy="470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700" b="1">
                <a:solidFill>
                  <a:srgbClr val="081F5D"/>
                </a:solidFill>
                <a:latin typeface="Times New Roman"/>
                <a:ea typeface="Times New Roman"/>
                <a:cs typeface="Times New Roman"/>
                <a:sym typeface="Times New Roman"/>
              </a:defRPr>
            </a:lvl1pPr>
          </a:lstStyle>
          <a:p>
            <a:r>
              <a:rPr dirty="0"/>
              <a:t>Visit us on LinkedIn for industry related job postings</a:t>
            </a:r>
          </a:p>
        </p:txBody>
      </p:sp>
      <p:pic>
        <p:nvPicPr>
          <p:cNvPr id="219" name="Picture 12" descr="Picture 12"/>
          <p:cNvPicPr>
            <a:picLocks noChangeAspect="1"/>
          </p:cNvPicPr>
          <p:nvPr/>
        </p:nvPicPr>
        <p:blipFill>
          <a:blip r:embed="rId3"/>
          <a:stretch>
            <a:fillRect/>
          </a:stretch>
        </p:blipFill>
        <p:spPr>
          <a:xfrm>
            <a:off x="1722669" y="2147531"/>
            <a:ext cx="1082676" cy="1082676"/>
          </a:xfrm>
          <a:prstGeom prst="rect">
            <a:avLst/>
          </a:prstGeom>
          <a:ln w="12700">
            <a:miter lim="400000"/>
          </a:ln>
        </p:spPr>
      </p:pic>
      <p:sp>
        <p:nvSpPr>
          <p:cNvPr id="220" name="TextBox 13"/>
          <p:cNvSpPr txBox="1"/>
          <p:nvPr/>
        </p:nvSpPr>
        <p:spPr>
          <a:xfrm>
            <a:off x="3195962" y="2248693"/>
            <a:ext cx="5027207" cy="889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800" b="1">
                <a:solidFill>
                  <a:srgbClr val="081F5D"/>
                </a:solidFill>
                <a:latin typeface="Times New Roman"/>
                <a:ea typeface="Times New Roman"/>
                <a:cs typeface="Times New Roman"/>
                <a:sym typeface="Times New Roman"/>
              </a:defRPr>
            </a:pPr>
            <a:r>
              <a:rPr dirty="0"/>
              <a:t>AOSA and SCST</a:t>
            </a:r>
          </a:p>
          <a:p>
            <a:pPr>
              <a:defRPr sz="2800" b="1">
                <a:solidFill>
                  <a:srgbClr val="081F5D"/>
                </a:solidFill>
                <a:latin typeface="Times New Roman"/>
                <a:ea typeface="Times New Roman"/>
                <a:cs typeface="Times New Roman"/>
                <a:sym typeface="Times New Roman"/>
              </a:defRPr>
            </a:pPr>
            <a:r>
              <a:rPr dirty="0"/>
              <a:t>www.linkedin.com/analyzeseeds</a:t>
            </a:r>
          </a:p>
        </p:txBody>
      </p:sp>
      <p:sp>
        <p:nvSpPr>
          <p:cNvPr id="2" name="TextBox 1">
            <a:extLst>
              <a:ext uri="{FF2B5EF4-FFF2-40B4-BE49-F238E27FC236}">
                <a16:creationId xmlns:a16="http://schemas.microsoft.com/office/drawing/2014/main" id="{A266666A-C705-45F8-8EF9-92DFF64CF013}"/>
              </a:ext>
            </a:extLst>
          </p:cNvPr>
          <p:cNvSpPr txBox="1"/>
          <p:nvPr/>
        </p:nvSpPr>
        <p:spPr>
          <a:xfrm>
            <a:off x="1334097" y="3794247"/>
            <a:ext cx="7102136"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v"/>
              <a:tabLst/>
            </a:pPr>
            <a:r>
              <a:rPr lang="en-US" sz="2400" dirty="0">
                <a:solidFill>
                  <a:schemeClr val="accent2">
                    <a:lumMod val="50000"/>
                  </a:schemeClr>
                </a:solidFill>
                <a:latin typeface="+mn-lt"/>
              </a:rPr>
              <a:t>25</a:t>
            </a:r>
            <a:r>
              <a:rPr kumimoji="0" lang="en-US" sz="2400" b="0" i="0" u="none" strike="noStrike" cap="none" spc="0" normalizeH="0" baseline="0" dirty="0">
                <a:ln>
                  <a:noFill/>
                </a:ln>
                <a:solidFill>
                  <a:schemeClr val="accent2">
                    <a:lumMod val="50000"/>
                  </a:schemeClr>
                </a:solidFill>
                <a:effectLst/>
                <a:uFillTx/>
                <a:latin typeface="+mn-lt"/>
                <a:ea typeface="+mj-ea"/>
                <a:cs typeface="+mj-cs"/>
                <a:sym typeface="Helvetica"/>
              </a:rPr>
              <a:t> Job posts were utilized on the AOSA/SCST Website and LinkedIn from June 2020 to present.  Each post is $130.00 split profit to both AOSA &amp; SCST.</a:t>
            </a:r>
          </a:p>
        </p:txBody>
      </p:sp>
    </p:spTree>
    <p:extLst>
      <p:ext uri="{BB962C8B-B14F-4D97-AF65-F5344CB8AC3E}">
        <p14:creationId xmlns:p14="http://schemas.microsoft.com/office/powerpoint/2010/main" val="231904124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ontent Placeholder 2"/>
          <p:cNvSpPr txBox="1">
            <a:spLocks noGrp="1"/>
          </p:cNvSpPr>
          <p:nvPr>
            <p:ph type="body" sz="quarter" idx="1"/>
          </p:nvPr>
        </p:nvSpPr>
        <p:spPr>
          <a:xfrm>
            <a:off x="5396138" y="2606269"/>
            <a:ext cx="3295897" cy="2743201"/>
          </a:xfrm>
          <a:prstGeom prst="rect">
            <a:avLst/>
          </a:prstGeom>
        </p:spPr>
        <p:txBody>
          <a:bodyPr>
            <a:normAutofit lnSpcReduction="10000"/>
          </a:bodyPr>
          <a:lstStyle/>
          <a:p>
            <a:pPr marL="0" indent="0" defTabSz="768094">
              <a:spcBef>
                <a:spcPts val="1000"/>
              </a:spcBef>
              <a:buSzTx/>
              <a:buNone/>
              <a:defRPr sz="5000" b="1" i="1">
                <a:solidFill>
                  <a:srgbClr val="13676C"/>
                </a:solidFill>
                <a:latin typeface="Nella Sue Demo"/>
                <a:ea typeface="Nella Sue Demo"/>
                <a:cs typeface="Nella Sue Demo"/>
                <a:sym typeface="Nella Sue Demo"/>
              </a:defRPr>
            </a:pPr>
            <a:r>
              <a:rPr dirty="0">
                <a:solidFill>
                  <a:srgbClr val="DAA600"/>
                </a:solidFill>
              </a:rPr>
              <a:t>You’re Invited…</a:t>
            </a:r>
            <a:endParaRPr dirty="0">
              <a:solidFill>
                <a:srgbClr val="DAA600"/>
              </a:solidFill>
              <a:latin typeface="Century Gothic"/>
              <a:ea typeface="Century Gothic"/>
              <a:cs typeface="Century Gothic"/>
              <a:sym typeface="Century Gothic"/>
            </a:endParaRPr>
          </a:p>
          <a:p>
            <a:pPr marL="0" indent="0" defTabSz="768094">
              <a:spcBef>
                <a:spcPts val="1000"/>
              </a:spcBef>
              <a:buSzTx/>
              <a:buNone/>
              <a:defRPr sz="1600" b="1">
                <a:solidFill>
                  <a:srgbClr val="1D9AA1"/>
                </a:solidFill>
                <a:latin typeface="Verdana"/>
                <a:ea typeface="Verdana"/>
                <a:cs typeface="Verdana"/>
                <a:sym typeface="Verdana"/>
              </a:defRPr>
            </a:pPr>
            <a:r>
              <a:rPr dirty="0">
                <a:solidFill>
                  <a:srgbClr val="DAA600"/>
                </a:solidFill>
              </a:rPr>
              <a:t>When:</a:t>
            </a:r>
            <a:r>
              <a:rPr dirty="0"/>
              <a:t> </a:t>
            </a:r>
            <a:r>
              <a:rPr b="0" dirty="0">
                <a:solidFill>
                  <a:srgbClr val="000000"/>
                </a:solidFill>
              </a:rPr>
              <a:t>June</a:t>
            </a:r>
            <a:r>
              <a:rPr lang="en-US" b="0" dirty="0">
                <a:solidFill>
                  <a:srgbClr val="000000"/>
                </a:solidFill>
              </a:rPr>
              <a:t> 4-9</a:t>
            </a:r>
            <a:r>
              <a:rPr b="0" dirty="0">
                <a:solidFill>
                  <a:srgbClr val="000000"/>
                </a:solidFill>
              </a:rPr>
              <a:t>, 202</a:t>
            </a:r>
            <a:r>
              <a:rPr lang="en-US" b="0" dirty="0">
                <a:solidFill>
                  <a:srgbClr val="000000"/>
                </a:solidFill>
              </a:rPr>
              <a:t>2</a:t>
            </a:r>
            <a:endParaRPr b="0" dirty="0">
              <a:solidFill>
                <a:srgbClr val="000000"/>
              </a:solidFill>
            </a:endParaRPr>
          </a:p>
          <a:p>
            <a:pPr marL="0" indent="0" defTabSz="768094">
              <a:spcBef>
                <a:spcPts val="1000"/>
              </a:spcBef>
              <a:buSzTx/>
              <a:buNone/>
              <a:defRPr sz="1600" b="1">
                <a:solidFill>
                  <a:srgbClr val="1D9AA1"/>
                </a:solidFill>
                <a:latin typeface="Verdana"/>
                <a:ea typeface="Verdana"/>
                <a:cs typeface="Verdana"/>
                <a:sym typeface="Verdana"/>
              </a:defRPr>
            </a:pPr>
            <a:r>
              <a:rPr dirty="0">
                <a:solidFill>
                  <a:srgbClr val="DAA600"/>
                </a:solidFill>
              </a:rPr>
              <a:t>Where:</a:t>
            </a:r>
            <a:r>
              <a:rPr b="0" dirty="0"/>
              <a:t> </a:t>
            </a:r>
            <a:r>
              <a:rPr lang="en-US" b="0" dirty="0">
                <a:solidFill>
                  <a:srgbClr val="000000"/>
                </a:solidFill>
              </a:rPr>
              <a:t>Evanston, Illinois</a:t>
            </a:r>
          </a:p>
          <a:p>
            <a:pPr marL="0" indent="0" defTabSz="768094">
              <a:spcBef>
                <a:spcPts val="1000"/>
              </a:spcBef>
              <a:buSzTx/>
              <a:buNone/>
              <a:defRPr sz="1600" b="1">
                <a:solidFill>
                  <a:srgbClr val="1D9AA1"/>
                </a:solidFill>
                <a:latin typeface="Verdana"/>
                <a:ea typeface="Verdana"/>
                <a:cs typeface="Verdana"/>
                <a:sym typeface="Verdana"/>
              </a:defRPr>
            </a:pPr>
            <a:r>
              <a:rPr lang="en-US" b="0" i="1" dirty="0">
                <a:solidFill>
                  <a:srgbClr val="000000"/>
                </a:solidFill>
              </a:rPr>
              <a:t>Hilton Orrington/Evanston</a:t>
            </a:r>
            <a:endParaRPr b="0" i="1" dirty="0">
              <a:solidFill>
                <a:srgbClr val="000000"/>
              </a:solidFill>
            </a:endParaRPr>
          </a:p>
          <a:p>
            <a:pPr marL="0" indent="0" defTabSz="768094">
              <a:spcBef>
                <a:spcPts val="1000"/>
              </a:spcBef>
              <a:buSzTx/>
              <a:buNone/>
              <a:defRPr sz="1600" b="1">
                <a:solidFill>
                  <a:srgbClr val="1D9AA1"/>
                </a:solidFill>
                <a:latin typeface="Verdana"/>
                <a:ea typeface="Verdana"/>
                <a:cs typeface="Verdana"/>
                <a:sym typeface="Verdana"/>
              </a:defRPr>
            </a:pPr>
            <a:r>
              <a:rPr dirty="0">
                <a:solidFill>
                  <a:srgbClr val="DAA600"/>
                </a:solidFill>
              </a:rPr>
              <a:t>Who:</a:t>
            </a:r>
            <a:r>
              <a:rPr b="0" dirty="0"/>
              <a:t> </a:t>
            </a:r>
            <a:r>
              <a:rPr b="0" dirty="0">
                <a:solidFill>
                  <a:srgbClr val="000000"/>
                </a:solidFill>
              </a:rPr>
              <a:t>AOSA/SCST</a:t>
            </a:r>
          </a:p>
        </p:txBody>
      </p:sp>
      <p:sp>
        <p:nvSpPr>
          <p:cNvPr id="223" name="Rectangle 5"/>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24" name="Content Placeholder 4" descr="Content Placeholder 4"/>
          <p:cNvPicPr>
            <a:picLocks noChangeAspect="1"/>
          </p:cNvPicPr>
          <p:nvPr/>
        </p:nvPicPr>
        <p:blipFill>
          <a:blip r:embed="rId2"/>
          <a:stretch>
            <a:fillRect/>
          </a:stretch>
        </p:blipFill>
        <p:spPr>
          <a:xfrm>
            <a:off x="7044087" y="5090130"/>
            <a:ext cx="1557293" cy="1602287"/>
          </a:xfrm>
          <a:prstGeom prst="rect">
            <a:avLst/>
          </a:prstGeom>
          <a:ln w="12700">
            <a:miter lim="400000"/>
          </a:ln>
        </p:spPr>
      </p:pic>
      <p:sp>
        <p:nvSpPr>
          <p:cNvPr id="225" name="Title 1"/>
          <p:cNvSpPr txBox="1"/>
          <p:nvPr/>
        </p:nvSpPr>
        <p:spPr>
          <a:xfrm>
            <a:off x="190500" y="5268929"/>
            <a:ext cx="8763000" cy="1143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defTabSz="914400">
              <a:lnSpc>
                <a:spcPct val="90000"/>
              </a:lnSpc>
              <a:defRPr sz="4000" b="1">
                <a:solidFill>
                  <a:srgbClr val="FFFFFF"/>
                </a:solidFill>
                <a:effectLst>
                  <a:outerShdw blurRad="38100" dist="38100" dir="2700000" rotWithShape="0">
                    <a:srgbClr val="000000">
                      <a:alpha val="43137"/>
                    </a:srgbClr>
                  </a:outerShdw>
                </a:effectLst>
                <a:latin typeface="Verdana"/>
                <a:ea typeface="Verdana"/>
                <a:cs typeface="Verdana"/>
                <a:sym typeface="Verdana"/>
              </a:defRPr>
            </a:lvl1pPr>
          </a:lstStyle>
          <a:p>
            <a:r>
              <a:rPr dirty="0"/>
              <a:t>202</a:t>
            </a:r>
            <a:r>
              <a:rPr lang="en-US" dirty="0"/>
              <a:t>2</a:t>
            </a:r>
            <a:r>
              <a:rPr dirty="0"/>
              <a:t> Annual Meeting</a:t>
            </a:r>
          </a:p>
        </p:txBody>
      </p:sp>
      <p:pic>
        <p:nvPicPr>
          <p:cNvPr id="226" name="2020 logo.png"/>
          <p:cNvPicPr>
            <a:picLocks noChangeAspect="1"/>
          </p:cNvPicPr>
          <p:nvPr/>
        </p:nvPicPr>
        <p:blipFill>
          <a:blip r:embed="rId3">
            <a:extLst>
              <a:ext uri="{28A0092B-C50C-407E-A947-70E740481C1C}">
                <a14:useLocalDpi xmlns:a14="http://schemas.microsoft.com/office/drawing/2010/main" val="0"/>
              </a:ext>
            </a:extLst>
          </a:blip>
          <a:srcRect/>
          <a:stretch/>
        </p:blipFill>
        <p:spPr>
          <a:xfrm>
            <a:off x="1094864" y="2256982"/>
            <a:ext cx="3010871" cy="3010871"/>
          </a:xfrm>
          <a:prstGeom prst="rect">
            <a:avLst/>
          </a:prstGeom>
          <a:ln w="12700">
            <a:miter lim="400000"/>
          </a:ln>
        </p:spPr>
      </p:pic>
      <p:pic>
        <p:nvPicPr>
          <p:cNvPr id="227" name="1200px-Indianapolis-1872529_1920.jpg"/>
          <p:cNvPicPr>
            <a:picLocks noChangeAspect="1"/>
          </p:cNvPicPr>
          <p:nvPr/>
        </p:nvPicPr>
        <p:blipFill>
          <a:blip r:embed="rId4">
            <a:extLst>
              <a:ext uri="{28A0092B-C50C-407E-A947-70E740481C1C}">
                <a14:useLocalDpi xmlns:a14="http://schemas.microsoft.com/office/drawing/2010/main" val="0"/>
              </a:ext>
            </a:extLst>
          </a:blip>
          <a:srcRect/>
          <a:stretch/>
        </p:blipFill>
        <p:spPr>
          <a:xfrm>
            <a:off x="1094864" y="0"/>
            <a:ext cx="6954271" cy="2605193"/>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 name="Title 1"/>
          <p:cNvSpPr txBox="1">
            <a:spLocks noGrp="1"/>
          </p:cNvSpPr>
          <p:nvPr>
            <p:ph type="title"/>
          </p:nvPr>
        </p:nvSpPr>
        <p:spPr>
          <a:xfrm>
            <a:off x="537839" y="38469"/>
            <a:ext cx="8229601" cy="1143001"/>
          </a:xfrm>
          <a:prstGeom prst="rect">
            <a:avLst/>
          </a:prstGeom>
        </p:spPr>
        <p:txBody>
          <a:bodyPr>
            <a:normAutofit fontScale="90000"/>
          </a:bodyPr>
          <a:lstStyle>
            <a:lvl1pPr defTabSz="886968">
              <a:defRPr sz="5238" spc="158">
                <a:effectLst>
                  <a:outerShdw blurRad="36957" dist="36957" dir="2700000" rotWithShape="0">
                    <a:srgbClr val="000000">
                      <a:alpha val="43137"/>
                    </a:srgbClr>
                  </a:outerShdw>
                </a:effectLst>
                <a:latin typeface="Verdana"/>
                <a:ea typeface="Verdana"/>
                <a:cs typeface="Verdana"/>
                <a:sym typeface="Verdana"/>
              </a:defRPr>
            </a:lvl1pPr>
          </a:lstStyle>
          <a:p>
            <a:r>
              <a:t>Keep up with AOSA</a:t>
            </a:r>
          </a:p>
        </p:txBody>
      </p:sp>
      <p:sp>
        <p:nvSpPr>
          <p:cNvPr id="230" name="Content Placeholder 2"/>
          <p:cNvSpPr txBox="1">
            <a:spLocks noGrp="1"/>
          </p:cNvSpPr>
          <p:nvPr>
            <p:ph type="body" sz="quarter" idx="1"/>
          </p:nvPr>
        </p:nvSpPr>
        <p:spPr>
          <a:xfrm>
            <a:off x="1168399" y="2164301"/>
            <a:ext cx="6463060" cy="330825"/>
          </a:xfrm>
          <a:prstGeom prst="rect">
            <a:avLst/>
          </a:prstGeom>
        </p:spPr>
        <p:txBody>
          <a:bodyPr/>
          <a:lstStyle>
            <a:lvl1pPr marL="0" indent="0">
              <a:buSzTx/>
              <a:buNone/>
              <a:defRPr sz="1600">
                <a:solidFill>
                  <a:srgbClr val="081F5D"/>
                </a:solidFill>
                <a:latin typeface="Verdana"/>
                <a:ea typeface="Verdana"/>
                <a:cs typeface="Verdana"/>
                <a:sym typeface="Verdana"/>
              </a:defRPr>
            </a:lvl1pPr>
          </a:lstStyle>
          <a:p>
            <a:r>
              <a:t>AOSA and SCST</a:t>
            </a:r>
          </a:p>
        </p:txBody>
      </p:sp>
      <p:sp>
        <p:nvSpPr>
          <p:cNvPr id="231"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32" name="Content Placeholder 4" descr="Content Placeholder 4"/>
          <p:cNvPicPr>
            <a:picLocks noChangeAspect="1"/>
          </p:cNvPicPr>
          <p:nvPr/>
        </p:nvPicPr>
        <p:blipFill>
          <a:blip r:embed="rId2"/>
          <a:stretch>
            <a:fillRect/>
          </a:stretch>
        </p:blipFill>
        <p:spPr>
          <a:xfrm>
            <a:off x="7018246" y="4901943"/>
            <a:ext cx="1778045" cy="1829418"/>
          </a:xfrm>
          <a:prstGeom prst="rect">
            <a:avLst/>
          </a:prstGeom>
          <a:ln w="12700">
            <a:miter lim="400000"/>
          </a:ln>
        </p:spPr>
      </p:pic>
      <p:pic>
        <p:nvPicPr>
          <p:cNvPr id="233" name="Picture 6" descr="Picture 6"/>
          <p:cNvPicPr>
            <a:picLocks noChangeAspect="1"/>
          </p:cNvPicPr>
          <p:nvPr/>
        </p:nvPicPr>
        <p:blipFill>
          <a:blip r:embed="rId3"/>
          <a:stretch>
            <a:fillRect/>
          </a:stretch>
        </p:blipFill>
        <p:spPr>
          <a:xfrm>
            <a:off x="399090" y="1959536"/>
            <a:ext cx="649620" cy="653270"/>
          </a:xfrm>
          <a:prstGeom prst="rect">
            <a:avLst/>
          </a:prstGeom>
          <a:ln w="12700">
            <a:miter lim="400000"/>
          </a:ln>
        </p:spPr>
      </p:pic>
      <p:pic>
        <p:nvPicPr>
          <p:cNvPr id="234" name="Picture 7" descr="Picture 7"/>
          <p:cNvPicPr>
            <a:picLocks noChangeAspect="1"/>
          </p:cNvPicPr>
          <p:nvPr/>
        </p:nvPicPr>
        <p:blipFill>
          <a:blip r:embed="rId4"/>
          <a:stretch>
            <a:fillRect/>
          </a:stretch>
        </p:blipFill>
        <p:spPr>
          <a:xfrm>
            <a:off x="443528" y="3020921"/>
            <a:ext cx="653271" cy="653271"/>
          </a:xfrm>
          <a:prstGeom prst="rect">
            <a:avLst/>
          </a:prstGeom>
          <a:ln w="12700">
            <a:miter lim="400000"/>
          </a:ln>
        </p:spPr>
      </p:pic>
      <p:sp>
        <p:nvSpPr>
          <p:cNvPr id="235" name="TextBox 8"/>
          <p:cNvSpPr txBox="1"/>
          <p:nvPr/>
        </p:nvSpPr>
        <p:spPr>
          <a:xfrm>
            <a:off x="1219200" y="3173877"/>
            <a:ext cx="1663063"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600">
                <a:solidFill>
                  <a:srgbClr val="081F5D"/>
                </a:solidFill>
                <a:latin typeface="Verdana"/>
                <a:ea typeface="Verdana"/>
                <a:cs typeface="Verdana"/>
                <a:sym typeface="Verdana"/>
              </a:defRPr>
            </a:lvl1pPr>
          </a:lstStyle>
          <a:p>
            <a:r>
              <a:t>@analyzeseeds</a:t>
            </a:r>
          </a:p>
        </p:txBody>
      </p:sp>
      <p:sp>
        <p:nvSpPr>
          <p:cNvPr id="236" name="TextBox 9"/>
          <p:cNvSpPr txBox="1"/>
          <p:nvPr/>
        </p:nvSpPr>
        <p:spPr>
          <a:xfrm>
            <a:off x="1857635" y="898804"/>
            <a:ext cx="542872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i="1">
                <a:solidFill>
                  <a:srgbClr val="1482AC"/>
                </a:solidFill>
                <a:latin typeface="Verdana"/>
                <a:ea typeface="Verdana"/>
                <a:cs typeface="Verdana"/>
                <a:sym typeface="Verdana"/>
              </a:defRPr>
            </a:lvl1pPr>
          </a:lstStyle>
          <a:p>
            <a:r>
              <a:rPr dirty="0"/>
              <a:t>Follow/Like/Share</a:t>
            </a:r>
            <a:r>
              <a:rPr lang="en-US" dirty="0"/>
              <a:t>/Watch</a:t>
            </a:r>
            <a:r>
              <a:rPr dirty="0"/>
              <a:t>!</a:t>
            </a:r>
          </a:p>
        </p:txBody>
      </p:sp>
      <p:sp>
        <p:nvSpPr>
          <p:cNvPr id="237" name="TextBox 10"/>
          <p:cNvSpPr txBox="1"/>
          <p:nvPr/>
        </p:nvSpPr>
        <p:spPr>
          <a:xfrm>
            <a:off x="723898" y="4242906"/>
            <a:ext cx="7696201" cy="929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a:solidFill>
                  <a:srgbClr val="081F5D"/>
                </a:solidFill>
                <a:latin typeface="Verdana"/>
                <a:ea typeface="Verdana"/>
                <a:cs typeface="Verdana"/>
                <a:sym typeface="Verdana"/>
              </a:defRPr>
            </a:lvl1pPr>
          </a:lstStyle>
          <a:p>
            <a:r>
              <a:t>Connect with us via Twitter and Facebook to stay updated on events, news, job postings and more. In 2017, SCST and AOSA merged into one social media account.</a:t>
            </a:r>
          </a:p>
        </p:txBody>
      </p:sp>
      <p:pic>
        <p:nvPicPr>
          <p:cNvPr id="238" name="Picture 12" descr="Picture 12"/>
          <p:cNvPicPr>
            <a:picLocks noChangeAspect="1"/>
          </p:cNvPicPr>
          <p:nvPr/>
        </p:nvPicPr>
        <p:blipFill>
          <a:blip r:embed="rId5"/>
          <a:stretch>
            <a:fillRect/>
          </a:stretch>
        </p:blipFill>
        <p:spPr>
          <a:xfrm>
            <a:off x="4230689" y="1988402"/>
            <a:ext cx="682623" cy="682623"/>
          </a:xfrm>
          <a:prstGeom prst="rect">
            <a:avLst/>
          </a:prstGeom>
          <a:ln w="12700">
            <a:miter lim="400000"/>
          </a:ln>
        </p:spPr>
      </p:pic>
      <p:sp>
        <p:nvSpPr>
          <p:cNvPr id="239" name="TextBox 13"/>
          <p:cNvSpPr txBox="1"/>
          <p:nvPr/>
        </p:nvSpPr>
        <p:spPr>
          <a:xfrm>
            <a:off x="5183589" y="2010941"/>
            <a:ext cx="3619273" cy="637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a:solidFill>
                  <a:srgbClr val="081F5D"/>
                </a:solidFill>
                <a:latin typeface="Verdana"/>
                <a:ea typeface="Verdana"/>
                <a:cs typeface="Verdana"/>
                <a:sym typeface="Verdana"/>
              </a:defRPr>
            </a:pPr>
            <a:r>
              <a:rPr dirty="0"/>
              <a:t>AOSA and SCST</a:t>
            </a:r>
          </a:p>
          <a:p>
            <a:pPr>
              <a:defRPr sz="1600">
                <a:solidFill>
                  <a:srgbClr val="081F5D"/>
                </a:solidFill>
                <a:latin typeface="Verdana"/>
                <a:ea typeface="Verdana"/>
                <a:cs typeface="Verdana"/>
                <a:sym typeface="Verdana"/>
              </a:defRPr>
            </a:pPr>
            <a:r>
              <a:rPr dirty="0"/>
              <a:t>www.linkedin.com/analyzeseeds</a:t>
            </a:r>
          </a:p>
        </p:txBody>
      </p:sp>
      <p:pic>
        <p:nvPicPr>
          <p:cNvPr id="2" name="Picture 1">
            <a:extLst>
              <a:ext uri="{FF2B5EF4-FFF2-40B4-BE49-F238E27FC236}">
                <a16:creationId xmlns:a16="http://schemas.microsoft.com/office/drawing/2014/main" id="{C2F81943-8673-4AC3-A94B-886C77FC469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238145" y="3087594"/>
            <a:ext cx="667708" cy="682811"/>
          </a:xfrm>
          <a:prstGeom prst="rect">
            <a:avLst/>
          </a:prstGeom>
        </p:spPr>
      </p:pic>
      <p:sp>
        <p:nvSpPr>
          <p:cNvPr id="3" name="TextBox 2">
            <a:extLst>
              <a:ext uri="{FF2B5EF4-FFF2-40B4-BE49-F238E27FC236}">
                <a16:creationId xmlns:a16="http://schemas.microsoft.com/office/drawing/2014/main" id="{0C833E53-DF68-43EF-8B95-1F336BEE4B1B}"/>
              </a:ext>
            </a:extLst>
          </p:cNvPr>
          <p:cNvSpPr txBox="1"/>
          <p:nvPr/>
        </p:nvSpPr>
        <p:spPr>
          <a:xfrm>
            <a:off x="5183589" y="2999419"/>
            <a:ext cx="3472690" cy="892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defRPr sz="2000">
                <a:solidFill>
                  <a:srgbClr val="081F5D"/>
                </a:solidFill>
                <a:latin typeface="Verdana"/>
                <a:ea typeface="Verdana"/>
                <a:cs typeface="Verdana"/>
                <a:sym typeface="Verdana"/>
              </a:defRPr>
            </a:pPr>
            <a:r>
              <a:rPr lang="en-US" dirty="0"/>
              <a:t>AOSA and SCST</a:t>
            </a:r>
          </a:p>
          <a:p>
            <a:pPr>
              <a:defRPr sz="1600">
                <a:solidFill>
                  <a:srgbClr val="081F5D"/>
                </a:solidFill>
                <a:latin typeface="Verdana"/>
                <a:ea typeface="Verdana"/>
                <a:cs typeface="Verdana"/>
                <a:sym typeface="Verdana"/>
              </a:defRPr>
            </a:pPr>
            <a:r>
              <a:rPr lang="en-US" dirty="0"/>
              <a:t>www.youtube.com </a:t>
            </a:r>
          </a:p>
          <a:p>
            <a:pPr>
              <a:defRPr sz="1600">
                <a:solidFill>
                  <a:srgbClr val="081F5D"/>
                </a:solidFill>
                <a:latin typeface="Verdana"/>
                <a:ea typeface="Verdana"/>
                <a:cs typeface="Verdana"/>
                <a:sym typeface="Verdana"/>
              </a:defRPr>
            </a:pPr>
            <a:r>
              <a:rPr lang="en-US" dirty="0"/>
              <a:t>Seed Analysts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 name="Rectangle 7"/>
          <p:cNvSpPr/>
          <p:nvPr/>
        </p:nvSpPr>
        <p:spPr>
          <a:xfrm>
            <a:off x="-1" y="240807"/>
            <a:ext cx="9147699" cy="597393"/>
          </a:xfrm>
          <a:prstGeom prst="rect">
            <a:avLst/>
          </a:prstGeom>
          <a:solidFill>
            <a:srgbClr val="002060"/>
          </a:solidFill>
          <a:ln w="15875">
            <a:solidFill>
              <a:srgbClr val="147EA6"/>
            </a:solidFill>
          </a:ln>
        </p:spPr>
        <p:txBody>
          <a:bodyPr lIns="45718" tIns="45718" rIns="45718" bIns="45718" anchor="ctr"/>
          <a:lstStyle/>
          <a:p>
            <a:pPr algn="ctr">
              <a:defRPr>
                <a:solidFill>
                  <a:srgbClr val="1D6295"/>
                </a:solidFill>
                <a:latin typeface="Tw Cen MT"/>
                <a:ea typeface="Tw Cen MT"/>
                <a:cs typeface="Tw Cen MT"/>
                <a:sym typeface="Tw Cen MT"/>
              </a:defRPr>
            </a:pPr>
            <a:endParaRPr/>
          </a:p>
        </p:txBody>
      </p:sp>
      <p:sp>
        <p:nvSpPr>
          <p:cNvPr id="120" name="Title 1"/>
          <p:cNvSpPr txBox="1">
            <a:spLocks noGrp="1"/>
          </p:cNvSpPr>
          <p:nvPr>
            <p:ph type="title"/>
          </p:nvPr>
        </p:nvSpPr>
        <p:spPr>
          <a:xfrm>
            <a:off x="-1" y="6103"/>
            <a:ext cx="9144001" cy="1066801"/>
          </a:xfrm>
          <a:prstGeom prst="rect">
            <a:avLst/>
          </a:prstGeom>
        </p:spPr>
        <p:txBody>
          <a:bodyPr>
            <a:noAutofit/>
          </a:bodyPr>
          <a:lstStyle>
            <a:lvl1pPr>
              <a:lnSpc>
                <a:spcPct val="100000"/>
              </a:lnSpc>
              <a:defRPr sz="4000" spc="100">
                <a:solidFill>
                  <a:srgbClr val="FFFFFF"/>
                </a:solidFill>
                <a:latin typeface="Verdana"/>
                <a:ea typeface="Verdana"/>
                <a:cs typeface="Verdana"/>
                <a:sym typeface="Verdana"/>
              </a:defRPr>
            </a:lvl1pPr>
          </a:lstStyle>
          <a:p>
            <a:r>
              <a:rPr sz="3600" dirty="0"/>
              <a:t>20</a:t>
            </a:r>
            <a:r>
              <a:rPr lang="en-US" sz="3600" dirty="0"/>
              <a:t>20 &amp; 2021</a:t>
            </a:r>
            <a:r>
              <a:rPr sz="3600" dirty="0"/>
              <a:t> Year in Review</a:t>
            </a:r>
          </a:p>
        </p:txBody>
      </p:sp>
      <p:pic>
        <p:nvPicPr>
          <p:cNvPr id="121" name="My Post-2.png" descr="My Post-2.png"/>
          <p:cNvPicPr>
            <a:picLocks noChangeAspect="1"/>
          </p:cNvPicPr>
          <p:nvPr/>
        </p:nvPicPr>
        <p:blipFill>
          <a:blip r:embed="rId2"/>
          <a:stretch>
            <a:fillRect/>
          </a:stretch>
        </p:blipFill>
        <p:spPr>
          <a:xfrm>
            <a:off x="118640" y="914084"/>
            <a:ext cx="8906718" cy="5937813"/>
          </a:xfrm>
          <a:prstGeom prst="rect">
            <a:avLst/>
          </a:prstGeom>
          <a:ln w="12700">
            <a:miter lim="400000"/>
          </a:ln>
        </p:spPr>
      </p:pic>
      <p:pic>
        <p:nvPicPr>
          <p:cNvPr id="5" name="Picture 4" descr="A picture containing indoor, green, white goods, refrigerator&#10;&#10;Description automatically generated">
            <a:extLst>
              <a:ext uri="{FF2B5EF4-FFF2-40B4-BE49-F238E27FC236}">
                <a16:creationId xmlns:a16="http://schemas.microsoft.com/office/drawing/2014/main" id="{AEB36FB4-367A-467D-BB6A-6D4F48D85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503" y="3861786"/>
            <a:ext cx="6521855" cy="2990111"/>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Title 1"/>
          <p:cNvSpPr txBox="1">
            <a:spLocks noGrp="1"/>
          </p:cNvSpPr>
          <p:nvPr>
            <p:ph type="title"/>
          </p:nvPr>
        </p:nvSpPr>
        <p:spPr>
          <a:xfrm>
            <a:off x="0" y="38100"/>
            <a:ext cx="9144000" cy="1066800"/>
          </a:xfrm>
          <a:prstGeom prst="rect">
            <a:avLst/>
          </a:prstGeom>
        </p:spPr>
        <p:txBody>
          <a:bodyPr>
            <a:normAutofit fontScale="90000"/>
          </a:bodyPr>
          <a:lstStyle/>
          <a:p>
            <a:pPr defTabSz="461222">
              <a:lnSpc>
                <a:spcPct val="100000"/>
              </a:lnSpc>
              <a:defRPr sz="2328" spc="0">
                <a:effectLst>
                  <a:outerShdw blurRad="24638" dist="19217" dir="2700000" rotWithShape="0">
                    <a:srgbClr val="000000">
                      <a:alpha val="43137"/>
                    </a:srgbClr>
                  </a:outerShdw>
                </a:effectLst>
                <a:latin typeface="Verdana"/>
                <a:ea typeface="Verdana"/>
                <a:cs typeface="Verdana"/>
                <a:sym typeface="Verdana"/>
              </a:defRPr>
            </a:pPr>
            <a:r>
              <a:rPr lang="en-US" dirty="0"/>
              <a:t>2019 </a:t>
            </a:r>
            <a:r>
              <a:rPr dirty="0"/>
              <a:t>AOSA/SCST Annual Meeting </a:t>
            </a:r>
            <a:endParaRPr spc="73" dirty="0"/>
          </a:p>
          <a:p>
            <a:pPr defTabSz="461222">
              <a:lnSpc>
                <a:spcPct val="100000"/>
              </a:lnSpc>
              <a:defRPr sz="2037" spc="0">
                <a:effectLst>
                  <a:outerShdw blurRad="24638" dist="19217" dir="2700000" rotWithShape="0">
                    <a:srgbClr val="000000">
                      <a:alpha val="43137"/>
                    </a:srgbClr>
                  </a:outerShdw>
                </a:effectLst>
                <a:latin typeface="Verdana"/>
                <a:ea typeface="Verdana"/>
                <a:cs typeface="Verdana"/>
                <a:sym typeface="Verdana"/>
              </a:defRPr>
            </a:pPr>
            <a:r>
              <a:rPr lang="en-US" dirty="0"/>
              <a:t>Sparks</a:t>
            </a:r>
            <a:r>
              <a:rPr dirty="0"/>
              <a:t>, N</a:t>
            </a:r>
            <a:r>
              <a:rPr lang="en-US" dirty="0"/>
              <a:t>evada</a:t>
            </a:r>
            <a:br>
              <a:rPr dirty="0"/>
            </a:br>
            <a:endParaRPr dirty="0"/>
          </a:p>
        </p:txBody>
      </p:sp>
      <p:pic>
        <p:nvPicPr>
          <p:cNvPr id="124" name="My Post-3.pn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12554" y="3611418"/>
            <a:ext cx="4406936" cy="3246582"/>
          </a:xfrm>
          <a:prstGeom prst="rect">
            <a:avLst/>
          </a:prstGeom>
          <a:ln w="12700">
            <a:miter lim="400000"/>
          </a:ln>
        </p:spPr>
      </p:pic>
      <p:pic>
        <p:nvPicPr>
          <p:cNvPr id="125" name="20180604_105507.jpg"/>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1104900"/>
            <a:ext cx="2373745" cy="1989282"/>
          </a:xfrm>
          <a:prstGeom prst="rect">
            <a:avLst/>
          </a:prstGeom>
          <a:ln w="12700">
            <a:miter lim="400000"/>
          </a:ln>
        </p:spPr>
      </p:pic>
      <p:pic>
        <p:nvPicPr>
          <p:cNvPr id="3" name="Picture 2" descr="A group of people on a boat&#10;&#10;Description automatically generated">
            <a:extLst>
              <a:ext uri="{FF2B5EF4-FFF2-40B4-BE49-F238E27FC236}">
                <a16:creationId xmlns:a16="http://schemas.microsoft.com/office/drawing/2014/main" id="{87F2AFA3-8E98-472A-8507-EDD9506404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2073" y="725331"/>
            <a:ext cx="4406936" cy="2793724"/>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366C12A2-50A4-46E8-A08A-8E147F1FF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41963"/>
            <a:ext cx="4886036" cy="3577937"/>
          </a:xfrm>
          <a:prstGeom prst="rect">
            <a:avLst/>
          </a:prstGeom>
        </p:spPr>
      </p:pic>
      <p:pic>
        <p:nvPicPr>
          <p:cNvPr id="7" name="Picture 6">
            <a:extLst>
              <a:ext uri="{FF2B5EF4-FFF2-40B4-BE49-F238E27FC236}">
                <a16:creationId xmlns:a16="http://schemas.microsoft.com/office/drawing/2014/main" id="{0E9BDB62-9D48-42F2-85EC-3E332A6E1CE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456873" y="1104901"/>
            <a:ext cx="2115127" cy="1989282"/>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7" name="Title 1"/>
          <p:cNvSpPr txBox="1">
            <a:spLocks noGrp="1"/>
          </p:cNvSpPr>
          <p:nvPr>
            <p:ph type="title"/>
          </p:nvPr>
        </p:nvSpPr>
        <p:spPr>
          <a:xfrm>
            <a:off x="0" y="38100"/>
            <a:ext cx="9144000" cy="1066800"/>
          </a:xfrm>
          <a:prstGeom prst="rect">
            <a:avLst/>
          </a:prstGeom>
        </p:spPr>
        <p:txBody>
          <a:bodyPr>
            <a:normAutofit fontScale="90000"/>
          </a:bodyPr>
          <a:lstStyle/>
          <a:p>
            <a:pPr defTabSz="886967">
              <a:lnSpc>
                <a:spcPct val="100000"/>
              </a:lnSpc>
              <a:defRPr sz="3300" spc="0">
                <a:effectLst>
                  <a:outerShdw blurRad="38100" dist="36957" dir="2700000" rotWithShape="0">
                    <a:srgbClr val="000000">
                      <a:alpha val="43137"/>
                    </a:srgbClr>
                  </a:outerShdw>
                </a:effectLst>
              </a:defRPr>
            </a:pPr>
            <a:r>
              <a:t>AOSA Executive Office report</a:t>
            </a:r>
            <a:br/>
            <a:endParaRPr/>
          </a:p>
        </p:txBody>
      </p:sp>
      <p:pic>
        <p:nvPicPr>
          <p:cNvPr id="128" name="Screen Shot 2019-05-23 at 9.33.25 AM.png" descr="Screen Shot 2019-05-23 at 9.33.25 AM.png"/>
          <p:cNvPicPr>
            <a:picLocks noChangeAspect="1"/>
          </p:cNvPicPr>
          <p:nvPr/>
        </p:nvPicPr>
        <p:blipFill>
          <a:blip r:embed="rId2"/>
          <a:stretch>
            <a:fillRect/>
          </a:stretch>
        </p:blipFill>
        <p:spPr>
          <a:xfrm>
            <a:off x="5379372" y="777156"/>
            <a:ext cx="2000763" cy="2600991"/>
          </a:xfrm>
          <a:prstGeom prst="rect">
            <a:avLst/>
          </a:prstGeom>
          <a:ln w="12700">
            <a:miter lim="400000"/>
          </a:ln>
        </p:spPr>
      </p:pic>
      <p:sp>
        <p:nvSpPr>
          <p:cNvPr id="129" name="Oversees AOSA operations…"/>
          <p:cNvSpPr txBox="1"/>
          <p:nvPr/>
        </p:nvSpPr>
        <p:spPr>
          <a:xfrm>
            <a:off x="1368218" y="1183731"/>
            <a:ext cx="3342738" cy="1728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Oversees AOSA operations</a:t>
            </a:r>
          </a:p>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Implements Programs and Policies</a:t>
            </a:r>
          </a:p>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Annual Meeting Management</a:t>
            </a:r>
          </a:p>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Ensures Budget Compliance</a:t>
            </a:r>
          </a:p>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Outreach and Public Relations</a:t>
            </a:r>
          </a:p>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Admin Support to Elected Officers</a:t>
            </a:r>
          </a:p>
        </p:txBody>
      </p:sp>
      <p:sp>
        <p:nvSpPr>
          <p:cNvPr id="130" name="Jess Peterson - AOSA Executive Director"/>
          <p:cNvSpPr txBox="1"/>
          <p:nvPr/>
        </p:nvSpPr>
        <p:spPr>
          <a:xfrm>
            <a:off x="197669" y="772900"/>
            <a:ext cx="4979588" cy="409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t>Jess Peterson - AOSA Executive Director</a:t>
            </a:r>
          </a:p>
        </p:txBody>
      </p:sp>
      <p:sp>
        <p:nvSpPr>
          <p:cNvPr id="131" name="Rectangle 3"/>
          <p:cNvSpPr/>
          <p:nvPr/>
        </p:nvSpPr>
        <p:spPr>
          <a:xfrm rot="16200000">
            <a:off x="4038600" y="1649428"/>
            <a:ext cx="1066800" cy="9144002"/>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sp>
        <p:nvSpPr>
          <p:cNvPr id="132" name="Kelly Polzin - AOSA Director of Membership Services"/>
          <p:cNvSpPr txBox="1"/>
          <p:nvPr/>
        </p:nvSpPr>
        <p:spPr>
          <a:xfrm>
            <a:off x="2381407" y="3411127"/>
            <a:ext cx="6542208" cy="409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t>Kelly Polzin - AOSA Director of Membership Services</a:t>
            </a:r>
          </a:p>
        </p:txBody>
      </p:sp>
      <p:pic>
        <p:nvPicPr>
          <p:cNvPr id="133" name="Screen Shot 2019-05-23 at 9.39.40 AM.png" descr="Screen Shot 2019-05-23 at 9.39.40 AM.png"/>
          <p:cNvPicPr>
            <a:picLocks noChangeAspect="1"/>
          </p:cNvPicPr>
          <p:nvPr/>
        </p:nvPicPr>
        <p:blipFill>
          <a:blip r:embed="rId3"/>
          <a:stretch>
            <a:fillRect/>
          </a:stretch>
        </p:blipFill>
        <p:spPr>
          <a:xfrm>
            <a:off x="380631" y="3049802"/>
            <a:ext cx="2000777" cy="2578947"/>
          </a:xfrm>
          <a:prstGeom prst="rect">
            <a:avLst/>
          </a:prstGeom>
          <a:ln w="12700">
            <a:miter lim="400000"/>
          </a:ln>
        </p:spPr>
      </p:pic>
      <p:sp>
        <p:nvSpPr>
          <p:cNvPr id="134" name="Maintains Membership Services…"/>
          <p:cNvSpPr txBox="1"/>
          <p:nvPr/>
        </p:nvSpPr>
        <p:spPr>
          <a:xfrm>
            <a:off x="2965069" y="3812959"/>
            <a:ext cx="4870800" cy="185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Maintains Membership Services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Manages and Updates AOSA Rules for Seed Testing</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Processes and Tracks Publication Orders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Manages Social Media and Email Inquiries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Manages Committee Activities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Maintains Exam Candidate Database</a:t>
            </a:r>
          </a:p>
        </p:txBody>
      </p:sp>
      <p:pic>
        <p:nvPicPr>
          <p:cNvPr id="135" name="Content Placeholder 4" descr="Content Placeholder 4"/>
          <p:cNvPicPr>
            <a:picLocks noChangeAspect="1"/>
          </p:cNvPicPr>
          <p:nvPr/>
        </p:nvPicPr>
        <p:blipFill>
          <a:blip r:embed="rId4"/>
          <a:stretch>
            <a:fillRect/>
          </a:stretch>
        </p:blipFill>
        <p:spPr>
          <a:xfrm>
            <a:off x="7404100" y="5243374"/>
            <a:ext cx="1557291" cy="160228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 name="Title 1"/>
          <p:cNvSpPr txBox="1">
            <a:spLocks noGrp="1"/>
          </p:cNvSpPr>
          <p:nvPr>
            <p:ph type="title"/>
          </p:nvPr>
        </p:nvSpPr>
        <p:spPr>
          <a:xfrm>
            <a:off x="0" y="38100"/>
            <a:ext cx="9144000" cy="1066800"/>
          </a:xfrm>
          <a:prstGeom prst="rect">
            <a:avLst/>
          </a:prstGeom>
        </p:spPr>
        <p:txBody>
          <a:bodyPr/>
          <a:lstStyle/>
          <a:p>
            <a:pPr>
              <a:lnSpc>
                <a:spcPct val="100000"/>
              </a:lnSpc>
              <a:defRPr sz="3100" spc="0"/>
            </a:pPr>
            <a:r>
              <a:t>AOSA Executive Office report Cont. </a:t>
            </a:r>
            <a:br/>
            <a:endParaRPr/>
          </a:p>
        </p:txBody>
      </p:sp>
      <p:sp>
        <p:nvSpPr>
          <p:cNvPr id="138" name="Oversees AOSA operations…"/>
          <p:cNvSpPr txBox="1"/>
          <p:nvPr/>
        </p:nvSpPr>
        <p:spPr>
          <a:xfrm>
            <a:off x="2984025" y="1161578"/>
            <a:ext cx="3342739" cy="185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Oversees AOSA operations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Implements Programs and Policies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Annual Meeting Management</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Ensures Budget Compliance</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Outreach and Public Relations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Admin Support to Elected Officers</a:t>
            </a:r>
          </a:p>
        </p:txBody>
      </p:sp>
      <p:sp>
        <p:nvSpPr>
          <p:cNvPr id="139" name="Rectangle 3"/>
          <p:cNvSpPr/>
          <p:nvPr/>
        </p:nvSpPr>
        <p:spPr>
          <a:xfrm rot="16200000">
            <a:off x="4038600" y="1649428"/>
            <a:ext cx="1066800" cy="9144002"/>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sp>
        <p:nvSpPr>
          <p:cNvPr id="140" name="Amanda Miller - Website Manager"/>
          <p:cNvSpPr txBox="1"/>
          <p:nvPr/>
        </p:nvSpPr>
        <p:spPr>
          <a:xfrm>
            <a:off x="383877" y="3392496"/>
            <a:ext cx="4271358"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rPr lang="en-US" dirty="0"/>
              <a:t>Keith Sullivan</a:t>
            </a:r>
            <a:r>
              <a:rPr dirty="0"/>
              <a:t> - Website Manager </a:t>
            </a:r>
          </a:p>
        </p:txBody>
      </p:sp>
      <p:sp>
        <p:nvSpPr>
          <p:cNvPr id="141" name="Maintains analyzeseeds.com websites…"/>
          <p:cNvSpPr txBox="1"/>
          <p:nvPr/>
        </p:nvSpPr>
        <p:spPr>
          <a:xfrm>
            <a:off x="1593469" y="3812959"/>
            <a:ext cx="5192665" cy="1674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Maintains analyzeseeds.com websites</a:t>
            </a:r>
          </a:p>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Regulate and Manage Access Rights</a:t>
            </a:r>
          </a:p>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Manage Online Membership Services</a:t>
            </a:r>
          </a:p>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Troubleshoot Performance Issues and Ensure Functionality </a:t>
            </a:r>
          </a:p>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Manage Publication Store</a:t>
            </a:r>
          </a:p>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Liaison Between Hosting Company and Organization</a:t>
            </a:r>
          </a:p>
        </p:txBody>
      </p:sp>
      <p:sp>
        <p:nvSpPr>
          <p:cNvPr id="142" name="Kristin Albers - AOSA Director of Finance"/>
          <p:cNvSpPr txBox="1"/>
          <p:nvPr/>
        </p:nvSpPr>
        <p:spPr>
          <a:xfrm>
            <a:off x="2502353" y="657859"/>
            <a:ext cx="5169219" cy="409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t>Kristin Albers - AOSA Director of Finance</a:t>
            </a:r>
          </a:p>
        </p:txBody>
      </p:sp>
      <p:pic>
        <p:nvPicPr>
          <p:cNvPr id="143" name="Screen Shot 2019-05-23 at 9.43.47 AM.png" descr="Screen Shot 2019-05-23 at 9.43.47 AM.png"/>
          <p:cNvPicPr>
            <a:picLocks noChangeAspect="1"/>
          </p:cNvPicPr>
          <p:nvPr/>
        </p:nvPicPr>
        <p:blipFill>
          <a:blip r:embed="rId2"/>
          <a:stretch>
            <a:fillRect/>
          </a:stretch>
        </p:blipFill>
        <p:spPr>
          <a:xfrm>
            <a:off x="553936" y="669856"/>
            <a:ext cx="1847067" cy="2587420"/>
          </a:xfrm>
          <a:prstGeom prst="rect">
            <a:avLst/>
          </a:prstGeom>
          <a:ln w="12700">
            <a:miter lim="400000"/>
          </a:ln>
        </p:spPr>
      </p:pic>
      <p:pic>
        <p:nvPicPr>
          <p:cNvPr id="144" name="Content Placeholder 4" descr="Content Placeholder 4"/>
          <p:cNvPicPr>
            <a:picLocks noChangeAspect="1"/>
          </p:cNvPicPr>
          <p:nvPr/>
        </p:nvPicPr>
        <p:blipFill>
          <a:blip r:embed="rId3"/>
          <a:stretch>
            <a:fillRect/>
          </a:stretch>
        </p:blipFill>
        <p:spPr>
          <a:xfrm>
            <a:off x="76200" y="5256074"/>
            <a:ext cx="1557291" cy="1602287"/>
          </a:xfrm>
          <a:prstGeom prst="rect">
            <a:avLst/>
          </a:prstGeom>
          <a:ln w="12700">
            <a:miter lim="400000"/>
          </a:ln>
        </p:spPr>
      </p:pic>
      <p:pic>
        <p:nvPicPr>
          <p:cNvPr id="145" name="AMiller ProfilePic copy.jpg"/>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6736211" y="3533181"/>
            <a:ext cx="2127180" cy="159538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 name="Title 1"/>
          <p:cNvSpPr txBox="1">
            <a:spLocks noGrp="1"/>
          </p:cNvSpPr>
          <p:nvPr>
            <p:ph type="title"/>
          </p:nvPr>
        </p:nvSpPr>
        <p:spPr>
          <a:xfrm>
            <a:off x="0" y="38100"/>
            <a:ext cx="9144000" cy="1066800"/>
          </a:xfrm>
          <a:prstGeom prst="rect">
            <a:avLst/>
          </a:prstGeom>
        </p:spPr>
        <p:txBody>
          <a:bodyPr/>
          <a:lstStyle/>
          <a:p>
            <a:pPr>
              <a:lnSpc>
                <a:spcPct val="100000"/>
              </a:lnSpc>
              <a:defRPr sz="3100" spc="0"/>
            </a:pPr>
            <a:r>
              <a:t>AOSA Executive Office report Cont. </a:t>
            </a:r>
            <a:br/>
            <a:endParaRPr/>
          </a:p>
        </p:txBody>
      </p:sp>
      <p:sp>
        <p:nvSpPr>
          <p:cNvPr id="148" name="Maintain Active Presence on Social Media…"/>
          <p:cNvSpPr txBox="1"/>
          <p:nvPr/>
        </p:nvSpPr>
        <p:spPr>
          <a:xfrm>
            <a:off x="2945925" y="1037213"/>
            <a:ext cx="4079835" cy="185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Maintain Active Presence on Social Media </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Job Posting Advertisement </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Oversee Membership Communications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Draft Membership Announcements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Design Public Relations Materials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Draft Press Statements</a:t>
            </a:r>
          </a:p>
        </p:txBody>
      </p:sp>
      <p:sp>
        <p:nvSpPr>
          <p:cNvPr id="149" name="Rectangle 3"/>
          <p:cNvSpPr/>
          <p:nvPr/>
        </p:nvSpPr>
        <p:spPr>
          <a:xfrm rot="16200000">
            <a:off x="4038600" y="1649428"/>
            <a:ext cx="1066800" cy="9144002"/>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sp>
        <p:nvSpPr>
          <p:cNvPr id="150" name="Kelly Fogarty - AOSA Event Operations"/>
          <p:cNvSpPr txBox="1"/>
          <p:nvPr/>
        </p:nvSpPr>
        <p:spPr>
          <a:xfrm>
            <a:off x="1183978" y="3350867"/>
            <a:ext cx="4977950" cy="409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t>Kelly Fogarty - AOSA Event Operations </a:t>
            </a:r>
          </a:p>
        </p:txBody>
      </p:sp>
      <p:sp>
        <p:nvSpPr>
          <p:cNvPr id="151" name="Act as Liaison to Host/Local Planning Committees…"/>
          <p:cNvSpPr txBox="1"/>
          <p:nvPr/>
        </p:nvSpPr>
        <p:spPr>
          <a:xfrm>
            <a:off x="1863604" y="3772318"/>
            <a:ext cx="4739974" cy="185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Act as Liaison to Host/Local Planning Committees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Manage Negotiations and Requests From Host</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Act as Liaison to Hotel Negotiator </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Point of Contact for Annual Meeting </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Provide Insight in Preparing Bids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Provide Consulting for Annual Meeting Tours</a:t>
            </a:r>
          </a:p>
        </p:txBody>
      </p:sp>
      <p:sp>
        <p:nvSpPr>
          <p:cNvPr id="152" name="Lia Biondo - AOSA Membership &amp; Public Outreach"/>
          <p:cNvSpPr txBox="1"/>
          <p:nvPr/>
        </p:nvSpPr>
        <p:spPr>
          <a:xfrm>
            <a:off x="2502353" y="657859"/>
            <a:ext cx="6331703" cy="409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t>Lia Biondo - AOSA Membership &amp; Public Outreach</a:t>
            </a:r>
          </a:p>
        </p:txBody>
      </p:sp>
      <p:pic>
        <p:nvPicPr>
          <p:cNvPr id="153" name="Content Placeholder 4" descr="Content Placeholder 4"/>
          <p:cNvPicPr>
            <a:picLocks noChangeAspect="1"/>
          </p:cNvPicPr>
          <p:nvPr/>
        </p:nvPicPr>
        <p:blipFill>
          <a:blip r:embed="rId2"/>
          <a:stretch>
            <a:fillRect/>
          </a:stretch>
        </p:blipFill>
        <p:spPr>
          <a:xfrm>
            <a:off x="76200" y="5256074"/>
            <a:ext cx="1557291" cy="1602287"/>
          </a:xfrm>
          <a:prstGeom prst="rect">
            <a:avLst/>
          </a:prstGeom>
          <a:ln w="12700">
            <a:miter lim="400000"/>
          </a:ln>
        </p:spPr>
      </p:pic>
      <p:pic>
        <p:nvPicPr>
          <p:cNvPr id="154" name="Screen Shot 2019-05-23 at 10.48.17 AM.png" descr="Screen Shot 2019-05-23 at 10.48.17 AM.png"/>
          <p:cNvPicPr>
            <a:picLocks noChangeAspect="1"/>
          </p:cNvPicPr>
          <p:nvPr/>
        </p:nvPicPr>
        <p:blipFill>
          <a:blip r:embed="rId3"/>
          <a:stretch>
            <a:fillRect/>
          </a:stretch>
        </p:blipFill>
        <p:spPr>
          <a:xfrm>
            <a:off x="450948" y="695418"/>
            <a:ext cx="1942754" cy="2534687"/>
          </a:xfrm>
          <a:prstGeom prst="rect">
            <a:avLst/>
          </a:prstGeom>
          <a:ln w="12700">
            <a:miter lim="400000"/>
          </a:ln>
        </p:spPr>
      </p:pic>
      <p:pic>
        <p:nvPicPr>
          <p:cNvPr id="155" name="Screen Shot 2019-05-23 at 10.49.19 AM.png" descr="Screen Shot 2019-05-23 at 10.49.19 AM.png"/>
          <p:cNvPicPr>
            <a:picLocks noChangeAspect="1"/>
          </p:cNvPicPr>
          <p:nvPr/>
        </p:nvPicPr>
        <p:blipFill>
          <a:blip r:embed="rId4"/>
          <a:stretch>
            <a:fillRect/>
          </a:stretch>
        </p:blipFill>
        <p:spPr>
          <a:xfrm>
            <a:off x="6833690" y="2857056"/>
            <a:ext cx="2122444" cy="277802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 name="Rectangle 3"/>
          <p:cNvSpPr/>
          <p:nvPr/>
        </p:nvSpPr>
        <p:spPr>
          <a:xfrm rot="16200000">
            <a:off x="4038600" y="15351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58" name="Content Placeholder 4" descr="Content Placeholder 4"/>
          <p:cNvPicPr>
            <a:picLocks noChangeAspect="1"/>
          </p:cNvPicPr>
          <p:nvPr/>
        </p:nvPicPr>
        <p:blipFill>
          <a:blip r:embed="rId2"/>
          <a:stretch>
            <a:fillRect/>
          </a:stretch>
        </p:blipFill>
        <p:spPr>
          <a:xfrm>
            <a:off x="7239000" y="5305986"/>
            <a:ext cx="1557291" cy="1602287"/>
          </a:xfrm>
          <a:prstGeom prst="rect">
            <a:avLst/>
          </a:prstGeom>
          <a:ln w="12700">
            <a:miter lim="400000"/>
          </a:ln>
        </p:spPr>
      </p:pic>
      <p:sp>
        <p:nvSpPr>
          <p:cNvPr id="159" name="Title 1"/>
          <p:cNvSpPr txBox="1">
            <a:spLocks noGrp="1"/>
          </p:cNvSpPr>
          <p:nvPr>
            <p:ph type="title"/>
          </p:nvPr>
        </p:nvSpPr>
        <p:spPr>
          <a:xfrm>
            <a:off x="38100" y="151844"/>
            <a:ext cx="9067800" cy="769510"/>
          </a:xfrm>
          <a:prstGeom prst="rect">
            <a:avLst/>
          </a:prstGeom>
          <a:solidFill>
            <a:srgbClr val="FFFFFF"/>
          </a:solidFill>
        </p:spPr>
        <p:txBody>
          <a:bodyPr/>
          <a:lstStyle>
            <a:lvl1pPr>
              <a:defRPr sz="3700" spc="105"/>
            </a:lvl1pPr>
          </a:lstStyle>
          <a:p>
            <a:r>
              <a:t>www.analyzeseeds.com</a:t>
            </a:r>
          </a:p>
        </p:txBody>
      </p:sp>
      <p:sp>
        <p:nvSpPr>
          <p:cNvPr id="160" name="Recent Changes to the AOSA/SCST Website"/>
          <p:cNvSpPr txBox="1"/>
          <p:nvPr/>
        </p:nvSpPr>
        <p:spPr>
          <a:xfrm>
            <a:off x="255013" y="974171"/>
            <a:ext cx="7364274" cy="482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b="1">
                <a:solidFill>
                  <a:srgbClr val="081F5D"/>
                </a:solidFill>
                <a:latin typeface="Times New Roman"/>
                <a:ea typeface="Times New Roman"/>
                <a:cs typeface="Times New Roman"/>
                <a:sym typeface="Times New Roman"/>
              </a:defRPr>
            </a:lvl1pPr>
          </a:lstStyle>
          <a:p>
            <a:r>
              <a:t>Recent Changes to the AOSA/SCST Website</a:t>
            </a:r>
          </a:p>
        </p:txBody>
      </p:sp>
      <p:sp>
        <p:nvSpPr>
          <p:cNvPr id="161" name="Home page was updated to enhance the identity of the site…"/>
          <p:cNvSpPr txBox="1"/>
          <p:nvPr/>
        </p:nvSpPr>
        <p:spPr>
          <a:xfrm>
            <a:off x="748935" y="1550229"/>
            <a:ext cx="6838728" cy="1758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30000"/>
              </a:lnSpc>
              <a:buSzPct val="100000"/>
              <a:buChar char="•"/>
              <a:defRPr sz="1700">
                <a:solidFill>
                  <a:srgbClr val="081F5D"/>
                </a:solidFill>
                <a:latin typeface="Times New Roman"/>
                <a:ea typeface="Times New Roman"/>
                <a:cs typeface="Times New Roman"/>
                <a:sym typeface="Times New Roman"/>
              </a:defRPr>
            </a:pPr>
            <a:r>
              <a:rPr lang="en-US" dirty="0"/>
              <a:t>Server upgrade to enhance the possibilities of more growth and visitation</a:t>
            </a:r>
            <a:endParaRPr dirty="0"/>
          </a:p>
          <a:p>
            <a:pPr marL="180472" indent="-180472">
              <a:lnSpc>
                <a:spcPct val="130000"/>
              </a:lnSpc>
              <a:buSzPct val="100000"/>
              <a:buChar char="•"/>
              <a:defRPr sz="1700">
                <a:solidFill>
                  <a:srgbClr val="081F5D"/>
                </a:solidFill>
                <a:latin typeface="Times New Roman"/>
                <a:ea typeface="Times New Roman"/>
                <a:cs typeface="Times New Roman"/>
                <a:sym typeface="Times New Roman"/>
              </a:defRPr>
            </a:pPr>
            <a:r>
              <a:rPr lang="en-US" dirty="0"/>
              <a:t>Home Page houses all announcements, quick links and the latest newsletter</a:t>
            </a:r>
            <a:endParaRPr dirty="0"/>
          </a:p>
          <a:p>
            <a:pPr marL="180472" indent="-180472">
              <a:lnSpc>
                <a:spcPct val="130000"/>
              </a:lnSpc>
              <a:buSzPct val="100000"/>
              <a:buChar char="•"/>
              <a:defRPr sz="1700">
                <a:solidFill>
                  <a:srgbClr val="081F5D"/>
                </a:solidFill>
                <a:latin typeface="Times New Roman"/>
                <a:ea typeface="Times New Roman"/>
                <a:cs typeface="Times New Roman"/>
                <a:sym typeface="Times New Roman"/>
              </a:defRPr>
            </a:pPr>
            <a:r>
              <a:rPr lang="en-US" dirty="0"/>
              <a:t>Complete update and revitalization</a:t>
            </a:r>
            <a:endParaRPr dirty="0"/>
          </a:p>
          <a:p>
            <a:pPr marL="561472" lvl="1" indent="-180472">
              <a:lnSpc>
                <a:spcPct val="130000"/>
              </a:lnSpc>
              <a:buSzPct val="100000"/>
              <a:buChar char="•"/>
              <a:defRPr sz="1700">
                <a:solidFill>
                  <a:srgbClr val="081F5D"/>
                </a:solidFill>
                <a:latin typeface="Times New Roman"/>
                <a:ea typeface="Times New Roman"/>
                <a:cs typeface="Times New Roman"/>
                <a:sym typeface="Times New Roman"/>
              </a:defRPr>
            </a:pPr>
            <a:r>
              <a:rPr lang="en-US" dirty="0"/>
              <a:t>Ease of use for both members and non-members</a:t>
            </a:r>
            <a:endParaRPr dirty="0"/>
          </a:p>
          <a:p>
            <a:pPr marL="561472" lvl="1" indent="-180472">
              <a:lnSpc>
                <a:spcPct val="130000"/>
              </a:lnSpc>
              <a:buSzPct val="100000"/>
              <a:buChar char="•"/>
              <a:defRPr sz="1700">
                <a:solidFill>
                  <a:srgbClr val="081F5D"/>
                </a:solidFill>
                <a:latin typeface="Times New Roman"/>
                <a:ea typeface="Times New Roman"/>
                <a:cs typeface="Times New Roman"/>
                <a:sym typeface="Times New Roman"/>
              </a:defRPr>
            </a:pPr>
            <a:r>
              <a:rPr lang="en-US" dirty="0"/>
              <a:t>More interactive with better ergonomics  </a:t>
            </a:r>
            <a:endParaRPr dirty="0"/>
          </a:p>
        </p:txBody>
      </p:sp>
      <p:sp>
        <p:nvSpPr>
          <p:cNvPr id="162" name="Future Media Endeavors"/>
          <p:cNvSpPr txBox="1"/>
          <p:nvPr/>
        </p:nvSpPr>
        <p:spPr>
          <a:xfrm>
            <a:off x="255013" y="3576784"/>
            <a:ext cx="4644637" cy="482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b="1">
                <a:solidFill>
                  <a:srgbClr val="081F5D"/>
                </a:solidFill>
                <a:latin typeface="Times New Roman"/>
                <a:ea typeface="Times New Roman"/>
                <a:cs typeface="Times New Roman"/>
                <a:sym typeface="Times New Roman"/>
              </a:defRPr>
            </a:lvl1pPr>
          </a:lstStyle>
          <a:p>
            <a:r>
              <a:rPr dirty="0"/>
              <a:t>Current &amp; Ongoing Outreach</a:t>
            </a:r>
          </a:p>
        </p:txBody>
      </p:sp>
      <p:sp>
        <p:nvSpPr>
          <p:cNvPr id="163" name="Mobile App…"/>
          <p:cNvSpPr txBox="1"/>
          <p:nvPr/>
        </p:nvSpPr>
        <p:spPr>
          <a:xfrm>
            <a:off x="748935" y="4180789"/>
            <a:ext cx="3583028" cy="139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0472" indent="-180472">
              <a:lnSpc>
                <a:spcPct val="120000"/>
              </a:lnSpc>
              <a:buSzPct val="100000"/>
              <a:buChar char="•"/>
              <a:defRPr>
                <a:solidFill>
                  <a:srgbClr val="081F5D"/>
                </a:solidFill>
                <a:latin typeface="Times New Roman"/>
                <a:ea typeface="Times New Roman"/>
                <a:cs typeface="Times New Roman"/>
                <a:sym typeface="Times New Roman"/>
              </a:defRPr>
            </a:pPr>
            <a:r>
              <a:rPr dirty="0"/>
              <a:t>Online Membership</a:t>
            </a:r>
          </a:p>
          <a:p>
            <a:pPr marL="180472" indent="-180472">
              <a:lnSpc>
                <a:spcPct val="120000"/>
              </a:lnSpc>
              <a:buSzPct val="100000"/>
              <a:buChar char="•"/>
              <a:defRPr>
                <a:solidFill>
                  <a:srgbClr val="081F5D"/>
                </a:solidFill>
                <a:latin typeface="Times New Roman"/>
                <a:ea typeface="Times New Roman"/>
                <a:cs typeface="Times New Roman"/>
                <a:sym typeface="Times New Roman"/>
              </a:defRPr>
            </a:pPr>
            <a:r>
              <a:rPr dirty="0"/>
              <a:t>Translations of Manuals and Rules</a:t>
            </a:r>
          </a:p>
          <a:p>
            <a:pPr marL="180472" indent="-180472">
              <a:lnSpc>
                <a:spcPct val="120000"/>
              </a:lnSpc>
              <a:buSzPct val="100000"/>
              <a:buChar char="•"/>
              <a:defRPr>
                <a:solidFill>
                  <a:srgbClr val="081F5D"/>
                </a:solidFill>
                <a:latin typeface="Times New Roman"/>
                <a:ea typeface="Times New Roman"/>
                <a:cs typeface="Times New Roman"/>
                <a:sym typeface="Times New Roman"/>
              </a:defRPr>
            </a:pPr>
            <a:r>
              <a:rPr dirty="0"/>
              <a:t>International Membership Outreach</a:t>
            </a:r>
          </a:p>
          <a:p>
            <a:pPr>
              <a:lnSpc>
                <a:spcPct val="120000"/>
              </a:lnSpc>
              <a:buSzPct val="100000"/>
              <a:defRPr>
                <a:solidFill>
                  <a:srgbClr val="081F5D"/>
                </a:solidFill>
                <a:latin typeface="Times New Roman"/>
                <a:ea typeface="Times New Roman"/>
                <a:cs typeface="Times New Roman"/>
                <a:sym typeface="Times New Roman"/>
              </a:defRPr>
            </a:pPr>
            <a:endParaRPr dirty="0"/>
          </a:p>
        </p:txBody>
      </p:sp>
      <p:pic>
        <p:nvPicPr>
          <p:cNvPr id="164" name="Screen Shot 2019-05-23 at 8.38.30 AM.png" descr="Screen Shot 2019-05-23 at 8.38.30 AM.png"/>
          <p:cNvPicPr>
            <a:picLocks noChangeAspect="1"/>
          </p:cNvPicPr>
          <p:nvPr/>
        </p:nvPicPr>
        <p:blipFill>
          <a:blip r:embed="rId3"/>
          <a:stretch>
            <a:fillRect/>
          </a:stretch>
        </p:blipFill>
        <p:spPr>
          <a:xfrm>
            <a:off x="6247813" y="2302711"/>
            <a:ext cx="2548478" cy="297322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 name="Rectangle 3"/>
          <p:cNvSpPr/>
          <p:nvPr/>
        </p:nvSpPr>
        <p:spPr>
          <a:xfrm rot="16200000">
            <a:off x="4038600" y="15351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67" name="Content Placeholder 4" descr="Content Placeholder 4"/>
          <p:cNvPicPr>
            <a:picLocks noChangeAspect="1"/>
          </p:cNvPicPr>
          <p:nvPr/>
        </p:nvPicPr>
        <p:blipFill>
          <a:blip r:embed="rId2"/>
          <a:stretch>
            <a:fillRect/>
          </a:stretch>
        </p:blipFill>
        <p:spPr>
          <a:xfrm>
            <a:off x="7239000" y="5305986"/>
            <a:ext cx="1557291" cy="1602287"/>
          </a:xfrm>
          <a:prstGeom prst="rect">
            <a:avLst/>
          </a:prstGeom>
          <a:ln w="12700">
            <a:miter lim="400000"/>
          </a:ln>
        </p:spPr>
      </p:pic>
      <p:sp>
        <p:nvSpPr>
          <p:cNvPr id="168" name="Communication and outreach is crucial for building awareness and understanding of the value of seed testing and the service that AOSA/SCST provides to it.…"/>
          <p:cNvSpPr txBox="1"/>
          <p:nvPr/>
        </p:nvSpPr>
        <p:spPr>
          <a:xfrm>
            <a:off x="1679184" y="1103545"/>
            <a:ext cx="6857542" cy="3785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170446" indent="-170446">
              <a:buSzPct val="100000"/>
              <a:buChar char="•"/>
              <a:defRPr sz="2000">
                <a:solidFill>
                  <a:srgbClr val="07194B"/>
                </a:solidFill>
                <a:latin typeface="Times New Roman"/>
                <a:ea typeface="Times New Roman"/>
                <a:cs typeface="Times New Roman"/>
                <a:sym typeface="Times New Roman"/>
              </a:defRPr>
            </a:pPr>
            <a:r>
              <a:rPr dirty="0"/>
              <a:t>Communication and outreach is crucial for building awareness and understanding of the value of seed testing and the service that AOSA/SCST provides to it</a:t>
            </a:r>
          </a:p>
          <a:p>
            <a:pPr>
              <a:defRPr sz="2000">
                <a:solidFill>
                  <a:srgbClr val="07194B"/>
                </a:solidFill>
                <a:latin typeface="Times New Roman"/>
                <a:ea typeface="Times New Roman"/>
                <a:cs typeface="Times New Roman"/>
                <a:sym typeface="Times New Roman"/>
              </a:defRPr>
            </a:pPr>
            <a:endParaRPr dirty="0"/>
          </a:p>
          <a:p>
            <a:pPr marL="170446" indent="-170446">
              <a:buSzPct val="100000"/>
              <a:buChar char="•"/>
              <a:defRPr sz="2000">
                <a:solidFill>
                  <a:srgbClr val="07194B"/>
                </a:solidFill>
                <a:latin typeface="Times New Roman"/>
                <a:ea typeface="Times New Roman"/>
                <a:cs typeface="Times New Roman"/>
                <a:sym typeface="Times New Roman"/>
              </a:defRPr>
            </a:pPr>
            <a:r>
              <a:rPr dirty="0"/>
              <a:t>Creating modernized communications is essential for viewer interest and engagement, especially younger audiences</a:t>
            </a:r>
          </a:p>
          <a:p>
            <a:pPr>
              <a:defRPr sz="2000">
                <a:solidFill>
                  <a:srgbClr val="07194B"/>
                </a:solidFill>
                <a:latin typeface="Times New Roman"/>
                <a:ea typeface="Times New Roman"/>
                <a:cs typeface="Times New Roman"/>
                <a:sym typeface="Times New Roman"/>
              </a:defRPr>
            </a:pPr>
            <a:endParaRPr dirty="0"/>
          </a:p>
          <a:p>
            <a:pPr marL="170446" indent="-170446">
              <a:buSzPct val="100000"/>
              <a:buChar char="•"/>
              <a:defRPr sz="2000">
                <a:solidFill>
                  <a:srgbClr val="07194B"/>
                </a:solidFill>
                <a:latin typeface="Times New Roman"/>
                <a:ea typeface="Times New Roman"/>
                <a:cs typeface="Times New Roman"/>
                <a:sym typeface="Times New Roman"/>
              </a:defRPr>
            </a:pPr>
            <a:r>
              <a:rPr dirty="0"/>
              <a:t>Advancing training of seed testing methods</a:t>
            </a:r>
          </a:p>
          <a:p>
            <a:pPr>
              <a:defRPr sz="2000">
                <a:solidFill>
                  <a:srgbClr val="07194B"/>
                </a:solidFill>
                <a:latin typeface="Times New Roman"/>
                <a:ea typeface="Times New Roman"/>
                <a:cs typeface="Times New Roman"/>
                <a:sym typeface="Times New Roman"/>
              </a:defRPr>
            </a:pPr>
            <a:endParaRPr dirty="0"/>
          </a:p>
          <a:p>
            <a:pPr marL="170446" indent="-170446">
              <a:buSzPct val="100000"/>
              <a:buChar char="•"/>
              <a:defRPr sz="2000">
                <a:solidFill>
                  <a:srgbClr val="07194B"/>
                </a:solidFill>
                <a:latin typeface="Times New Roman"/>
                <a:ea typeface="Times New Roman"/>
                <a:cs typeface="Times New Roman"/>
                <a:sym typeface="Times New Roman"/>
              </a:defRPr>
            </a:pPr>
            <a:r>
              <a:rPr lang="en-US" dirty="0"/>
              <a:t>The launch</a:t>
            </a:r>
            <a:r>
              <a:rPr dirty="0"/>
              <a:t> of these short films will lend themselves to furthering the recognition and realization of the value of AOSA/SCST through up-to-date modes of communication</a:t>
            </a:r>
          </a:p>
        </p:txBody>
      </p:sp>
      <p:pic>
        <p:nvPicPr>
          <p:cNvPr id="169" name="Mary Jo.jpg" descr="Mary Jo.jpg"/>
          <p:cNvPicPr>
            <a:picLocks noChangeAspect="1"/>
          </p:cNvPicPr>
          <p:nvPr/>
        </p:nvPicPr>
        <p:blipFill>
          <a:blip r:embed="rId3"/>
          <a:stretch>
            <a:fillRect/>
          </a:stretch>
        </p:blipFill>
        <p:spPr>
          <a:xfrm>
            <a:off x="213517" y="4128820"/>
            <a:ext cx="1332775" cy="1339226"/>
          </a:xfrm>
          <a:prstGeom prst="rect">
            <a:avLst/>
          </a:prstGeom>
          <a:ln w="12700">
            <a:miter lim="400000"/>
          </a:ln>
        </p:spPr>
      </p:pic>
      <p:sp>
        <p:nvSpPr>
          <p:cNvPr id="170" name="Project Proposal…"/>
          <p:cNvSpPr txBox="1"/>
          <p:nvPr/>
        </p:nvSpPr>
        <p:spPr>
          <a:xfrm>
            <a:off x="1672500" y="4809104"/>
            <a:ext cx="4293165" cy="61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a:solidFill>
                  <a:srgbClr val="081F5D"/>
                </a:solidFill>
                <a:latin typeface="Times New Roman"/>
                <a:ea typeface="Times New Roman"/>
                <a:cs typeface="Times New Roman"/>
                <a:sym typeface="Times New Roman"/>
              </a:defRPr>
            </a:pPr>
            <a:endParaRPr/>
          </a:p>
          <a:p>
            <a:pPr>
              <a:defRPr>
                <a:solidFill>
                  <a:srgbClr val="081F5D"/>
                </a:solidFill>
                <a:latin typeface="Times New Roman"/>
                <a:ea typeface="Times New Roman"/>
                <a:cs typeface="Times New Roman"/>
                <a:sym typeface="Times New Roman"/>
              </a:defRPr>
            </a:pPr>
            <a:r>
              <a:t>AOSA/SCST Staff, Mary Jo Foley-Birrenkott</a:t>
            </a:r>
          </a:p>
        </p:txBody>
      </p:sp>
      <p:sp>
        <p:nvSpPr>
          <p:cNvPr id="171" name="Title 1"/>
          <p:cNvSpPr txBox="1">
            <a:spLocks noGrp="1"/>
          </p:cNvSpPr>
          <p:nvPr>
            <p:ph type="title"/>
          </p:nvPr>
        </p:nvSpPr>
        <p:spPr>
          <a:xfrm>
            <a:off x="38100" y="151844"/>
            <a:ext cx="9067800" cy="898495"/>
          </a:xfrm>
          <a:prstGeom prst="rect">
            <a:avLst/>
          </a:prstGeom>
          <a:solidFill>
            <a:srgbClr val="FFFFFF"/>
          </a:solidFill>
        </p:spPr>
        <p:txBody>
          <a:bodyPr/>
          <a:lstStyle>
            <a:lvl1pPr>
              <a:defRPr sz="2700" spc="81"/>
            </a:lvl1pPr>
          </a:lstStyle>
          <a:p>
            <a:r>
              <a:rPr lang="en-US" dirty="0"/>
              <a:t>Launch</a:t>
            </a:r>
            <a:r>
              <a:rPr dirty="0"/>
              <a:t> of Educational Short Films</a:t>
            </a:r>
          </a:p>
        </p:txBody>
      </p:sp>
    </p:spTree>
  </p:cSld>
  <p:clrMapOvr>
    <a:masterClrMapping/>
  </p:clrMapOvr>
  <p:transition spd="med"/>
</p:sld>
</file>

<file path=ppt/theme/theme1.xml><?xml version="1.0" encoding="utf-8"?>
<a:theme xmlns:a="http://schemas.openxmlformats.org/drawingml/2006/main" name="Integral">
  <a:themeElements>
    <a:clrScheme name="Integral">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Integral">
      <a:majorFont>
        <a:latin typeface="Helvetica"/>
        <a:ea typeface="Helvetica"/>
        <a:cs typeface="Helvetica"/>
      </a:majorFont>
      <a:minorFont>
        <a:latin typeface="Calibri"/>
        <a:ea typeface="Calibri"/>
        <a:cs typeface="Calibri"/>
      </a:minorFont>
    </a:fontScheme>
    <a:fmtScheme name="Integr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tegral">
  <a:themeElements>
    <a:clrScheme name="Integral">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Integral">
      <a:majorFont>
        <a:latin typeface="Helvetica"/>
        <a:ea typeface="Helvetica"/>
        <a:cs typeface="Helvetica"/>
      </a:majorFont>
      <a:minorFont>
        <a:latin typeface="Calibri"/>
        <a:ea typeface="Calibri"/>
        <a:cs typeface="Calibri"/>
      </a:minorFont>
    </a:fontScheme>
    <a:fmtScheme name="Integr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docProps/app.xml><?xml version="1.0" encoding="utf-8"?>
<Properties xmlns="http://schemas.openxmlformats.org/officeDocument/2006/extended-properties" xmlns:vt="http://schemas.openxmlformats.org/officeDocument/2006/docPropsVTypes">
  <Template/>
  <TotalTime>944</TotalTime>
  <Words>1418</Words>
  <Application>Microsoft Office PowerPoint</Application>
  <PresentationFormat>On-screen Show (4:3)</PresentationFormat>
  <Paragraphs>219</Paragraphs>
  <Slides>22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Calibri</vt:lpstr>
      <vt:lpstr>Century Gothic</vt:lpstr>
      <vt:lpstr>Helvetica</vt:lpstr>
      <vt:lpstr>Nella Sue Demo</vt:lpstr>
      <vt:lpstr>Times New Roman</vt:lpstr>
      <vt:lpstr>Tw Cen MT</vt:lpstr>
      <vt:lpstr>Tw Cen MT Condensed</vt:lpstr>
      <vt:lpstr>Verdana</vt:lpstr>
      <vt:lpstr>Wingdings</vt:lpstr>
      <vt:lpstr>Integral</vt:lpstr>
      <vt:lpstr>PowerPoint Presentation</vt:lpstr>
      <vt:lpstr>PowerPoint Presentation</vt:lpstr>
      <vt:lpstr>2020 &amp; 2021 Year in Review</vt:lpstr>
      <vt:lpstr>2019 AOSA/SCST Annual Meeting  Sparks, Nevada </vt:lpstr>
      <vt:lpstr>AOSA Executive Office report </vt:lpstr>
      <vt:lpstr>AOSA Executive Office report Cont.  </vt:lpstr>
      <vt:lpstr>AOSA Executive Office report Cont.  </vt:lpstr>
      <vt:lpstr>www.analyzeseeds.com</vt:lpstr>
      <vt:lpstr>Launch of Educational Short Films</vt:lpstr>
      <vt:lpstr>Short Films</vt:lpstr>
      <vt:lpstr>United Seed testing organization</vt:lpstr>
      <vt:lpstr>Uniformity Working Group</vt:lpstr>
      <vt:lpstr>AOSA Membership</vt:lpstr>
      <vt:lpstr>AOSA Publications</vt:lpstr>
      <vt:lpstr>Seed Today  &amp; Seed World</vt:lpstr>
      <vt:lpstr>Seed Today Article</vt:lpstr>
      <vt:lpstr>NASDA 2020 Report</vt:lpstr>
      <vt:lpstr>2021 and Beyond</vt:lpstr>
      <vt:lpstr>Sneak Peak…  Future Annual Meetings </vt:lpstr>
      <vt:lpstr>Job Postings</vt:lpstr>
      <vt:lpstr>PowerPoint Presentation</vt:lpstr>
      <vt:lpstr>Keep up with AOSA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Polzin</dc:creator>
  <cp:lastModifiedBy>Kelly Polzin</cp:lastModifiedBy>
  <cp:revision>74</cp:revision>
  <dcterms:modified xsi:type="dcterms:W3CDTF">2021-06-16T19:40:06Z</dcterms:modified>
</cp:coreProperties>
</file>