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95" r:id="rId2"/>
    <p:sldId id="256" r:id="rId3"/>
    <p:sldId id="293" r:id="rId4"/>
    <p:sldId id="279" r:id="rId5"/>
    <p:sldId id="275" r:id="rId6"/>
    <p:sldId id="292" r:id="rId7"/>
    <p:sldId id="274" r:id="rId8"/>
    <p:sldId id="297" r:id="rId9"/>
    <p:sldId id="298" r:id="rId10"/>
    <p:sldId id="300" r:id="rId11"/>
    <p:sldId id="266" r:id="rId12"/>
    <p:sldId id="263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2647" autoAdjust="0"/>
  </p:normalViewPr>
  <p:slideViewPr>
    <p:cSldViewPr>
      <p:cViewPr varScale="1">
        <p:scale>
          <a:sx n="106" d="100"/>
          <a:sy n="106" d="100"/>
        </p:scale>
        <p:origin x="17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EFD74-286D-4D25-ADB6-320E6077C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75621-CE70-4C3E-9BC9-E0E36FDE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add more space in the PowerPoint</a:t>
            </a:r>
            <a:r>
              <a:rPr lang="en-US" baseline="0" dirty="0"/>
              <a:t> to showcase any specific numbers, numbers, or other types of timelines and 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75621-CE70-4C3E-9BC9-E0E36FDEBD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96"/>
            <a:ext cx="20542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 descr="data:image/png;base64,iVBORw0KGgoAAAANSUhEUgAAAQsAAAETCAYAAAAh0COkAAAgAElEQVR4Xux9B7gUZdL16Z4cbr5ccpIoIKACEhTEgOgqoKKYQEBQ0UXWVRAJCrjmgIpiQDFjQFFRCSpGkGQk5+jNcXLq6f6fquq+XO7qp6v777f7ufM8OM6d6fy+9VadOnVKCacMo7oa8LuAaBTI9gOGASRjgK4DHh+OfqnyUTf/qlr/U+9n/zEfFfNMjd92xoYGqCqgK4CiAIYin23m/nSb3E+k5b32n3k4xS7b0X3k76zzScsP6DP9XbUdOQ793Wb+TksD8bh853AAqZRsR/9Pf7OOR8+SzwNyPJt53DQdxzwG/a/NBjhs8uy1lOwnrQGaBig2+Z7+8X40OZ7DDtB+aPd2uxyHtnc45be0PX2v0XWogGK+0wZ8jua9qfsEaHvaho5f/0X3hK6B9mO9rOvkZ6DL8em66HPd38hNtW7+0d//TyOA92uYz7jOcen8/1NfKfM50v2il2pelzW2DBrHNiBSAni9gPL99hrjkUceQWVJNSKRCFw2FaqqwtBUuN1upNJB817IHg3zCemQI9lr77x112rNyFHbAT/3ff1b/Y9u/zt/r1iz0rxzR8zgrzp/RZc7TMZC7ricj818Apq5f0W3Rr1dfm9aBUOV41u/NxQVhmFA0eV3kVgYdrsdDqfCf09Dg6IocDlscDqdKCuPwGazISMjiz9Ho1Ekk0koSlr2oyj8PFXVLs/VSCOdTkNLJ/nd4fCD9sq/c2i8LxU2/gzDxmNCVVxwOBywO9O8D11PQdM0GEmD9+F0ePndQIp/p+s6/3M4VQQCAdhtTj43u0vOgWYyba+ldGRmZkJLakgkEkil5JxtNof8no0Q3Z+jx45lUGko8nnWfi/3DjTK6aXo5vc00etaFut7uZdHtv+tY9HazhqL8uwAzRoUPzOWfuvxfutcO3qupGzmfsz7pdLKx3dDxqSuKEilUsi2tZKxtH69bgwYMACpeAS5ublIxKr4ASk6kJOTg1Ck1NywngthHkAxB/uRy/5Hb9jvnOw/O7l/7QP7fceXwUaD0bIWR98nmpx1X4r1nA2Z/ArcPGBpexnQ1u9lf9nZufzAEokYT0BDTfHvNC3Jf2/SrBVisZhMPv6n84R12R38fSAcEGNjd/PfreXY0GQ/Nns2tHRUjIVNJn8snuJ3lz0DPp+Pjyv7TvD/K3aN9+myKXxsl9PJv08b8nedvAhNg8Ou8vZpQxcDpSX57zQcyWjYFDsbNzo3Mg4Oh53PQzc0Pk7aEIOmmGPNoEFJNsAyBoZpAGvv2ZFJe+S50D01n4kixvOIX2wZkd84+Wqfef3t/zVjr45//zPG6H8e25oiC5h1P1XzPim1hlVBOBJG04JRKC4rhrJjh2Gcfvr5GD/2SkycOAxO06WMhQGnE/BliOtVu3Jaz6OOK1fXPavvrv1f/1zXDWXXlw3HEfPA7nIdd/iIsTDva9p0mc3woP72yeTRq4/NdO2tEEMz3XVeCeq47nZFwhOnR9x5CgXoezo+hyzmezIFpDRxN11uCTeiMTmmy34kxLGuk5+1ORdcZmjkpFCFrsMMf8RYAHabub1d9m/dF+udppjbfSTM4VCG9m+eGzkMdexbbYhmhR91ww0e9PXutXUva0ORus/BtO3WM6u/xv+qz3XCyp8a57VTpU748u80H8yIldcPDnXNExaP7ci/QCVw0UULoezcoxndunXDrdOuxi233IBULAWn0wGnXVwSXZd3WgP5s7lL1ZARY7l3lstb//3IDROr/u/zveXCysz++/MX19wwVPNdXNr6v1NscdNCmGFMWqw1bce/teJ7vvmyqvG7uUoaOGIN6PfW/bUZTt4+kUhxOEiTNZXSkUyYq6uNVmEgbZPV3GHG1EnT8yXMhPAEmlCWw5JIAJEwEAjIv1gsiR07DiAWj3DoQp5ITU0NSkuq2WNw2Px8DvFoDOFwGCkjAo/HgybNstCmTRs0bexlj4C8B/p7bp4DDRs2REYW4HKJIaBjMoZjq4MPmAORcBjGWBQJB8hzoGux25Ra/Ec8CzMENr1YK6RTDZsZpsjYUmziIdUOe8NmhiXisdQNS+Qh2cVzsUI/voe0L/PZ/erPfz8urHHyvz3+f25e8lizi7lQdMtMyLtqem466DkoiFUBxx9/I5TN26LGiSeeiKm3jseMGTciFUvD6bRB0eOIx+Pw+b1HGQvDHP3WDk0b8qsM8f/JHykJM5wwl1sTa6i91joAmzyZOubbMEDGwjK47IJbxrgW41B4paXVmia9FWam0kA4nIQ/14lEQkMqZvB+qgNhHDx4EDu37sWePXuw6YftCAaDqCgNoqqqCtGIg3EJl6sxXC4XolGd3X75m4sHh5YSA+m0Z/DfbKY7lFZibFQSqSp+h17Nx6QJTpPOZo+y0TCUsImbKCgoKECjRgXo2LEjunbtgg4dOqBJ04bwer2w2TVkZ2fB6TINicAZMCjUobDIbk7CnzAW/H19UFo1XSJrjTQsBM98NvU3qA0j/k+OzF+8KF1JQ6fFyzQWSu3clk2tIEYLAR06TIJSdMgwevU6HeOuGoZbbpkILS2rh80V49FpmKAHDHPFhBWPyYNQVXNl/cVT+xf9oA649S85ou4xD0Mwv7m817EKZA7ERphWwnw7CnDjH2im0agT3/Ea6eQJRNkpcu0pi0FGo6YSKCsL4YPlm7F+/Xr88MN3bBTSRsRcXasYNGzTvgB5eXlo3ao52rZti+bHNOMJnJHhYwzjmDbN2b1n4+BQeOILIKryZCQMxFAV2EyI3HLpk8k0jJSNPY5YNImSkhIUFhajrKwMhw+V4PDhw4iGQygsLEQgYIihCsvK7XL6TCPkxznnnIPOx7VCz5490aZdBjIzJQwhT8TutkIX07u1bqH5jG2IQeH4yGWCwpYbZ+I+lvGwxoQuCx9BHDqNbTXFRrIupiErY+2B5Pf1P1sDS6kXI/5LBtw/7yBHbK05p2uxIOeRtU4BkmGge/cpUDauDRj0wK6/bgRmzpwoq5iuw+aKQ09rUGutsbUDc8dW4IroP+/s/xl7+lcbi7TbnOSqOXDNizh6zh+VrjvqMms9DSsrY7rc5vbhoGQgaiqT+Prrr/HpZ1/im2++wf491TwB3d72fPxWrVqAPMQOx7bgEKFz5yZo3FiF3Vy1ySNh7MlK+pgnwcmc2hVdPAwyDJz+TJHXoCCZti6GwgTKlJiT2EwbqzSgzHlDOBelXGO01qQl5UZGjj4Ha4BDhyrxw/db+Vr27i7Ct999C5dbjqujnD2Obt074uyzz0afUzri+OOP56wChxF0oLqAnBI3T8S8yLTCYZcV1oCMBZ+s6WanTcNe11hQyqUOAPpHMhZHxmF9Y3EkX00LVTwI9O49Dcr27wyjb98zMGXylbj55pHQFA1uDy1fJvJWm145MsosQFNci185OX5u8tQ3EPV5D7/18y8YHguwrbWFvzS5f+p7XnmPxOOU+qOVn9ODCqUCU3C4VISCQWRk5PLATiQNuNxupBMGbIQyQkcqmYSuUbYCSEQE1KsqBT7+eBcWLVqKnTt3oiq8D5FoBF5vBTp16oST+/fFn/70J7Q79hjGNBy2NDweJ0LRJHw+JxKxOK/esEv8H48lJOXqocyFAS2hMTaVSAlGRaGMy2UXfoIufIloXLCHaNiAz0fkDOHieFxyzbGgAb9fQTSaZC9FYQ9EcJJkUoPLLfuj8ZJOUwScltSsTRUgNZmGy2XDji2F7B2t+WwT1q5di9LiDP5dKmnwtZ0+uBOuvvpq9OmXK5wWXfAQC4+xO80wDZJF4UwLhUYpHTa7ikg4Bp/PwyGglkpDtZkGGRr/7h9+1YYv1iQz9/BzY/XnDlA/jPqtY/23jF1xdyV6+LvshelQmecdrgb69Zv998YirabhctMTN4Nk05pTzv0nXxZ0apJgeAnlJcw8mboZRf7/et9bO6UL/qnvf2n7n/n+KIP2Eydeayxoaa17vn93fv/D9yAATzwCzjA4KT1gkn6UhHnUlKQ+4zJRPN4s+buu8sC1m0bcSNuwY8d+PPzAS1i6dCmQasweQ0HBMejTpw/OHzEQ7do1QuMmslonUrKaGzaZsHxYA4glDTgcSi2xKhxPcmjhdhFoB6RN7kU6KXwLMh6xWMrEHRTs21eMYE0Nn2tVTQ1P1sYN8xj4dLhdaNWqFQ4fPMBeTf8+vRDn69Lg8biQ5mxMGg67DZqWhtNFYUoSLhfxJqz464iTRaEyGycifJEtMrM51ZXA3r3AD98fxocffoiN3y9FaWkpMrJiaN26NU477QRcfPHFOOH4jggE4vB4BYcho0GvtKbBxkwxMVJkMOTvOgO3Xp8TKiOu6b9nWf0ay/FTxsL00ARNPjrk/Nld1jUW9be3PptThqNZ6yEzi67eQv1z31vn81PfK4Jz1Xpe9U7UOr1IDdC372woO34wjD59+mPK1JG4+ebx0JGAk5YTJWDmUxwmDdAMIK2cXW3+6icodr/mhv+rfkNZByv3y8+w3uf61v3XnpeZzYAipDUmNkFBIhVjrEBV3DzRFMMrBCWHlx9wJCDpRK8bIObsW4u/5tV09Vefoqy8DG5PJc466yyMveoKDidat83h/ZODF4loiMUivF+n08Wp7QCBnH4nkgnxBtiLIBhJByorAZcD+PrrfSgtSmDv3r3YtuUQKioqUFEu5324dCsPGFqNU6kE7zuZCjEfIi8/gw0dEbNSWgoqvKYXkyG8iwSQm5ULLRlDdnY2MnLczM1p2iQXLVq0QNuOrRgfaViQifz8DPEGzLnEDFOvGJesTFmIwtE4T3q3xyGGLSnXEw4ABw4cxorln2PJkiXYuaOEPRmf14Hp06ej6/Et0LZtG+TnSwo3Fg9zhkYIaWKQ6BnYHSHeYRpBpPQUbOkGbCQVmFbmHw1hrd//3JixxgjNcp6sZo7S+swr+68dcP8/flefh2Gm0mqJl/QcDMQDCvr0mQRl5yYyFgMw+ZYrMHnyeKSNOsZChqk52VxHn+1/irGo/4Dqf/6tz0DRTUZltUlakqyG3a7yQFbh5j1rKVn19LSDs0tVZQ589tlnePnFxdi4cSNsSjOeqGcM6o+//vWv6Npd0omUIaAJ43CT60/Gxwm3W7AE9iBicny3j1bvBPbtLcP+/fuxbt06fP/999i7u5iPFw1TmBBFfk5bnuCphIvJdznZDXHssceiUQsvGwRKn+fmZrMx8Pnt8BP/XzEYNKXz41DHTtcAVJSFGciM1iTZ46gsL0EoFEJR2UEUFxejuqqIDZLNRanfBHxe2Z7CHTImrY9pjnbt2qGghZM9hPy8DJ7USc1kgBppzqY4VBcfm6I1xlBMR6CkGHjrrU/wysvPYdOmTXB6omjfvj1Gj74AQ4YMQaPGOUzwInCWrs3rdTE7VLUFOOxIopr3T8aCwHwLvK/L/PxVw+LXGIv/HwvVrzq5X/Oj/9lYpE16RK2x2LFZjMXNU67AlCnjoYHcRicUI2EuA/WtrnkSqqQMfybc+TVn+s/9zc+sCrTaU0ZC/kvvNvNd/vIPD5Das5bJGo0FGJQjD4I9DN3JA59ca+IYxCISonzzdQ3uu+8+bNn8DWcQ7E4NN9xwAy4dNQgFBQ3g80mmIBxJ8f33uIGqqgCnFmm1jIdkf+Sib9lSiFUfbsRXX32FLbs3sUfjdcbFK0iX4aSTTkLbds1xyimnoG3HJmjatCny81yIxw24PeIiJxI6XC4V8RgvB+ylhGM6PB4V4YhQyF1ehQ2hmywXOddpCWXottE5BcM1yMjIEEDcZkMkGWPehddOlG/BPMrLK1FaWMmTesP677Bt2zYcPhxiGngiYRPDakuzETnjzF644oorcEKPNvD7xc2urEwgM9MOh8OGpCbcF6cZVnC9igI88/i7eOKJJ7B/jwJN15CZ7cD48eNxzfWD0bixh/cTiUTh9Xv5WYSDScZ3iOD2+16/nAk8Mv6scXj0++87/u/bWtUdJq3/CD3+qD0yVwhIBAjgnALFMhaTbxmJyZPHsbGgB67iaGNhpAntp3FikquUOA9uSqv9W7x+0YWsb0XNs/7F7X7u6qz9paClNTYK9PJ5c/kBlBdrnD5847XleP755xEK2rkOYvy4Ubjppst4AFO0R8ZbirN0OJ0qsynjcR1+nzyooqIoVq1ahVdfXIbNmzcjHPSy69wgtw2viheMGMbhyrHtG6KgQJi2DRsC8YQYAEo/0oRKcOJAjEUqpSGVIvDQwQmGUE1SVnC3nbcJhiLIzvYhpYu3pCUF03Db3eLmR2UMUJEh7TsSifG5EHuYbEkyrLM34/X7OTSqLZLTxXAS1hIKAcEggbjrsW79l/j0009RXLJTCGauGBvgnLxsvPjii2jePI+NiWIzwwoubBMgMxRKIdcnoXCwGli27BAWPPcovvvuO8RSOzB48GD8+YaRbDgdLhtiMY2BTwKBK2sqOK1sUcP/0XGsICELzn/oq9ZYWFmK2mjBvCbTWMRrgD59pkDZvs0wevcegFumXMGYRRqCbNtUMxemHx1+WJ6ETmkrhnLE3f53fdWtTKx7jlYWJP07qgaZImuuskR0pUkfqAa++GIrFr38Hk8AwwigWbNmePypOejVqxOqglVo0CCXMTByjZOJNA/cVFwyK8TA3LevDItefgePPfYYL+N+vx+tWuXwwO/ZqzvjAB3at0R2tgc1gYjUb6QlQ0AGvbi4Ak2a5rEL7nQ4mOSUTBic7YhFjxgNCilm3bYAH3zwASorK2G3p1BSWoKMLANvvPEG+p7cRRYOu43DCafNg5qaFG67dQEWL16Mbt3accbl2E4NMHToUPTs1QVuN7EqZTI7vbV5YTMjImlglXCDtHg39Jl+RUYlVAOsW7cJyz74FBs2bMDBwzUoryhHwwZ+DjNOP/MknHfeeWjbNl+qaplzYnAWpqYmwpW5WVk+9sLWrt2EJW99ysYmmdTRrm07zL7jOpx33qnsTLKhtuqorPodC2P4u/DiSO3H0cxMIa/Vf/3cmLN+988Ye/+M+cZJoZ9a6+vYPw55KwngnAll21YJQ8hYEGahGaZnYaH5ZCyYaSgpuP80Y/FztsB6oOnf6BhZ9Q3RUIIzAUQ4+vDDVXhk7itYt34d2rc5kePniRMvYpfam2kCm5nymEvLytGgQQNO/9HE+urLzVi0aBHefe9DzjS0b9udqdNXXz0e3bt3R5MmDiYs0XMko+JySlhC9Rz0KiuN8MRLpsI8QcaMvYyNis0czFEOb1wMhNJE2bL1EBufrIy2uPPOOxm/yM21M14ydvxwZlo+OPd2XjjC0YgsICAMAYgGgFdf/Qq33z6ZPYrr/zwCV111Fbw+hY2K3y8eSDBaxYaOqkjpRZgJpzYVwnFMajHtLyIZHKpnoWsiw0fbB0LA/v1hrPp4KZYvX46ikl2MNTidOt/bv/x1DGdHyFjQPSFjQS9ihXNpdZi8HuCzT7fgwQcfxA+bP+SQbNSYCzgEzMyRIr4jPAuruKf+qLGMgsWBsWbTLxuLn7AltaX1NJf+N/2SnzUWdSwRjc9aY7F9u2H07NkXM6aPx8SJY+B0i6vIZapceXR0tqMWo1CEV65ajM5/F+psfZED62nVPT8GCcWVZpoyjSwL+KQaBV6JJQ7XzXoFXYuzi1xZHWKXuKoiiZwcJ+IRYO7c17Fy2dfYsHEDsvOqcdttt+HKsUPh9TpAngvVdCia1D3QzacJQVm7Vav24omHF+LAgQP4sWwDsrKy0P/07rj88stx5uCB0HUDqkNBRUU1GhVQKbmBmpIQ8vPzeJSFQmkkYMOXX36Fq66cg5pADdz+BG699VbcMOlMduXTiShjGbGoXE807Ma+fQEMGDyQuQt3z7kaTpvKPAuHjdibQLAqjocffhiTZ1wnAKASQZpAx1QWT3iX4kZJCdCpQxtceOGFeHLBXWyo7FSgwpkbhVOqik+j+lIUH6pA06aNeZLQtfv9eXzNubkO+HxHPFNrbFkFYnTvyahQtSvdu1DQhjfffAfPPbkM+/btQyLiZ4N6wUW9cf31Y5BdIEaCIBbylHLz85hTQgaTQp+Naw9i5syZ2LennA3ytZOGY8qUycjLsbRC0hI++VwyLkz6sx1OBAIh+DPcDJBGoqV8TzXNI5W89UrorerN2jlX66lYroz5Dd2u37hY/TM8Cx6E5izmN0s2wdI3Mc+NCs8HDLgNyv9pY8E3wCr5+2kzTkAbufE2Ow1wwWGkcMsslGN2IqUNNTicTuiGjVfHeFTF3Xffi7ff/IprMHqeMBizZs3CgNOJUCQubllZJXzZfl7RaUiRB3Fgfw0eeOABfPDu16iurkaGM5+Nw5Xjz0SXLg1BdWIM0Jspv0hcSFbff7eesYlcfz4KDxchN6cJG5OkIkSokh+BSy65FnsOfoNDhzbCn5GUVVwXvCEaIdKWB+GgDWPG3IKlH72PLVu2oG1Ls8aCsIdggs+V8MOy0gAaNDUZj2oEaT0N3ciDqipM/926NYlBp3flc3/w4emmsaD1xWBjkUwaMDxyDk7Dg4qKKmRn5mL06MlYu/YjDlsefHAWs0WtSlxL6IdxZwrvzHVXVU0MxJPBf68olHu0/L0iPPPMM/j6u6X83Nocm8XZlTFjL2CvivYXjcbhopSSKTVCBXQUMt5//4t48fWH2GiMHnU+7rrrLnj8dC9N/gWBvnan6HakbHC5pbw/SpovHg021YZozMZj5b/G4j/es6inv2FZ/7rpG7bsCXaddc3F4QTXYVBajWnPNgHkEgbsBgGDQGU18MADL+GVlykWTqJX7468Crfr5OHVmcRsiJeQ4c5lsJCwCKI6P7/wK/ztb3+DphzkAXjW2SfilVdegZHU2Ujl5Ykk2eGiGBo18oDSg99+ewh33jOZU6ENGzqY5VhQILoVbrefMwq+zAz2kOJRNy655EZ89dVmbN/+MRw+4WPQCbhdbsQ4A+BBUSlwzDHdkNPQgf37v4aRTrFB4d8ySwpIJKWYMByrlmyHkmKehU3J5FC0vBB4992t+MvNAzF16lRMn/lXk6thrlNqCql0CnabCxVVFcjLbMRffPZJDa699lpU1+xgL2rn/uWcyVHNmM6AlVEyU6VcOWvA7VTw9df7cXyP1swglfJ7Cf/o3jntbtx99zzMe/gtNvyqYkeXLl1wz/03oGPHhnD5KCtTjQYNczhcIf4GkcY8bhsbr09X7eXU78wZ12DChOEM8nu9TqRTFLo5ENeIOeuFoSWYzKUbDoRCcWRmqSbAaXkM4oX/XYFbbdRiFYVbfoFJS/jf8sr/61kcqWM42lWzHmgdD0MBSkoPMu/A6chAKpnmtCbF2cTGTMRTMHTiTdhQVpjGe++9h+kz5/MA7de3N+bPvw9eP5CXB4QTUR5QVItBr1AVAY3lePjB55lIpBgNcOaZZ2LqzJHo2DEbiRSpVNlAmhC0gFIG5IsvvsC3P+xhrsS6tYWM4N8+ZxKaNPHhhRcW4rTTTsNxx5FrTdt62CjZSE7A4cTePU7ceOONWLFiDdasWYPuvRwS3ys6f58IE43fhe83xdGjRw907NoMn3++Ahk+A0Q8DYdC8HszkUoAyVTCVLaSmgwyFuRZGGnCH4Dig8CDD76FpxdezyDsqNHD+Zpr43MlAZ1iCcXG5+BS/SgsTGL4BZOwYMET6D+gM3sc5cH1sFPoY6qNGfAJicoqkzH3GQoAgwadi1179+D666/H8V3b47zzzpJw2ZTpI4NMRuSTT8ow6/Y5+OGHH5BXkGC+x7IPX0Tfvn2Zek8vMhZ0HaGgeCg1VcBVV92Brzcu4zDkngdu5BSul+nqOlRnmt+joRomnxkKVeumYKgh+Ly+WuEji9z1X2Nhzrz/HMyijhLNUShTHaPBI9wyLhKC1LL5dDvCIQO6RhToBC65ZCynQtt18mLevHk4qXdbKbJKyYAlr4MX8gjw/vvbMHv6E0xQihqbGUy7+ZbxvFoR8E7IP9G8iWbtdThQVlaFvAa5WL9+I95570O88MILaJTXAV999R5sbjDSn+HzMc3b5khIAZnqhzczA3Etyh6Qortw990LcMecxZzJOGcoEZ1U2JUw154gncVEpd17dK4tyW3QCAcOfIZkMgqPj3ABDW6Hmye32+nlCasrMTFMbgevoMmYk7kZoUpg0qTn8NFn9+Hll1/GwAEnssHTLMEUVYyFkfbwvUmE6fez0bRpW9x44+UYfuHtzFrduvtZNGnSBHablJbrhrAuDaVSWDHpDP67LelituuJfQfg0KFDaNIkkynw85+6iw19MFQpoZ7Ti1A4hGx3FgObf5u1CO+88w6CgTgb1rvuuxajR1/Ez4meQbKO80mA6o8HgaFDh2P/rnLe32tL7sbAgScirclCQK/S0nKWGWzQIBOhaBkvLFYYYpiZwb8zFtaqZSUNarMuZgHcfz2Lo9f1f9mn2slfT7aq1mD8hLFgMlQlG4sMfy6/R4J2fr/ismn4+OOP4fXmg7RKzxnaARmkHlYHq6qpEZ7BmjVrce3Yu1BUVITjO5/F4N+V157IWYzUEWU39jiaNSeqsSD3rCpFxVAUAmjA1VdPxBuvrER5+S4Q2EGErdLiCKcFDaUCGRmZSIYpVHDCcJJ3VIIGuU2xceN+DBs6leP2ydN6y0RESFZHZCMaoSpMD/r1G44ftmxnT6ZPnzzUBMsZtDU0U7OTKopJtFmTDIvqEHc7GlLZ4FEV4oUX3o0tO19iNmrbYwokq2PK1lmCQFQcR5MwFQV69ToTGzZ8xJjDJ6vKcOWVV2L5qtu5UtZhlzQ8GQvWCVUqWWcB6UxhcmoZ2L8f6HfaiVyF+t57z4iYrzvNoVhOrp9DSbvTI55QlHAlIcaVlQFL3voC8+c/gR9LvuJ7Nm3ateyheDIEyyBND7dbZT0iosjv2Z5kkHrD969zWf8zC+7mjBSluin0oWul4yv2sBQNmiGubogeyH+NxX+sZ1EPbibksE51XyQqAKeeEl5Q/JYAACAASURBVJFaGsw7dwYx94EXeVUybGW45ZZbMPEvl4tL7Xeyu136YwSNGvkQCwIrVmzHnDl3YNvObejVsxWnLlt2yGSVKw9pzgGoKiGCVQT33Xc/r6ovvjoL/fr1QTwS5VU9w5/JA7yyJoQ333wTt970LqdSu/b0snG6ZPgETnGe2MuL/fv3oXWLTtDTktKm7VJJqjUJoFPHCRyvf7b2VonnHQJaIu1BMEBucwZefXUZbp7yHE444QQ88cyNaNpElLjo+phox6rdKWTlSDFHysxGxGJCXSdPoV+/a1Bc8T7Xm2RlunkCpWAqLynEDARSMfG4Lr14FvMmBg+6mFfoVKwAy5Ytw4BzCtmLcrgqxFhoDRlAJZ0JfiUdfF6Fe4FNm1K4ZFwHBpGvnnApX1tOtmiDOmxSw0L3QKj2utQ3maXnepoUs4DDezXcdNNN+OLTQ7zdGUPbY+7cB5HfgLy8GDREmDgXDRDI7cK2TTUYPnw4aqoSuOyyyzDztiuRk+NFMFwpJDGnZNVqHYdaAWH5y9+n7eunZuuMxX/ZalrnQH84zKJOkR/fhr/zLOrnpuo/Qsn9I+1gl/vtt9dz7B+osuPmm2/G1BkX8G4JUKcJEIpLqbcDTqxZ8w1GXz6dcY7OnbtgwYIn0ba9Oc5VKfmmVWbDhm9w4Xl/ZQxizJixTGg6fXBrjBhxMdLMG6BCMIPj5axcH9dfZHoHoU3rNmjXRWUMo6o8gBEXj8CLr0zlAepQM5FMpOB0UXk5QDaJJmaG7wIeyHsOPw6vlyZxmCd4PKwyZlFWoiEvz45LL5+Hd999F6ee2QSvvzafDaYl+WdXVaz+ci2at2iAlq1aIRQSWrem0cop1PPu3a9EOPE5Dh06wBWuNGeSBqmKk8G1cY1MPAx89NFW3D5jLmeA9u2pYJEcaE2Z+n7Mceu4Pqa+sdAV2Y+ScqC6WoPPZkenTtegMvEx4zEdOwtgqiLIHk8sYojgr90r2pFmOoUEgunZZGbmIxxOw60KYF1eAowYMQ0/7HmPjczM267hZ644kmww9YQLPp+D5QIIC7nnrufx5JNPwuurwJw5c3DNhMvElhlS0VvXWNSd8/81FrWkvH8TnkX9Wn7raZl/j6eS7KJm+CX+DYaj/ICpNoDUnlTdxgi7kQL6978Qu/fsQP/+/bH47UcZCSfSExVyedykxiS1GTt3RnDpRaM5lz/wzFZM+DmmXTYfx2u6tive2cnIf01ZPg+qSPRdEYRxxXgi+Kj4g8A28tHJGNkkJg7HpfLy3DPvZSPx2puzceqpJ7IhmDp1GuY/eSuvghn+fC7iIlo2g5O+fC7XbtdmPO//u80L0bAh8ToMngDE+aCXhTn9eEjjCfv0gsXIyvShUaNGaNwok69px9bv0bx5c3z+5TIUFGQjFhfA01AUbNpUgVnTF7B4TXXNXsydOxfnnHccmjTJh6YnBCexS9UogaVt256G1WtfYgKaancyNdyd9mDZsiqMn9CHa0UaN6uUqlctm8OK3Lw83p5KowmIJD2FY4/9E/Jb7eTfGzpNehW2eoVJhk3j7IoCUR2jrAWvH2bbCnI0LHypujqJwpI0ewyH9yXZo5h860VcjEYaouwZmQ4OeVJ0Puf+aQxfd+euTdkzym8guhykHcp4l010TB2OFBfd6YbZYsGswbDqhyytHVYo+x0M4t/tjPzhPAu6Y/W9izp3kR4I5f5pCEUicXj9RKah3hRi9bQ48Oyzr+PWyQ/wA3/5lRdw2mmdoTgMeImuzNvLMQoLq3DFZbN4NTz15LPw2GOz0Ly1DCzKgtCA2ntgP08Mv92PLVtCuHr0fQxIPrnwKpx66glclk2voh8LmU2oazE2XomY0A8dHpVBtDtmfMY1IQ8/NgEDBnRjUhEtYh6f6FtGwhryqSYbKc79e725XP8xcMBs1uC84a+ngFo89D7pGNHoTEpxmM1F/TjsoFofis9psH7w/hrxXioPc8gy7LzBHKO3aZeDaDQNt4cEa0T1e9OmYqxasYMna06uwaHSuGvOYhq2L4MMhbBAFy58CdNvnc+GbeXHT6J3796mfB+gh8jjiGPM+J546KGHMOKyznxcLZ3DzyAUpuIxL+M5dO93bAbOPfcyjPvLsWyAqU8JeUKJsBTP1fLubEf6XtQ1FqoiYYiuibYn/aNzDITBId6az1L485//jL0HV+HUU0/Fk0/PZuNJ94vCFY/djoMHI2jezIeFCz/BzFkT2Sg8NHcORo68BJGYiOsoqhw/nqjiVGxeXi5/JvFlPq5ZbMjj1Wwo9V9j8btN3q/fAa2cotz809uUVlYhPz+3FpSqDkWQk+NDJAQU/liBKy64Fdt3bsfZZ7XDkiXPIZQStWyvhxiSUdgcVMINDDt3Ar5c/SW6d+/MK/LJA1tKEVOOjdNzBIw6nXZoSDFhh6ibxAXYtVnhlGf/fmfihRduh8tPKdUU7rnnNjz22N1w+9JC9HH6RFHbTaxAG/bvBDp1Oh6XjxqCJ56YzR4CeyKo5olCBCqKz51ulcVeDhZW84D/+ONtzGHofUpHDh1eXjifJ1MyLgh/WqHVPQIYooOZTJNAb4rvoV1R2RDlZorXQ14OMSwNxFily+nMFkwjTVWlUn5On/1ZJPtvR0KP8CRy2RqgujqCJe8sZ0N58IDQrYnYRGStN176hgFGvysDLVu2xKtv3ogOHTuiuLSUGZlamry9KDx2HxecnTpgKKuF7Tz0EZo3aw49SerkYRTkkfr4keeu1GqMWNgAlalrsJMQDquaicch/VOAlALESD3dQSEosPL9Qxg9ejSc9hxOc98+ewQaN86BV5xSpsqT8aooTTOO9e57yxhwffW1x9C0aQ4/PzISjRpnCP9CN8MpmFW7BsWy5uJGCmIECP9vFmL+4TyLnwtDzDFEtp4GdjQiwi7EXif1pmeeeg3PPPsMqn/0c+x+3HFEPQaiOsW/RPkWYtI7S9fwJNSTOZwCvXD4EDRrpqKwrAytWhUgrUnYYFPF9TZUHclUEsGqCFc0JoJA165DUFJYjffffw+bd3zKVag7d37HaUB/Zoi3dzq90FIaVIcd8XgSWtSJs866CrFkGV5//XW0bOGBy6VAsScRjUa4TsNFjMxQJU90tz8Pn3zyObp3H8ApVtUlYjlKirIoWYhHizjNF0tRXQmFVC72sAJhAlcFkJTaDAPRYIjvlSeDVLRirMQlBf4e1rfI9GfWTlLaLpoISPjhIo4GMZ7yuNArzoCjSGcys9MuYOzyd/byuRQdLMarr76Klm1Lce+99yIrN1d4Lhk5PKfIKFBlavduA3mSf7PtbeY5FB0sR4sWBfjx4I9o3ryZhBqWsBF/OGIsyKAxwGtOUsKluHhNUZAwQ4BoiABNhT0ZStEueOozZoYGQusZEL32+kuRm5vFBofrcajoLQTs2lPO0oY5uTrTyC+7bKichxJDNBaFyxRA5pQVw2l1jIXlDf+X7v3rPYPf/UvLWByp7Tlql0mubkzB7XUwZkD4xMiRo/D9d1vQr18/LHpxHuLxFFymOhN5FDSgd+1MMRK+c+cGjBgxAg888jfk5fmR0JJwu6inh0wsn0th8RkalDk5meyu0+rqNounKquo6Op13Hv3q4wxXDX2XFxwwQX4cvXH7OpeNf40qeh0eUwXnIhCHlQUqRgz5iZs+PobnHzyycgvSDIIl98gyttRi0GayB5XDk+EQJzUrhSkiF7tVFFcXorGjRvCbYrqWjelqlJSsVQaX1VlwO8TrggNclJT5DSuIdJ95ZUS+lDZfE1NkFso0kRr1NjHKzGVBbFAj0O2o79xT0wrHeyVuJ80OinlSvqk9KJnQC8ijDkcKnbv2ozOXbqwEafV3+vx8aSkSPGFFz7ErNtmY9KkSRj/57PZyFgSfUY6JACj1efC9Onrpi65xkN1mtZECHmWvGzE1G6JJyLSFiGS4nDCliQ+BTBr+hscZtl9h9ionTa4rWATSenZEo2nWcB42LCR+GTVKlx2xSWYO/chpBJVaNw4FwnK1DjssJnYRW23uVpjRh5OHWvxr+Zb/GE9i7rGwirHp/oCE3OIxAy89dZbmDp1NmcLbr5pKoYMOQduu4asLDuXhpORoGrOiy66HMuXbea4fcWKF2VVcJo6m27gvffeR3FRBZeen9z7JGRni9ITsfpsdinYcqnUS0NSm1SP0LzpKWwEdu74EFlZYL3K4uIwWrdVUVlRjrz8Ah6IBw5WokWL5vjqs2rmIpDgC9VRHH9iQ1x++VC43MJ9IMkaLZlEOKgjOzsTQZOVGE2k4Pc7kLKaEEfIw4hwOEA6lp99+gMXcSX0OIdP3327jc+Zwo94KMb3JhqIswHz+DKk16mNJhHVz0jooajEYIzC5TOYy9GoURMGQLOysnHcccehdfPmvJ+GzbPQqVNHyVAoQE0gwcYgP1+MAclyEiWevDNKdVILx3hcg4va4gFY/sEOjBo1CoFAEAMHDMS02aOYjEWNrz755BPs2rFRshgmgKn/hLHgHVGzIeq/ahAwKtXTBDJGFZ09GeKvxOIxzqbQ+SUDTq4UpqzPjh3AX265jIHNCy/tiVdefgVUQ0ljRUrkxfi9/PLbuHXaFPZ8Fr38JHr0OBHxlNDEbQap5JM3YwkFWxRVEjmug3D+11j8bt/hF3Zg6gaaEmC1MaFZQxaIykp6w5/vwHPPPYcOndrg7bffRtOmflGJtsuqSM/sk0++xqWXjOIBM+eOmRg7diR3COd4NQnMm7cYTz/5GOf4qwNxyelrLbk+YsINPdkIUJcnmvSxMBWA+RhYLSsL4KrRtzKI+OGH76NLlyaoCYZRUOBHLBCH2+OGrlJVqspVrkTqWrxkOQ8wiqFJAZvqFOi8snxUN1INnzuHqcoEZQSDBlyZ1PMDCCWBN99ciWXvfosdO3ai/JA0AVJRzOeV1iv5/Bs0y2RMI6dRDhwq1Vl44PdmML5ixF2clejWpSvKy8tRWnVQGhCxXkQWwqEUtm7disKiAyyvR+AshSfhgI29qlhKeqXaHDE2KrlZ3RjMPaFHD/bmevbxMfOySYEDgYCOnCwVJSVR5DXwspcSYRFRctupobKKw/viXKL+9LOLmNfRvIXUhNx/3xRcdNFFR8aHNQbqhaa6YTZyUiTtbWlQpBKCeTy78FvMnj0HZRUH2cg9MncKhgwZDKePxoYBm6HguedWYOb0u9h4btm8Ck2bZiOpS+rU6ZCsSGFRjAHSqtIaJnXdMvVyIW9R6ygimznDcl2ICKah5Zjq4vVSIr9kNGpFan5nDPOH8yysTtXWQKnTa5QGwo69pSyAW1YS4Lhy8tSxHG+6XIZURKoiVjtq1HWcw29zTEesXLkYCTPeph4YBFoNGHAxLrnkElx37ZXsalMrjYcffgWP3L+Esx/zF1yFM87oiUCsElmZZDVk4lC8Sqvnsvc2Y+iwobho+FA8++xcBrcoI+MxFQA0w2xraJP3Q4VVaNo0nw0aqTtl+u0s4pKMmKpVDhu2bTuIQ4dLsGLFCryzfCkbmbTqQXZuLmLBbKZ1N83txh5S22PcMmFPJJASUNySlkzbiXdQjlatGiAelb85qFdEXDAMDhtSJHtnQyAksns0zunSKOSi3yfj4jmQgC9hp1SPVlqawLoNH7MR2bc7xaSsvfv3SybGtpWNScumDdlzOK5zFyaSNW2ey5ORuCb84mvX4XWoHEKGY8TITGLeYzM5hbr6y7ePXkjqGgsz20AFY6pN+pKAmwJRU2kBOlOJbGzdGsGQoSP5uI/Nvx8//vgjFj5zBxuz91cuZhIW8UXonm3bEmYj8O03yzFw4EC89Op8XmSojyztnrJFBI/cdMM97MW2bZfBGS2bKsZCd4SE4alEBQNKZcN+VIm7eTn/NRY/5yBYLeesGyXIMaX2GOm2aSLbjhDf4LTZexS6n2XeU6lS0W1IkmubgMNGhT2STf3oo2248PzL+PvVa5egdetGcHisDt8Sd369Wsfpp58Ol7sMr732Gs445zheDeiQpEOhh1V06zYMU6ZdinHjRvBEoJJ1Gnw04L7/weCBQx2/1q9fBNjTrBZFLXNo9SOhXRoosaiK9u1PgE3twizEfUVLMXPmX5CIR5CZ4WNAVZD7I8pkrDHhkFRkIkoTRcfaNft5ld2wbjOv+ilsY2PVsVMzTk/2638ShwI52TLhqBybrtOq1Cfjx6sd9ewxGw+Vl1LznyK0OqYJCgsDiIeyEA6n4PGqPImaNsvEV1+tgWF4GLT1eAw0b94COXlJFBS42WjwviwpR7OjGLnpNMktg0hSf5WVYezYvpvDiI3rD3DBVzisSzGfC5yFGDn6POZ5tGxJCl2ULjYF5jVpesRK+MSjSFazd2ekRdo/Hk7xu9Pt5EZH6bQIAMejIXgpR6qKVGQ4EmNPydC8OOOMu7B51yKu6G3c3CntGuIqbr/9Ndz/+LUcvtko0LEpiJIOiQI8+sBKpv5HYsVcXHjKQAFZNVO0x6WQENIuXDR8LIvzvPbm/WjRohFcXsE4FDXEdHY6Rzq/lNm1nnubsI6rsIkD1QJOH9GZEJeJ+BzyQxPz+CXj8nNT7z/Ps/gJY8GNT4R3oNhNFW0jwJNJsQlPQIW4kIoS4JXf524sYjUaUFERxfMvLGeZ+DNPPxcvvPAAVAe4RiPNYjYqp1KnT5+DZx77ilfe+U/cig4dshCISZxJKyIh4E8//AWeffZZrF73AqqqwmjYVIwUvQicKykFTjllBNJaAk899RT69s+XcCHDiUiYJOkzoFFhiKHihBPOwrZtBlq2aImep3iwYMGjnKKtqqpBThZVdNpQVR1mj4TSvZQVKS6O8n4Xv/YRE6a0ZD6HN+cMvhAjR45EizYErLrgzzT5IOQZSGaQPZKKshhvd/DgIWzfvh1bt2zH7t27UVJSwfctTcxV1uN0IxSOITsnF2q6FcfyaV2K1LR0NRsJrzcPhw4fYml/GuQ1wZ1sTLw+UvHK5BqNxo0bo137lujcuTNatGqJrl27IsPjgIdCLRNHkSpbcPqawjvie5CAz2uvv8Tl+IZazRySZs38uP/++9G1ezvePhUXAaK06f57nMKaKv6xkkMqyqIwgMnS/9LqMVATQlY2FfPQfS5CLnFTGBuJQ9Ez0LTpFUjbv8fKlSvRpXtjYeeGFSxcuBrvfvQQ3n13CSdXQqEIMnNkIaLamF27gAsvOov3M3LMAMyYMYP7kZBhLzoANG8OrFkd4Dod1VnIFP7uJ7YSPolRyeFZdhbxZAh9krEejwv1326TNhJHVMctXsZ/jYXpclIAXqfLn9nFHabLltYk3aVQGSZTfWW5JLnyUCiMbK7+A4oKgT//eRoXSQ0aNAjzn7mZwbv8vGz+vrSQcvQxDL/wcqYeT5o0AuPGjUPjprISpxXBBlyqB9VVNejTYyKXdD/z/CS4PeS2a1yu7VRJ9DYF3ZaNt95agSsunoIxo8fgqWdv5IGVk+Fjhmhak0YuQ8+/ks//6WfmoWHDXMS0BLvimT5ikibhsVN/EXBdxubNcbzyynKumwhFD/PqMmBgW3bZB5zai8VwSJWbBi71HyHXn2Jm+rdjW4zZhZ9/uoHDkkg0zB6Xlj7MHk5egY0bBbVu15I5DS1bHYOsLA8byOzsAjYS3Tr3YcM6/ZbXWJ+zPLCR610Gnd0Le/ceghbzsLtOg5tA0ng0wuDpvv27WMGqtDjImRodQqEnHQwyLnk5Tdh4nHnmSZzhadZGjIXbS+lsDT4fMWuBnduq2Y1/Y9EqNmyZ/qa83birz8LgwScjI9vsJ1IjNHQ71dhTR/m03FOabPQMCWCmFxV/xWLELiUZQqqToRRpEi6vE4sXb8aMqX/je/Tl2hfQoEEWMr3AzJn346LLBrO8oNvp4LRvOBHi+1OQ35jPm4Rszz33ek6BkxFY8+0C5OXlQNfNAjONFh3gzAETGOO5+4Fx/Ayz8ylkIbC3iseGS80V/ItYqTYFumYITT3Xqla0FPatjlSmq0BKyOw2/kbs4j/Ws9BIHsqQRmZkFBzSEc1QTNlsQ2TLaQBy8Q51mrLZEI5qXAMRCQiZqnOnc3iSEJf/7LN7I6eh6SJD5OBfe/lLzp2TCjcJ6h7bSaw6KXSTy5nfSFh31aVB6XHR7CKO9T9f8wiDXa5MXcCpdJQHZiieza39sj092P1fu/E5TtU6VZK5V2t7XXz7/SF07NgCLg6DgMpgDfLzsxENBXlVrihOc+n7B0u/4Xg8P78962LecOModOrUCs1ayAAhV58L2UrC2LVrFzau/xarV6/Gxo1bRN9Cac7GpWuXXlwodvIp/ZCV5UbDRqK74TYVuSlbwgLBjOxLBoXCE5oEPpekDi8fMQOPPPI3DL9sIJOQLrx4MJd3UxaDfscaEtTYiLq7E37BrRsFwyBcKMyhUzl27Sjk4rlvv97KZfupVCUbyGi6lO/Z8Iv/hGHDhjFuQq+o9AKCk8rbE8Cil7/hEPHQj2vYGzr19BNw++2344Sux4gosduByspqOJwG38u0RhmoAIc2FuBNNHPLzU+ngNWrv0a3E3rwed806Xk2hm5/EYcVx7ZrA69XZYCTXnbW84wx74TkBQl45YwKeUcRYqt+yjUjWY0K+X3IkNOEOBfwcValogi45ZbHsOS9B3D++efjkfl/Y8/BZoswgS+dcLN+itUXRbCaGLw01ihVSzwNNgqmy2gyikloibMpfxxjIdbRSFEBkulmsbEg0r0BzQgIKARz5ddF6kxqEOysREWDfM9Og0VcC0u2cEx/+qAODGBS6pFeyTCVJt+HxYvf5tqPx+bPQEFBBqpqKjjt5/NR1adwFQgUi0copZaFIWdP454XC5+7G6ecchxCWoBz/XaKO3UdVUEbfz6l5zUse/fMczeb7frCUlQFH7MNMzP8zOeoDkW5Fwi54RQufL+hhjEMmkw0wM4+uycj/Kf06yq9Lcz0HHGdtm8vxooPV3LJ/N6d29iVrQlXcjrxgmFDmN7dukNjZGT4YWhRXp0ycoRfrnDlJfVNE2NsMxv4GNTSIU0rsbjvNHmqqoHzzjsfgwb1Yj1PIiu1bHkuPvtqLtq3bydkrkAADU1dUKrypHthKHaoCoV4xMBMIE6udnY2T16ujKX+ptE4Duw+xKnILTsK8dFHH6G8WLgpUJ2cTbj88rMYnD2mPTWdBnxZErbs3VvBhLb3lmzg44UChVi4cCF69GrBFcCkTM9emk9WZF2TKtmK8ggaNMhAoEqM2ZQpMxnMXvv9JzwHA6UUCqXRt99JvABU1Gzge1RTKQuGPAMDqp28W7mOffuK0IpwCJeKSKXct349b+Ls0ORZ52DcuEuhOqQ2hOIvwrHuu/t1VlU77rjWePTRR9Hx2HyulZG2lk7GPMLhCLIzZayHo+Wil0GFS/RiUhftT3ou/DGNBd0H7Uj6iIEy4vnz4A7yAITh4QeZ1gWEIiFX5vungMWLl+PGGx7i7z/9YgmOPTYbyXSMrTe14yUXc+I197L2wty58zBwYGde4ZnPo8gDrWYhXulDSgSk3KxMxi2eeWId7rjjDnTt1hCrVr0J3UVuLkFeAZl8Sja7uO2aD+XKyiHnt0dGBq08Yf4+mfLwRKCQplmzxpy7iURSePDBp7BgwQKUFylo3ao1s0TPPfd07v1BrriWFGT9/Q++4tXuw5WfiWZnViZ7HCMuHIaLLjofbr8YHSIwcSiiCvNUNQeYRv1fmD8lrqxukoCoblYGZCXsah6DpY0bNeBJfe99zzJOsmnTF6zUTWreQ4bchOLKZYx70H2nyVFTU2oaTmkGTeAzG3zdxWrdtc6x2U2MoB5miprtE+JmI6aqMirfT+KZhS9yb9NI5CBP+uOOb4RevXph2m1TkZfnYW+FPBs6n3XrKGvxMBtOu7OKMYNx1wwXNXGHhIhyHg7mYRBg6/c4EA6T+OwgNtCDhvZFTU0UeT4JAT/6eBcT8e66bxwmTpwIu3mvyisqUVCQh8pqafpEmbLp02fhwL4dLP7jtxOtHAhXATfdtAjvfXIP63QsXrIAbrcd8aiEthleD1as2IYLLhjExnD1mqXsFTNjl2pQfF6+t6QeQmFPJFoBn4/Ca9NYkNK+ZSxYX/eP5lloJlHFZlphjqNomJny8SY9l24MhQqkUkQDkwrAKB7cuyfMCHpWVgR79myC6hKMQIuR5yG9KFq27I3GjRyMYJ89rDsblSRlKlQVHq8LlRUVyPJJ2XMqTU1+7YimwjzQig/aOV7O9LbBhAkTcO3Es7n4KBCIIjfXy27o55/vwNTbrmWPpkEDFwOoaVp+CFuxi8ekpu38294njeTVJzu/mAfU/Q8/zHgBNXyhVc9p0CQEps94ilfdYPAAZzsGDGjHYjqnDuzDmIXVd8ShEschzr1WM2lFUiUlnEhIms5QTC6ApfdHKgt14lyqFSHUnapXaRLu2BHHsPMHcP3LOecOwNtvr8QlF5+F8nLg5AE9GEc5uX8nEdo10nJtJJbDK580H9bMTuYOu4pUkjqVK9x7BIrFiTGJELqDAcFwTJ4FGTDKdmzfWoTHH38cy5ZvZEzE7y1gAtzU20bj3HNPRjJFJDEHy+ORYR175SzWHqGCLsIE7rnvRjRo4AU1+abzC1YmkJvr454udI/7njSM8arNez9Gfr4fFJZQuLPigy/Zk5o4UcDjBrkCQOo2mazplINB7pwMP6ubUxaMvNSHHp4h3oFLZS/3/r+t45CyeftKrFy5ArkFNFaDcNj8nHr+8uMQA5/h2CEWTW7eRlpMOp1x9nKDlWnkmPRyTuvZxOAb5gKg6ILP/fGMRSotT9AmD1Yh0IZfshJGqKDI4+EbQ6KxdpuoIdFq9OOPhejbZxi74UuWPCp9Nah5dpomp4IfftiLQadfxZNn544vpHGuPSUMSLPlXpTSaj4fl0GT/gQRj6hjFxV8EdLtUvyYPfspPHTfS0yzvmnqZRg+/AI2GLQKfP991p3uiQAAIABJREFUGU/iBx6dgYsuOksANruNjRGFSfGkpOlO738xMycj4Xymjz/+1HiO+2kYkgdBdRBLl36Gv15/O8erTlcT9OzZE7NnT0KjRpRlkDmeTIkxdLqkQ1yCtRxEIZsbAENCNFUVLoFiI+Nbp02jFd/ShZJEvmZHkujuLgf0BHDppbehuGQbVq58EwcOVfCEmDplBiZOHIGzzx3BfImyih38DEij0goh6brZOLIwpogI8T2mzJNhhSly77l8glsuOBGNavD4jxgbmZSmaphZG3LPXS9zRsrhk1L2s8/py4VpOZkeBAIpZGc4eGWfNmMeiyAnUocYmHz6ubm8gpP2CJ0eZcrICystIg/gNuwuXI2nn34ax7Rqy55S44IOfA0HD67lilEtIedt95AAUApaghpDA2VFlJbfhAkTRrAH1KiJkyuR83P9qKjQkedXsWhREW64pT+Hlss/epl5JFpSlNj1GDV6Bnr27sYA7aovX0C7dm2QSIg8YCJsZ48jFolzFgh2MhZ014Tw94c1FtFoWPQNCcjk3qmiSWAYWeLSakRuIg6CziAc1XrQg3/o/kW47fbbMPyy07Fw4VMw0tK/kvx8At5mTVvCbv75F3dnF7VNBxv3wXRYHF3TJBlKiPSlgVS+ZGPIR6aXIpWYFB/S8R5+cCmvtsEIoexp+DweYe/5Khh869GjvXT8Mok5pHtBbvPMGQ9w2qxxsxSuu+46jLj4AqlQDImN3LsfmDPnTrz/wVucnjz9jG7M2ux/aid2TWGPw2mjdpJp1tJ0OHIQjcRhVwggI01OEbi1GuxEwyLm46V7QSu96fITVVvK8g2o9G4zoKfTSKUVDqvoGpe+8xX3Evnwg4/RsWMj9Bt4Fj7+eCVOOKETtm/fxi0CcnOPw21zRmLKlCls4Mh7o/PxUv8PXbIaZEToNmuJJOzEn7fiESvSNHvOUMGVebPNdzEaBGLL0imUeQvz2Lc7xMbgxedXcTq4des8biZ9yZV92Guj8J7O58UXvmAAtLSkAmeccQbufXAK2rRpzNKFhBv5PA5UlOt449X3MXnyZOZXUBiWn5WFpUuXolvXDrxQuL1uBIOE+6ioCdfAqzZhI7hrG3kVFwDKXhYy0hFjXYy//PVqTJ48iUNCerZFB4FzzrkYRSWHuNXAJZf2RUaGm6n+dL6RIHD88X0Riv3IWaSCJip7UtmZWSaPR+jpcZYg8EJRhVDGXBMyqsQHkljavH//4Nt/XDaEoHRehsKCSUBWH0MX/MChkBKUcCOoboAmK7l4pJpNCswPzLtV2vaZc5yk3K655kZ8vOwQN8cdf90ZaNbMjli6mm90ptePJKUSaSKCsgMS/igpahRaz1ioKiJBKdv2e9zYuzeNJxe8aEq3AR07dsT5F/fgQWpR/EtKEvygx181g1OYfl8eD9yx409l2jk91tLSMN5e/CXmz5+PXXtKWedx3PiRGDHibM5aMGHKTuFIDTJyqAAuhky+SAU1VWkBvdLEakzBnyETi9LHdP+ys7IkrDVrXRg4N0Qg2CrkIoUtUuxmQlBaQTwmKcv2bfswSPrc0/dg9Ohb0f+Mvhg27Dzs3buVs0tPPzkPH3ywCSMu78UAp8ckkNVUB3kFddjJsAt+Quevm1W0/6OxoIyXKUdHtRsSOlGhHlXVOGSy+oWaX1MphWokqvPWW9vx+ON3c0ZI9VSxqtnEiVdLgZvJ49i5owSXXnopasJ7mca+8Pl5fJ6hgIEGDWycRs/JAXbu3cOGv2lBAbKyvDB0UTmz5mB1rESIf5FMvr4e3a9GYWEhnnxqMoYPPxU1wTQyMmzo1bsXG/w333gdDRuS8KosXKedcQUbt2snnINrrrmGwcySkjga5Lq5ynXM+FHM89i17yvpsMbaKaR30lxmf1qHyh3cxOsm5TIak5mZOdzL5g9kLEKi82gyMxWzC5TNLGkMRoSO7bbbGZyaPedJBt+uHHseU289mWEOU9IxF0pKNDz5yEoGBK+f1B9XXXUZPL4ID7xIOMjxoNOZe5R1NhAQRyIp8WnaXNQ4oUrIt9mxjHQYKTXZpIUPRcVFaNS4tRgzncC5Uvi8DdnFfXzeei63dngquGZk/DXnyAA2WZOffrKFPQeig5999tmYfcdf+bzyG1JTYjvSStxU2hZjpigqT8yMjGZsDIyUyvUSRYc1prFv2b7K9CwIGaP0WpwHEvVDYYIRDyYDqSSFJipsdumLalCnLrvC2RFS637iiXWYv+B67Nr1DQ4dCDIOtGv3emFgeqi4bjrumHMdOnVqikZN2/EkvOeePzN4TClgekXCUZ6MxC3hrAT1bGQPob5rYa6AqniTBkF6bBzMdoImbVvCUjIe5m5MSryuS3PnWNyOAwd+xKwZj2Pp+0vhc9t5BZ9w/Z94g/JSMYirVu1kALk6spu7rY8dO1j0VG0u1iTx+SlrYh2Dsh0aP2t/hmTewjWkau4COWsnnvhX7N6zgSUS3/3gbl7AsjME4HzqmZdYzGfPvu/YG45FI2zYlZSKa699EK+9/jKP2VFjB/I9S1I46VRwaDdw+eVjsXPHJk6DH9NRMn12Rcpzdd3PlbtOu8LhoqFEzT62RDb7Q/EsgpJ2szk5/BAs2ICqU0yuIpGSlnoEaN533zzce99CJlFNv20CcnNV6LYE597tej7uvHMeGwsC4YZcQN2xwZRcrpgkw0ztCjVKxwltmERfbI6ohBvJPE6d6oTik5dujudoQsA36k5Fr6pQCefy4wlpQmQj7oXLgXVr9zFt3K52ZmMw+87hPNGIWUme4isvfsADNiuzgEG4v9xwPXtEREhibVmq0yBjYBN9DLsSl1WWGtNSKbrH1J2kasloCsveW8fhzxtvPm5miZJwEx1USXI1qpY2mwyZ16GlpKTd52sgXhClMlNpxDUbKotpEgzHuAl9cNttN+Hi4ePYPe9+fAe0atUF69dv4ck06MyTsGPHeixb+SW73SUlX/MkcjnF+6KqUfpM/VfYkBK3/qjBXK9giowFez5iDWqbbNep86HJSs+AXhTH11XTplRjWVkCDXJc2LYtgRv/IvU9UIM8RuY+OIfPm9KupPK98OUnuc9Jw4ZpDimHnHMef6cbEnKSN0HANSmD0XVQTQm/NOofAtx84zLmY0RjhWwEpkwbhokTr8HuHcU49tjG+Hz1Nyzm07R5NnuFjRrKAqRF5Rxuuvl+LmKcOuNyPj93hmiakj5xURHwp3OGsqe06stnuc9JNCQeDZDJCw6lqDkLqEjlMS0AfyjPIk0MTUbUpSYirYmUGY0fLjpi/gVw442P4KWXXsLoMWdj7tw7GMgkN9xuc3D8d+bAy/gBvfvuE+jcuSWTjWhRJRBe0lEaK0qlNBoMxBb1mFRgU+dOkx8adisrY1Jw0wGpP4DOzE3KfZOep54kJWogUQ0cd9wwHC79hoHWpSsWCXYRlhV5yZu7MWHCddCVvVxOPeuOkYgn4tBDecjMdECD1DeQKo9oL5jnY7qc1A2LmgRVVYbYw2jerA1KS6Po33s4I+hbd34G4h6R6x0MJpCZQ306gVhU2I3JtChqKVTUQi9VJOYoXONy7JQd11w3g3keVE35zTfFuGP2XVi0aB7uuvM1zvDAsRebN6/GkCFXsADQGaf2Qteu50PHTuzevQ01VVVs8PMbiIeRSMR5skUSEXiI9mpqYVp617VtZS0BGJKjM1lO4mGYZCSLAWoXJhkBftLXxAOX2wmDcBedkuM27hDmUIUvMu2W53hSx5NlmD17NsZNOI+NQU62kzNoA0++golvvQY0wiefLEM0GIPX6+FQjVdyTTJI8YRkN6pLqaMZcPpZ/fkZbd+zhk/31D6jeIVXPd9zbUl2tk0EhGNUH+SGnqbsjooY1dl4HFyQNnv2M3jxBQmhZ949hveX4ZLULR1r0KAx2L1nLXN7/FlSX+Sxe6QFAZPUSMW8SlTII2kG5/8wYQg1spEXIdoaDJ1uMFUmmS3skqQVsBjXX38Xr9gPPDiJf10ZrECjRvkIBshFvhTr1+xhF65rVxdnGRLJFJeEDzrzFKZf+0gJiaudSHOCUiYeGbukhMLm3/Ql7OZnMxxK6EEeODrSkh1x66yCpMVa45lnnsXdM1/k1OYd907EoEEDkJlP4JWONV/8wGBhcaETo0dfibmPXs0ehGGrYAk6h5aNkuIgGjUXIxWOCFU5w5fP55lIxiT37ney+lQ8mhbFq5iC88+/HOu/3M+07f2HRZxn2q2T0LJlAaqDpGZNdSYGDh44gOatmkmzX5ePi6zSOtVFJOClqi0A332voe8pJ7A31v+U49G792Cs+XIFtm4txJzZj+D55+/DhBuu4FTi0KFn4ZhjjsWhfdvZa2rZOodTnFeOvITPORCsRFZ2NvS0gKwKcy1M5qFYKvlv/aZx1gpuNeGxngmtCNSakYV9KPyiegnCLGT/dg8BsyRLSJgBcfEJYAWHC4WFwBWjRrNRcPqqWcSmX9+eCAZFmGjXrjhOPfsY9jqn3nwjYwmE6VD4QQAoGbtQWMVbb72NdxcfZvwpp4HGNPRju2axt5iOAgUFJ+Op56/BqFEjkUpXs1dYXRVBfh55FQ6Ul1eiII+6yAGU6CNj9eADz7NcwkVX9sF9992DZFikIbkPuQJ06tyNMY7q4EEZsynJzPkyiWtE8n6V8FInNBIC/iMxOKnIyk60aEV6eDpNVaNUQkRjHn74OeZHXHjJWRyP5heQ5yEeAxmFERffwsVHTz51O/r371tbYXnuWSP4971PopQUgYKmMUgLohxNBJFJFX2oU8HHSGCAVwfFIKqwgrQZJ1dWirCu2+XBli3VuHTY3ThceBgzZ5yJa64ZC1+OhBPbNwPDho1GedVunHTSSXj7g4dQUVEJb4bGq4EdAZ68diUXHo8X8Qi1IqTagyOS8pQBYNYqpUOpBJqEVph0ZSAcirML/bc7bkcgEMGu7UXM/7DbfHyfTu7XisVYiHTGaTqVJkAMXhd1AFcQjUvrAQLRfvyxGv36XYFzhvVkEPbJJ0ivU8GUm69Djx6D8cqr89ClSztUV1GY0gt79m3A/PmvIx6OYty4MZg59X6uHl29+i0UFHhxuLgEzZo1YsYhy/FlkKAN51DNBUHeCMDkd9N4KLVdxk3np1aPQpfJS8Qkw0A0nGDPgsFUEhqxmexfFvbVoVkhm9PN31NV5/btRRg08CpUBavgdRjM+DznvC7cQ9XmUTB9+u14/ZUvuPDtiaenoU2bJszQpGdAPVZ37SrD3X97j7Mkfc+gnisvw+kRZbTtP+xhbdBLLxkhxYmmmI7fRz1jNNhVCaGLDgHLl3+Kc88/gWtPCEv57rvvcOllY1no+PkX7hZtz5oKZrza03a0bt2LuRnffPMN2rf3Mas4hWrxWBIKj5lYnCqDvX8cz8IyFhbpirIfNEmLC9PMSxgw4Dxm1T0y/w4Wl4nEpO8kaV6edFJv7N0Tx7fffouOxwqj8+DBclaWKjxQhfbt22Pd2qVsXCiDx8106X9sxOoMw8UdsI82Foa9hkcsGwtTOp9qRjIzC9gQPf3USnbFj+94JWbNmoYTewANGwKBWJrTeItf3ckD79nnH0TLlkAwHuABktKFJOW2RThn77Tlm6lZivGTzL1huX0zOcQLBjEfGcsQdXIaMJRxIDfX55WuW1S6Tuc1e9Y8Bu8uGXEusxMbNfFymtDplZ6nXreTgU2K/0mEt6QowmHdnXcuwobvP0BmZgZOHTAA69Z9jiceX8SpvIcfncEGMBoBliz5ELv27Ob0b4/uJ+DQoe+4n2vjxp3wwAOTWSqwcfMsXvm0VIgndFV1qdRnmMbCovPXNRZS+2AWCZql9LWeB5V7MuZh2pq60v8ka6gJVdpus9ip0qneaSOF9Ape3Sl7QVywFSsOY9IN43iFPnNwZ85EpRTy1mxYumQ7xowZA4e7BNOmTcMNk65miT8aK6xTEQJWrarCg0+MZj3UzBydpf4VzcljkTCbYDACn9kGgkLGvLxsrpEh6UWXTcEFF0xC954FmDFjOlwOSauv+mQjZ+zGjT+fa2+y8oTeTqRbIom1bNmNC+6eeup2NGpUgJpIEWulEIFPwrbf2Vj53y11aq0pPADqKDFb6TRLUJVWTbtDYW+BEOo9O4WZ2f+MbnjppWfhMdOTVpHSyX2G8Or19vuPo0OH9nA4RI6NDkHxq5py44orRsHtysITT8xDXoGUbPs85NoCxUWiUZnUAhx3Unmxla6joVlVkUBePlUQCkFo8w8iyvr1xi8ZoJx++zh+Xk4deP311bju+qvY6k+Z+mfcfPN4pPQUnE4HS9LxJLHYi1afKrMwLhCJcmqwtkmaQa50lBW+qSsWlWNzNicYQTa1GDSopUECfvqOvCQ2IlTcpqKsrALnDR7JNSH33jUf559/HNJ2Ax6PggQL2sSR4aV+pgbSUQXNmp2Mv9w6EjdNugYDB16Ie+6cgx49OqNzh5bYvmMHMrNFX4HmOuFCXXsOwNf/j7r3jo+qWtuGr+klk0on9N6rgEovAkcEpCgqCNKkGVR6EWygIIKCAiIiKgIqSBFB6SBVBZFelQ5JSJ9Mps98v/taewLk4FHPec7zPe/8IRiSzOy917rXXa5yaDdWr9nEmvqN1yfgtdc+wAfvvYkLFy6gUFHR3vDDFuUj0cTvscNEiTxN5FNIJrQpVCWQXqcmVZEYoNcamyFRkNCg1qps0bgeWszIb5NG3OXyjaUU+TDfcwAG+H1i3ag4HUGv2C4Owb69J5nlTZjejyWc7HEJKi+O/JjlQas2lbFixceIUcklqfXya7dsPMrG5JhRU/DEE10wd94kromYOMG6BKl3QXkDp2iOWlUwFz2OkOi+foCdB1awbHukc23FW/Lr8cYbS/Dx0gVsfk+a0j//sBCOSMhjJ99o2LP98NZbL8MlWrJW4YWonopMnSjqo70iCVr+7VDp2+1XQXFrWZO8z3dbekq/kFxNbVG6UgQiPxW606fD4UaNHsRLkwcjKak/pCwkCE8KQBZRWtenYHDXgDV6GXGq3PKuVDPyP/nB4u5M9DZQR9Jrkd8XVWu3HyazCadPX0Gblk9RG2Hr7lXMKCJCtOJ4Xb/+/UiILYevv/4CZSspDUQKzN4SuXuhWkexnuQCeGEKN8+CRdOYugkkVxaovE/yzVTEF1JjsazsNH7dZo1WYyt9NElPOr0Va9d+ixefn8eUeNVXn6FVq4pIzcihQW/18h04jenbT8qe58m0lITFYleZjF0jNd0rWKjMRY+QcEz8IdbfqjbXwElEmYaRnZONuBjRahBZPLXwJfhKpuAJKPKbtCBSUlyItUdRJKd92x4oWrQoNm57Dw6HGW6h3WsOaSkpGfhm1SlCmy+n7sGqldsIYNv6/ZeYNWsh6tQsSVKe2SYYDB9CATOvaeHH68nUXbL0XSQmVsWVi2f5WRrUVh6kq9Z8xE3g9txgiRf2R6u1KGuFH/ruYKGDItsFtRUdCRZCSLvz9W8FC/4CdTD4xOJVB1y75EHZslb2uWrXbg9DXCpFdr77ZgPXkPQ6vvjiV7w4+nFUqFABSz6dSeSlTm9QUxPZ+Dagft0ulPerVTuKUgjRsWF4BHVriyOUv0hRNbmSACuvNcsus7nt1V3igdLn6eaYM2cmy0t536/XbMMLL7yAQUO64M033+BYmJSDLJFI3IBpr05iT2XMhOfofRPtEOEm9WwENnDPYHFnkMj/Bu0vka36fy1Y3BXZ1Lly10LIystgNA54bEQYSmrboEFH5OSdwtWrV2CJUWVCME9k6YG27XrSzXzL1uWoU6cSMxFJlbOyvIiLUyeWNLFiY1SQE6GSESOeQ8eHn0THjk0hindyMsOg8Bm6sBKrtZo1OrMm8CunkPzuJk2epl7Bw93rY/78dyFiRhKEjh3JRYuWLVCpvIV1cN161RRy0iFamHqkpN5EseJSv2tlTv5VR9CJKppL9M7MzEVcnNIzCCOXHBifT53S4jwmPQ6ZAHDEHJbmm7qN8vlk4iMx/crvIp4rx6cmAXcK6NSpB/RGC+UAx016CAkJNi7Qn346hU7t+7ABXLqyGQ+16YQdOzbi4oXfCO9Oz7iiAZt8sNrMuHk9GyVKxOJqsgTqhjhy9DAOHTqC2bPmYO3aZTj2awq1Q3btWsiRX8Cv9EklSFDlLKQaldBH3NLVAs+3+ShwzhQwGoM+QqTSqSwr/9tDwoW544clrWYef8cRSsUp1W8SFzivR3xDdGw0Tp6wnGUFLOn884GWpYiVEdxJ69a9kHI9nf4moyZ349d9HoUSlknu0qXL8FiX9ihavBhcAlm3GZkhcULmVhmFJAHTp+/FrNmDOZlatmwxWrSoi8pVmrD5PX7qQHU9AR3GjZuNZZ+sZObRvWcT3h9B5cptGz3yQzagF348Gr16dYdO52dQKl6khFpV+SnFXVtL+7d7fC3ypf/XgoUPHnL63bkqWjao3YPCKlm5P7NezPFlIcoWhfSbBnIwRP1aZuWdu9TR9CmDbDZJxKZJjxjvmM3EVUjaHSsLxAu8Pn0BKleujEe7PYD4eAeCyFO6iAE1HfG49CrtlzGuXodjv9wgaCojw06IcdO2FTiiFJ3KSZOmYMH8bzFi2AjMfUeVI5Kqyue9lZ7OIGS1GZW+4l8IFmIlYLdrHXGo3kYoZIXJYEIwpO6LCKKQIBcwICUlFQadgyzUq1dv4Ntvv8X1y5kkJUm5wiDpSeAGMZisyHJmoV79MA4c2AaRtitdugoa1G7LMfPoyTNQJjEBw4Y9ixpVKyixmVgDcjKzERMfi7NnzqNq1crIyQ7AGm3EhQsuDBk2FFu2LEPrlk8SgFa7ZhmMHDkDO3bMZ59JWK8qGkSo1VqALBAsIiPU/IOPSE5lsXhHFXJXsMhf+mzoaMEiMoKN1ODCtVcfQPmQONRI1+1U/S6/38RsVTKOkyeBsS8NJyP5hXE9CGNPcEQjIwN4bepC4iLub12cPY4ihRw0nhJHNAnYcpUZtzKQUDgBaWlOmG2iCm5BRprKdOfO+YVNZ73xAmUJRT0rJSUMm12HPn2GoFGz8pg8eQJtGuV6l3y4nubXixa/jkcf7YCUVIUvKRJnRefOo/Hjr8t5fwGFoQn6Qsqj9v+ZYJE/Qy8QwfIViO+VD93+XndQkIWqz9i4cS+cP3MGJ04cRaFSCijjkK52AJg4fhGDxGcr38DDDz8Ms9GA7OwwJiZ9h69WfYXCRctojc8c/lzFakXJFs1Kc1ME5typKzw9XpzQFc888zCsDjdiYgUDoHoZYu5Dr1KzBZs3H8dzwyYx+Bw6+g3i4uywmoHz511o26E7F+C69XPRrNl9MGu6G+y9WKVBFdBIUkq67XaaGIEI3g1M8vpc2s+5iaOIijZztJrnsSl2bY4ZU6cuwcE9XgYHt1u5dRlNQQaB2CgHnC4nEkuacf3GdYR1Kcok2KLk/EVpTsqsjVs+QZUqlfDZR7vYoE3LOEYx3Fatu2HfD+vx9dffYd36j7Fmzap89qjBpD4rFbsFGCZgNA9Qs2pjErDqN6iHBx7oigP71rOxWaN6ZepNdOjQhLW0aEVK8A5pmziscT508CpP0nxoZgEFKJ6WGnfqHn2u/NWTn07nF7tajNAyDO19hW8hMGydLqx5kdrJNE6IK86DxO0C1q79AcOGJ5GAtun7T8halapp48af0H/gGD6LE79JIzgKRotbEQYDOt7rrHSvQmqaJKsNwWrS4+23N+Ht2XP5DHr3rYtFi+beDoB++b2/YuDwjmwk26zK0PnWDeCpp/rj+JFj2LNnDypUU2540r+VTKhm9caUGzx8bAPf325WvZ38FXVnhL0zAheYNt2+f//bPYv/MFh4w3pkZGRjxOCZHE+t/vJLtGtXEz6Dh6QbcfR6+eXX8enS7xjdhRgmwWXfntPKU+J6XZXyGuzIdmUjsaid4Kwc33WULFYSfreeZU5Gah6JZAbrZdStWxe79s5nZuLz3U4hpRz47GMlxlq3VnMsWjQdOrMfhQqZsOLzXTS6qd+oFRYvnotSpTXNSw2HQSao1AQ6oYd74fX42US7/bp3sHB7nAwogrhUjtx+ZDuzYTIX5+/7Za8bjzzyCPx5tZR+RlAFEdHHZMYh6EPoULlyHHEXTVtUYspbqUpx3H9/KXiDSns0ZAizt1KxdEtiDlq2ro6kpBcw+NlxqFC2OLvuZ8/tV2LExDaIL6yUhpqZkd1GNzNZj7+dTaek/9VrZ5CUNBttWzdAx46tMWniJJLmLl8+StxDnkdNRe4VLOS+6LUUIqxlT/9Usv7rc0bZ/8kHyp+aaNEjv8uvYNtyCks/SyYKklnI+Fmejd9rUmVHtiofNm46xt6A138Va9asQf1ajVGkCHAzBejWbSBygydpBN2qbT3ec2NQx01rEiCd9N7CovPpxRfLD1EDxesLYenSjzHz7b7sfUyaNIGb3Z1jxoQJU/Dc6G5UCpMmrEzcShUrwSqqbOIDvP/nLx9kpuLMU56sQrGvVet+PD2gLTOQzFvJ7Ev9vxcs7mrBylJQ0V769HzlRzd1aZooFsdyy5fvw/Bhz7GzPGrio4S0SlmemRnGlg1XKLw78aVH0L//E3AHRcHKgZRrTgJXypQth8mTp6NSxZro1+9RpKXnUQ/ywoVzfJ+Lv1/j92Vl5jH6792/leIxny+fo2b2diucTh9CXjPeeGMh3l/8NptNkycnKeCNoEMfGogz5y4ohmPf+5GYWAwma4BBwaBXpY+sFmYSVsWWDfhv8zLuvv5IhqxBiXVuGuBkpgfoHi6y8iKGYrULEzKIh/8xgsAifbAUF3qjB4pyFl+1djwRo9WqlED58mVhNim3d4M1VwmtmIvxjVJSXTwNZf+MGDEde/Zvw5EjO3Fg7zWK9azd8C4GDBlColXfJx9mILKYlcQhnyGxJgqCnpbuVtRtn1gyPornk4ahe/cOaNioEY4c+ZlPmXufAAAgAElEQVRCRBUrNsLoMT2ZzptsSoJfr1OeqBFjYFHn4iaPKEDlg+sjzfI7Mg1tuMGiokDwoAs5G6gFstrI/2o9jAicW2p9AbiJ3KH8Kb0F9WzEujIKurAFV664UatWR5oOvfvOKAwa9ASyM1WvonbdbsQ+HD22jmsprpAEixD0PhmdAkOenUv8xPXk4wwKL7/xNHr37o2wV4cePV7Fvr1L1Dj/5y3sa8kUi6plJinXwshzC+fFj5AzCnXr9oK98DX8+OM+6OyKv2RGLD74YCMd2oQf9XiP+vx6fkLxT2i3yEaLTDsKwO3/13sWkczi3wgWsh43bbxIHEX/ZwbilVeGI7aounjJKDIynGjR5FkSpt6Z9wxPSL9O03PQKSiuLBRRWWrZoj3HTwMG9mTnXvavpJhKO+G2t4NQuqVLHR2jegwC3BE8Qq/uL/BBv/fhLHTt2pTNVK/Xh4qJzYgVmPvefLRpUxG2WHUKZedm8AQXDwg5XYTwpbQaxENUBppq9p8/2iqYCmqjVL9fsggzcjJDnCB4Pcp+8NKVXE4kKlZoR33KD+d/y4W07tvJ7MibNYUsoY1nZ/sQFyukJyGjZjJD8TkVClEuXqT2RYNB9DE2bFqNunXLo2qlNti/fwd+u3wJo8Y/za5+vENpigR8aipjMCl0qdefy9+VkppLtKqMr2/eBJo+0BSnTu3D3PcWMXCOHTUSn3zyHWbPGckAZ4kSe0JTfrBASIOy6+8IFgwakUV8j2DB3RDZ1AWCQn4ZUuDrkaCiD3JKIU1a2YzpGTcZaPX6MHJE+9QhymAhUg2ktIyyxXNNybp57TWRwBvFPtfB/bu4pkSnqWfPqdi7T/Ap0zFgsKw1M/Qi3usBjvwCDBo0BBnZF5iBdH+yjsJpZAGzZ3+PPT8sJqVdBluyZsQoWs7SjKybXGPOXPFlsbEPvGuXG12frE7k7OwFE/lcwt4o1fB88R1Or44dWUPHt/zX//lgERmdFphyRFIHr18hFGUCIYKp8hzT07M4ohSnrfLlulPENduzhyPDrAyRt4uGLxMoXLgpHmhWGt9++wXsMR54fB6YDHGKcaczKiVkveASvMhId1G1aNCgEXjxxWEUnZVpgRLDCcLmUNwO2QSSAQQ9djgcRsrRV6jQBC7PVaSn34DFqjbf1YseEsPKlS9Fk9zatQpRDs8Rp069kD9HBQeDakBSF5GvAtE7/5SLZBQR6zqVeQWDSsvTZI5DrtMJmzmWgjEuak5eRpkKpWG16tlYnTZtJj78aAPefPNN9H6qOTMf2QcCIAprwcfuUACngF85kfndRn5fhdKdSIXf8P1cTJjwOu//uHEvoGrlxlj3zWy0bNmcugxyTT5vkHaCAtuWaYbXk6k5risWptXgwI0bQSxcuJTp8xvTx6FUqarIzD7LE7Zs6XpsDi//+mX2XzLTc3gSW8yiZB6CKzeDWVSkaSu+rSLeI8+HfiyhgNq80Xbt/bNUs9YoXBAJAD7FidDcyf/JP+OPypcI1iW/TPGpNaETTEQIHl8m7DY7Qv54XLqUjV8PhmkhWaR4kJu8TiORSAS6dR1FLsiUyX0wevQw5AVVI9JqsNLWoG2HNgS8Va+WqDgffvER2YZ2bRuztLTaXQiG/AiHoni9XreafDlioshi1Wl4kw8/3MEMbcfBBey7Sd+IznBuM4oXbwuT8Rxu3rxKlTRpKgs+xxEtJVEYzpwcRMco5Osd0UTLpCJrNJLd3q2eJtXhnbjb/3mcxR8EC4HEKNak3AgfPF4fywjBCLRt2xFHfgngp5+2oWwVVX+KFsL16ymY9PwyNnmOnljPznJAn8beg/hgyIlut5jhdnnh9otXaRQnaPv2HcOAAcM4037q8c6IibHApxn3uv1OzQskge9jDFtx82YWHmjSjQvl63WLKd1WrLgdS5Ysx4Qxsyl7t/STxZAJqBxi0gi1OtRxZhKjFzLUtF7E3wkWd473dG64xTfUIqdaECaDHR63F5nOIAoVsrPnIH0E4StIRvPzYScVogP+WwpA1LwWZfaEykL/TYOfG8CVq+pyXVCPbdv24dn+b+HAgfX0OBVBmB9278WuXT/g4P6jGDu+O0qXTkQwrHxCIsEiMoL0uDNU9x2ig+mECTJpUUxJyfq2b/uepd7AwQP5HhvWi4rUMHy8YgKNjxJii7A5Gx8XzyzObjey9PJ5Awp6LsAyKqaFFTVczInlDfRhXL1yBaXLFNWo7D6NbGfiM0vPcLFmv6fZzr0Cxj2CBcsSo5zYQl/TWLD+BAYFEfK9fBno8LDKLufMH4O2bVuwOps7dz0WL5rE/tfX3y5Xn9viYEZ64dJ1yuYtXPA2mjZ9gKJBkrEIeFiCa0JhDW8SksamNHoVkUzOmQ8+WIwhgwcr/Y4sYPDgl7Bx52zN40VzgHebqL7erm0dgsqmTZ+MW7cy6DUjS8vnV2TJrMx0ZlL/h4JFJEpF/ozY3atNJcFCBHBjY1WzL1vzh3jzzUVsAk2bNh4vvpgEjz+LN86mj8Vzz72Jjes305avRn1BZQowKZkL2RGVwMWVnenVVLmVPqEsGDn1fjz4G8uRR7s8i8GD+yEQyuPCKlte6RbeuiVQ3GicPQE8+GB7hPWXiL8vU1qZG8+a9Qmp3z16tse4caPoYCbgKl1QcRL8UD6ecopIz8NsUj4md47273g66q+she5gTxFlqOqj3DzZPFbcSr+kTl9LPK/DpJ2agtJgGWVwqwzEYOH1/7zvKqdCD97XEYsXz0HJcprTmEZWii8s6bQ0Wi0oV648nh86icjS8RPmcgN37dYEVas2xPYdq1C9RgXW3jq9V2Uj/oCiPmsX5fG4FH9Fb1X6pX6hcOupRv3uuyuwfct2fPXVErRo1YXydxUqFEH16u1QuboZ27ZtQm6W6HFEw0KJPflcaoRpdahszOf2cTMULlaIfRejTk/av0syCLvgPJIpaShcEErkW0UQWal+qdc9YM9/0hzNf2byfaJxyQCuMgw55RVORM9NK6ZB7ds/Dqcvmf2z/v07sLx48/UviX+oWbsIVq36FDneXI7ls9OAY8cuom/vkYT+X7n6LYPnU326sJfhcipD5riiMZxsRdsKseS2m6Lx6qtLEVfYiTFjRvLgFFh49WotCBLbsn+BEr0xCwXeD48LNMhavWoRWrRopuQ6hTPlD8BskSmiknaMvG4jZSM9DG2vRvwltOnUfzGz+PNgIR82L091fIsnFsaZM5fQuHFrcjiWLXtXyYOZfORMvPX6Kuorvj3jXQwc2BY5PpVR6A1iEiMKWso3RB+2K9FYnYJrS7CQUyoUFF1GH6pWbs4HU7V6Ij799EPqSsjkQ683IicnD3Wq9+bJ++OhT5m5ZGX6iWj84otvOC3o9Mh9rEP1ZkVwc1iVb0l2XjY/R7Q1+u6UriCUNvKE8uvqewcLX0B11C1WH7w+L/sLchpkpOg4+w8adFTkKlpKOuLR8LoF8muFBcL9AF6d/BHFfl4c/xhPmQ3rdnIhDk/qzt87aOBooi7PHjuK/fvPYsLE17Fz5+cYN2E6F9K7c8czOZJNarGKII4QsARRa4Lfp+jtMm2gaU9Ar4155TMDOU5lOh3rqETGb6kyxVG+fDWkp5/Bzz9noE37iiS99X3qMXIl8pzq90mgkZdTyGYOG4cZ5L9ocnER/IWs3dTUdBQvKqzNMPwh1Si1mkUISeQY1bTmPw0WIagDxWhUB4oEWfKPjDaqtNmNeipatXioM3EO06e/yElcbJQRq1YdQd9nOpI0uH2v8JDCMIQUCfDkMTAwP/lUTfJ2bFFBFYgM6uDM8WQhyh6F5OtOlCyZgMxUKTU/wvIvZxBOHxcja1ya9DIFqY3xr/fAS5NeQiBPhJLUEOihh55E8s2TtIGUU0WydxP1jsKw2lRJ+n8wWBQ4T4UBJY3KgPD73bDKhtcDGelAzZr14MrLRmrqRUTZJZ1NRonCxXH06EU0a9oJQ4cOxYRJg5iGs5YNKr1CGR+FzDIl8cMh6s7BEBxmaXRK+q7eT/A48v3339+VvYndezcgLs4Mp0s0PPX0jihXrgaqVC6DH374nvJvmZkhdHt0IPUPx4x/AoMH90YICueh16t6VHw+JaobRexN9C2kuy8pZH4nv8D156e8BVWiIj0LFfGdXmV0LE7d8hLtzvHj38HebRlUoLaahXEYgF//O0Fpiz8bqFJkZyaKFIlHbpaHC+uxbiPpcZGTmavGfo2KYNu2AxjYbxzr7YYNi6NJk+5Yu34Zp0UjXxiIvXt3wibEBYE9STZh0lO+LRz2KeEhTQHdaFaNyTynS8NwqM8udHfpC61Z9QNr62PHDmLAgIl4ok9bdOvWDr17j2Lj9Pr1QywB7VZ1LTE2C9LTw4grquMkymJR5tHJqR7ExVnpbC+9D0nbpdlodyiLQ3eeCOVux87ta4m5KVRYGQ7nj07zS+GIVGOBe1+wySy8H5l3EoinR1Af0SlViYYvpBSpbPZoZeAUjkbr1r3x2+9naavYrXsLxMQYcOmMTIdao02nivj4449g1QB2ZmtQUfQDyis14M1lLyjgUwZZYYMRGRl5iIm2k1q/YtkBTuJsDpXJXbl8hI36oBv48MOtmPLaSFoxOGJcXHsWnR3Xr+eiVq0aSivltec5SaQuawi4mXyVBlkFUdO3uSD/v2UW9w4WIpok+1g2q0TrlybPwsL587Fm3Wq0an0/7DbNe9QH3HdfG+S5TDh+fDOFZqly5JXNnIlzp1P5QMtXL8wTNi5WThcfEqLNSE/LRKGEeAYKpzNIKOxbb32IOXNehijgC7EsOtaK48fPoluXZ3gKfLDwXUg5l5EFdO36KI4fU4Y3je6PU8zJkEspUAWdfLAmUywfoEjvyysrM5PErnwWVIHLv80FifyDloFFMM5aE4u+3mEgL0dNIipXbM/MISe1FDdmwKc1KvW/M6hkew7TCq9CpWg2w6IsauOmp0ijti7mz1uIXr0eRJ5PdD56oWLZxpgzZzRWrdqP3bt3Y/GSiShfvgmWLf8AzZrJ6E3xcSSHpQYFLSIjAU0TlzFYqCKmowmTcFm0xpheAeZkZNq9+xD06/ccOneujQaNm/O9RPa+bNl6eOWVITwATAYd+z7GsBHr1m2FKSqILl06wu1W7+PxKfOig3sP81lkZmRzqpJyS2mKSGCWUz/GEWLfZuZbY1RfRlIRnqCREvg2glPd/T8YHQq5Ls8Lq03RBPwh9Qwi3JywiPIIGtan9DPMejvS0oAnnnyGFIChwx7DiBHDRMEQixfvx7TZgznBen/Bm/w4uXnKnrBQTCGaB0XbDdAbRRjJw98HYzSh51mZQJ8+g7F16xGUSSyDDxZPowbn+HGDcfnyJfhdim/0QItH2Bs6dmIrs20LDbeBTz5ZzfJo7/4NqFatCjKzVUM4Nu5uIaXbS/T/9zIk8lEiuApVbHt9Ij8nvQpg5869GNh/OGvtT5bOUGWiXxy8XZj15idsaH619nVUq1aZ//bbb5l45qkZOHPmDHT6wpyGiM+ldKgnvtKeo9S87FsMHgaDlV1ytbENHInK6NNkFSNlcZDyE0sgAKs9e3aQk+FyhdHvibE8/TZvW4xmzepSyFbqSGF1KtEbUZhWmUs4JKAoVW97/AIai6Z3xl0vncYy1b6oxF/kQjW/ykhDVMskfKxLfTDpzGjYsB0y0lOowyGTC1kQRw/9Rpn51ct/ZSfcERvDDOfAL+KZakIgHOLnDbgdGDAgCV+ueo+n0bo1P3ODbtn2OerXr45GDTvQt/TMqevEs2zZtph6E4GQk6Q5ZgoRHQ2DKr0oQiSPyKf+FB8Qugro3Dxx/ZqJjzNbdEKBlq2b4pdf9mHtui3MdmbMGIPnnnsZ32xYwWdYOF45ldn0Fqxdux+TXp7DrFMwiAKaqly1GoODI9rPMW/5MmUJSIuJrciTvf+gxxSs3/UbYekWs5RkFmUfwWAReRayyeWeB5TVZP6ziOA3NKf6sJ7qaQYqvqtgQbUyk6r1QzovS0OzLpbZWImS5ZjVCWW9fftnkZp8ndyRZwY9zLW4dMkxlrJDRrQngC+ukDpwHJIqkQsjYsAqUxCVxiynWEkAjz/xDx5EXt1pPuvSxeOYafR/WoynHkGP7so28vwZQTk/gGcGNcOCBbOQluqhNaUzR8Sj6+PB5rXILSlVJoYNT3u0KGzZqBJ3z1d+6fy/NQ3JR8ZoH0fuBmfnKli4PaL4HIDBbETp0jXgzPYhNfUCyw8ZpxrDFhw6dA49Hx3G2XX/Z+9nSvrtt4dIB36yx6t8cDlOExGe6TmXePo9/nRlLFw4B9FW5fYkEmbS1Im8crIUnFua7CJ2WrRoLZQsWRJHjuyiGndGjtBu2+DsiUycOnEEpcqqPW2PVpJunlwn39diEz5ALmIcDgQDajGZLWaiQeWUi9JOpdsrUuNDFIid+R172q3dZunm0iMjjG6dB7Js2rJ5BT+HQCQkxRemowS7i2ekMz4dR44dJXS5TOVUbNnyNTMn+ff9u2/w89ZvWBQeT5A9GxG0GTykA8aOnYJqVRpgwIBuKFu6OY4f3wPNPwdhfS55JjQWlnrbKLwUnwqYjijFhNWJkK64pCl0qsUWZE8jpDVhBS4tnfsx48ZzxDdseC+ULl0fJ08e4b1OLFWODb5XpowixTqsWU4+2fdVqlpPmjiZ7M/adevg1VdfR63aiXj++QEQdwFhZUoNvmPHNTw/aiB5Qzu2KR+O2BjlTHfbayaicqZJfBcIFjJHV2Cw28FCRUPxug1CZ1LGxAJ0oJgO3EqvNSyHkQEer5GZQEAg4m6gfbsBzPJmzh6NJ598nA3J997bgfmLxjAgD3y2I3Uv8pwZbF4LWVJ4R0IXEjDizr0uBvS0jPMcNX+x7mVKI1oN4qSmvF4djgpIu/U772NOJrB+/TEkvfgPjs+HDO7LLFhKexEufvzJjvTxfXZob4LIpOriwO5/Nljcj5cmD7mboi6pJt9J81XUopDOoGq8kE5tqgib3pXrQ5QjCqFQJu+/05VOoY7MW3GIjTVh7OjPKCcvhir161fO1wiQNKpOnY7o2KE+Fi58E64cxSeoU6MWrenKVSjBsajbqz7AR5/upFBIwBvD39e/f2WFf4iVlCwPRrNVpaxUgA7B79UjNrYG4goZcOXKcQYPeRAtmvdUaLvLR3mCC1tUbRSVcorLlpJf/4NXZLpRkCL5hz8QSY0jwVTT+AwJLXoTJo19CZcv/8L7Ik2q2Fg9nKLqHRtHYJFJJwrPXmz+/hpPs6A+RIm3Zk0d/NxZWUHYbIKWBBYtWoFZs97DyZMHkHIrQBTh9q1fYunSL+AwG5nZFS1pZyZhEJfjO18M8pGT+u7J1l0YEm09CJozGPTDYpOGqEjrV8bNlPPYuPEwFnzwDjZu/Bzvz11P75Zjp8RasjIlAiX7u3ThBrPE7Tu+I30+16tq7Wq16uL06aMwyihYD6xamUyWZkz8USqmj3lhGDIzvYhOUHqjRvNVWly6sh1wRIs+qjigCfU9Q/PVUB9WlKwk0wgFY1hOkfp+L/TnnQBDTq7++fvkTJRA1rz5cJy7qNbk8Oee4aYePnAhm+Q79y1Egwa1OAijXIHRQrm/wz/6CYtfv+kDBqF5CwdTMSs6zgdPwINgVhGl2ekW06cZqFQjC2+/PQNubx7X6iMPPccJ3rXrBxRA0CmOaxYM6j+TpMJjZ9ZRgtFoFe0TF2IF38QDMIgohw25OcqvV6QiyQr+e3oW/36wyMtR9aTNFqudOmoMlZGVjIT4BIT9RfDttzvxxOOTiUZ7feYQNtIEQelyBdCzx3i6XIlYbPHiZmaSTZu2waL5C1GnTlXCxfXSaDSBN0+4SD/+mIZHOw/g+/3++xds9Hl82Wq0GVQciFiHzJzDeKBJb7qqHz2xi1Jq8YV0eOSR7vj5pws4d+4YYqM0r1CF2EY4rMoMCRYiQ/9fCRb8pSoLyvEI7fsB9HuqP55//lmqc8fEmBESFSjJqHKcrMsDHvX9cg+mT/8Kb70zCx07dsS6ta/QgVsmIxT3sRupNfHxxyvQunVDdO76DMeZsdEGdtRvXjlOBKY4hMt0yKylyHehJP8JCagdUQU3jYbcYdAR9TEfICPxfQeOYsWKBXisV19mN7WqV0TnzgNQorQLq1Z9Ca9beZHGRdvw2quzMWXqaKSnZyO2sEDlgekzFzCDeHniG7h5M4TWzXvyAOnZqxil9v1uHwoXtiMt28nSLDo6HdnOLMTYKqugIKLPfj+MdpfaDBow6c5gQUwPR673eML3wpUX/DbNm+TaNaB7r05sjn/2+SKOSu0GE53d9v70EWUH69WpxszsygWwT/ZAozH47fJvKFESmDFjBjp2TmR/yosbLLOs/uIs3VOSRaHrGsa91IblWVS0kZfiTBM9jtbo83QrZjBiBJ2dHYRRZ0Djxt1Qq4EdK1cuR67HyeBiEOd3nQ55OeIzY0c4GGADOxD0KWb0fz9YqGZQyC9CMiKqIJ1xcetSiESrLYp1niFUFo8+OgAXzp3EuXM/Iqa41Oh5cNjs+OKLbUhKmkRcQ8uHKiA724k4h5VRMSNVqWpL80oWoi/oV+Mtzdhm2cc7SfpZv2ExOnZsSWq2pPGFihfSgEPRmDBhJj77fBnZpm3a1GRnvWfPcdTs3LDpHTRoUJOpY/5La6IzoaJ1wB/Hitu4CTUtKYjcFLUnfjXSgc//8+73u5oCPPBAU3z26Tto2bIxvL6AMtPNUVZ9eoMVZtFd9KsPIwm2uH6VL90brjwXMrPWqvo6KFMambt34ALZf2Atvv56O75a/TW+/HIBWrXsTLZpm9aNGHxM2ufR2yWL0E5esceT4Jwvxa/hFyIfmRJKd8KvxTEuAI8nRFczWIw8bevXa8qx78nT6Wy8rVu9BAcPHkL/IT04menQrjFLLINOSdt7fEoBKqiXcsYFhzEKTZtOhB6lmObrzHu4Jk4cV65tEaPg3LygksoPKREdQIGcBNabJ7qjjjtwGMws1P8H6U8ipmyRLO9fPeg/WAOCF9ESL4HSt2vXBcm3LvO6q9eMJ6+p5QNPc6J1+NdlSEwsAVm6QjVIvSY9jx74YvXrnGSYxegKYiWp5AlMITHlDsEY1mPq1FVYsXoCs2B7jJFrvLAjAV9/fQoD+nZmELHFO1G0aGE2mxcuXEvckvR0EsuKdYIOfq+HQcjvvQWrQJSD4r0pxDctWBQQrvoTpax/J7NQwcIgvFxRp3Z64HDYEQjk5kcr+ffHu01jarTl+w2oUiURtkIegpAy00S/sRS6du2DpUtnwKRc5pGWfJ2NyNPHzzKKSrCQG+gPKaFZj+Y/KXDvEiXuw+vTk/Dss/2IkhM9z6vJV+nd8MnizXTCXvX1ajRtqrQvhg4dgW3bTrHTXjwxl0YvIr3AoEcInQQJof3+SaCQb8w/fTyaKG2BmfZfDBbXb8kpUR+HD21BYmIRoi+lsWgI5EJPYJQJoYDgQ0xEPCbfcqJEiXhMGreNZVi2czVcLh8cUWbSzJOSpuLXX39GXLxoONbG1u07yMId0L8PTp/+kTofcn0pV9NQLLEwmOtHSH/SnKVni1bbR8BOkf3yTyWXiq4BrzYlMcqcH/jyi408ANZvWIZWrZ7F2zOmoF690hgwdAg3/08HdinxY8EK6IB0zdEswFG1Ht5smYAB7dq8TmxOUL+TxKmnnmyoNrumvRnSKUDc9atnUbpMGWRnSfkWq1SKJS7oNYHSSKBmVSnlicbb+R8IFrJGc5VsK8pVrMWG4k+HfkCJEjZaCDRu3AM642k2fE3ipasDTMKJ2nQNBw8tY1nlC2cqP18oY2SfM0qNbl0gocxoP4Xz54/ni9ZlJat+Vvs2D+Hy5cvI8pxjj0mvt7PfV7nyAwyq329brjxu8nKZdeuh5BvgF2c1Pyx2TZTovx8s1MIyhAWTnguHIA/9gFECfTCE9FTFCSmd2JTp8rKvpvCGShdYImDS0BlEaF66vJ1fV45ZOlz43c8O8KfLPkC9euWhNyu+gM/vVNh4nWq6xUXFUND00xUL0bTpg1x40qMwGvRYt24/JoydRBHZCS8nISpKh3dnbiVi9P0PxuKxxzpDZ1aTE702LguHlGnQXaXHnafoHxwwEbNaqfPvBMBEyFH5qLnIX/IbnCq194Z0sFqKYMnSOZSTF0ETGf2WLlmcnXNfIFMBoXQ2uN0+6HTifeHE8WN5nK0f/WWFGtM5xYe0PF5+ZQLGjx+CMaNnkfQ1dvIzSEysic3ffom6dWvRG0Ok2YRtm5uTq7gu2jiXWqEqZPK/JMPxpL775L19TZrNWlgMb4IwWAxITr6FYoWKoHLljnhp6ih07NgeNevUxO+/n0RaivSnmuODxSM5YrQY9MwCixZL4OJ3e25TsXfvBvoNfISb4PlRdTkhMsJGqcPoaBP7U2ZbNDeVOAnI9EAU1gWzUzQhmtmYy+lGlDQR7nxJI1e7HBEH/5fZ4x8+czVsEbNNrv2oWDY8fz8HPPJIDzgcTuzYsQUJhUQDJQ8tW7YmIe373R8yKOTmiHdvAL2696fO7HMjBhAYKHJ/NPcOASdOuNGiRVOW2mMmduPazclLJV4lsUhlHn5njwkKuTkWLh1JsqHFIfgfYOOaq+xTvflWP4wYMZAK9fKyGLPIrQn5Fb/KJh3kOzUwtKDxX8gsbgcLhUqzw5MbgMmumirR9hgMGjQaX31xkMzEQiXDsFoFfy912G482XMMmXlP9W6iITOVOe+F330UrWnXvikhxAaL8AcE8u1T5Y1eCaFmpob5AK6nnueNsFuVGdFvF5z8+ce698KSJTPINdq6dR/69nqZs/n5i0awxMj1Kn9OJfErD1/pNea/NNzBv2xyqjCnfiSCn4j8gojIrPY7qd3A77tj5h8OI8etQ40a9eHMvUrR21iHeFKIS7wykjGaPay7QxDPCKXiJdc55aUVDJ7TX3uazMe+T0rV33IAACAASURBVCtLhKPHNuPgwbMYPuxFHD68CaMmTOPYcuumz3l/Rc8zISEWORlKCQt6oeYWFEiNfEZNRfoPTh59OETglsVqR25OHqJi1VxfTJ937bqAMeOG49dft6Bjpz6E4LdpeT8aNuyF1PRduHUrheAreTlzgf37f0ZaeiY6dWqPpUtuEEZ97NRmnpDHT73HP3Oz/OQV5TozyND1BdRYftfmwxgwYAB+OfED4uNF/dqvLARkzn4P2HdAo7b/TwQLOSBynaKZolzz9u93ok+ftqSir1j5OdXV9u69yEbusFGdMH7ceLhyQyQHytKRQN64UT1qtZRKjMX+/afw/nsrCSPIzEwj92Tjlnm8fm9QoZWjTIWVPK5PyupX8P2ud5g9hgwK7JWXKcjOobhyfQvXRNHiMVSGNxsyFIgtmKAwNVJlRkx6uQfUGv2vBQvxj5c5dcATRY6+dPPlJaO+evWaYNyk/khKGgqjQ216WRgNGjRD3epVsWbNEuj1QaaahYsUYbR1uo0kg61fcw61atbCpi1z1RjJ5mbdZQ6KjD+w49sz2L59O2Z/MEITMbWyHrz//h4E9vxydAM1J1NuAJUqNUTXR5uxOWaL8RFiLOk+b7woFBcsWe9cYH9Wzv4JB0GmRnwA+RiASHBSPY1cpwEtWnRBZmpRdqj37FVgsUDIT36EfDYRMpZpg2RkcoLK/ajfsAM3VIPaxXHmzE20f6gz1q1bh9p1SqFjx754662X0LhxFVSp2ohuY8WKKQs+r3TUo+wI+n1qUqDLBUJyQou25W1dUPlsenGS52LS5vRhzZNUfD+YdQlzUjIqC7MeYT4ajAZcvJiOMmUKoUf3JDz22GN45OEWqFWrDQ79uoPXXK1aPRKt3pgxmKjTy79noVixwiiR0IvPOMOpYN1xxY8SdxAbo3g5Bli1ka6dzlxyf6TsEbGydu0mY8CQ2sxYYmJlsmVEUDA+GjZE8XPU2gzKdUnJQ23Q2+fDX/5bZBIkvoOaix7vV1CJKc+d/QvX2uiJD2HQoH7U4pwzZxWmvj6JpWOv3k25qf15MhjQoVXT/mzC37yhZA90ehUUGj9YlhMva1SYeI9AQLmph4IO9kIS4xI5XWnQ+AFSJ2bOe0qJUhtKQBqvdWrfT9zHyBfb8L4a9ErFLYI6FoKiIEr/FxqcKrPQhT2q/jEUYfokwcLt9qJhrSfYIb56cw9PcnOMKj9mvvUJ+QI/79uDSpUE8y8nk+hkCjfBgswc1VysUaUPb0ihYiEugLnvJ3HclpPiUcYuXV/EseM7YIlXSlciovrww11x+bIfhw5tgj0aSEvLRtVK7cgeXbvuA00xSuEaRA2GMOs7U1Etm+CDJ4z4z5dPvtzjnSIkd/xYJFjcPr1vBwuOs9wGnD2bjiYN+8JitqBEyUxiD0okioS/haWVgLBMQhmXKY3egNWrN+O1aXNx4MAmSr/dd18zFCtaBt9/vwLLPt9CPMrate/jmWeSUKx4UbzzzhTk5YnPqY2JzfVr4tBdQk0MzDKvVKCscEiyljCCWmpq0Pu00VpACyYRtS8N3KRpbPq8okhu4Ockyc5mQ2qqG3abDXXqtMD+vT9g//5j2PfjbkydmoR58z5lWZGa9qPSTDWohpV0+atU6Qs/zCxPFn36FB5/vCsMehfvTcAnTVz1GSTLCgZFHBm4dl6UrJLg9OzAuXMnEQqL7KAJ4YA0yO+Q6NOeZ0hDZuqCBcrOP3/c6jvuCBZiM+D2iF2hGbmZgosQNK5YDryJA4cXcdrRr88T/JwPd+1PndSjJzeqRq3fwLUuGpxy0P2w+wRHogajE88//xzii6j+lS+Uw7cV+Lu44UmwoAKZU7mYTXhpPntEH698Hu0fag9vbgzfb/y4j6ghumX7HIL8JPjLMxJJABlKCGhReef8LSuAf6fBqQULKKfnYCBeBQ2YsX37UTzc+XGa/1SvFUVQlAgJyoVVKFuPp82C+ZOpAWmAyOULeEppKYSMJoTCIRz/NZ1O3Sk3YlXPQkqb6GjkOc/xRi1bOoPSbmG7MBSB7749h0e7PYptO5ahWbOGuHYJ6N9/BC5fPYUtW7agXGUTjYAtlhAzj/jown8pGPzZ+hFUp7zu6lfwC+onI5mWUsBSXIYOHbph3ry3ULNmZeI+5JQcm7SEDzYcimcQu/++Jpg1K4lgMUENChFO7t/Pv/jRqVMnnDj/NYoUicbmjWcwcOBAnD+9jyK08XGVcf36eVy8nMF6ODn5sCpLI5CRfP+SyJW5EPbHclNlpwMDB06DL5yOxYvfQXxRzRZCp5SapA9DNKsuTl2ftuny71HE9yNy7RylfoaU5By89dZzKJZYj6S2MqXjUaNGe7RpUwYrV36E3y/9Rn8MUVQ/fNiL1u3qEgE5dnJ/FdBljK0D+1KihRIfHceDR15z5+7EB3PXISU1BYVLnON4/o0ZzykqeJxSCxO1dLnvEoBIwrP54PW4YTYX+o/s/8RFz+V2IdoisIEAjJI5i1WmLQrJyUDP7s9xKnHg58XkaBh0BpQu/TDKVBANzo0oVEQxrfVhzYU+S1HQ7VHSKA4iZFCZRMH7G5lsi1J7amou4mMciIp+EA+2jsL27VuRkppFMqInHShTpgPGTmpBcyOJszw0ouWQyoPRKNWAZFd323kULEPyUgXA+HLEN+TfDxZeTwavxWopqWTCfHrUr98W8YVLY9OmT2Awq16FiLn06zcYB/Yex8mTByGG3/I5STQUdGBITRWCRiWcazUJCAn4ePGv7ISnXr/Of+/QriYBMPVrxxN74dXJuC0XZUs9yCg+dMTDXFjz5mzk/y9f+SHatKkOb8jLBxNl1yPXlYtoexynJ2Kd+J+8/ixYiBWelFfZWSJJF007PGGHikqV2Sw8DAUDcKULv2AHZrz5IfKkVDDYuLALF8ujZkOe5xYbn6npRgbR9xcPJEO1TMlGKtUc3hOrVq3DkV+OY+7cKej5eBKBUA0bqg1zr2Ah99Pny4TFWBTOHC9sZgu2b09Bt8dVNjZydDeChcKhNAoUlStbQaWxIY3un36TTVTGEZYxKuOggJn0RX0K2Vm7VmsaLGe70qgG/tmn7+H997/BZ59NxVdffYV6DSqxcWczKZhz+Uo1cePGSeT6slGokEw3lCARQnlkr0pVtGDBSox8YR6qVq6K678HGBDMUYd4MDRqksiMKC05hzoUHp8qvSKvYDBDs0UsroG2/kIKeY9FQsvNUABmiDRjHsV65LrzchWX4/JFKYs7wR7zOwlgIoKzf38WevRqRC2Srt1qEUwW9Dt4/ywUGhKKuQ/R0Wb44VWEM420KH01jvW1zIYJsk4UxoUf8gNmL+hHxnb3Ht3VI3cDSUnLsXPvDJaiheIdPDBdeTcVr0kaehw5/sfBInRb3IUTMu0ElSyQCE41OvUHNJfuoDAX/Vi36jrpu+s3zkOzZo2hs4nmgxnnTgRJ4Pr0sxno2rUdXIKPNwJep8jgW2B1pDPNznaL6asdwUApzuCFRCPNGWo5CO4iLLL/cpEiJOIiarRixSYoUz4Bu3Z9p8R89/2K7o8MVVqarz+hFrBPCeMGdQoQZDVGs2yK9Bv/dsDIVy9XKWJ+KhExZQorbwyPV6EVZaHIg23RIokkpN2711NUB1Z1H+TAv3kzAzu3nKJC9oH9Fxj17Y5izIRiY/1cOE8Puh+vvTaVv2/t2r2YMnECDh/eS8Wv9u0748gvG3D8+AWMGzsSu3dvUkHiHllApN+anXEN8bHl+FmzsxS7s369p5nuJpYL0ow66cUOFOC9evEiIfMmvZmfSTYu15ohC2HWoPEMJpGhilR48vcvl//ENHnJJ3PQpk0fLFnyPqpXj0OtKj1oJLXzx3eUsnqMMlLu1etZTJ06FXWqV+GUQQRto6Nl4iI2hAfwzNPPMki9+85q1KmTgEED57KRZzDv5ogyobCF90rkAaUciWQUMgliBqhzM3vVhR3/UWaRv2Z0YeS5XAjrlNq3TGwELGaCGUePOtG2bXsyht9bNAZpaX68+9YafPjhYuz7aR5xFjduXKNeh/T+3G4/7DYTsjKdiEuQQCF3UYKE3GhBYqpeUaTnIlmplFuSfZYscx8bqz/8tIzXH8oT6wGgRqWKtGWc8PJANoT93myWH9nZomcbKw9QXcofNDj/Qmbx14KFyKur3ahm5DWrPMMU6Nvv32danBtww2a1oXOHF6gF8OvRdURu5uQq/YgVn7yL3NwggrqL/OAB0WeEDikpCrYdHyVjHuUEJc0su6Y1IzBxKT/mvbeGC+vE6YMoWtTBVL1cuWq4r87D+PrrOfBAqWDHR0yHAspwRsZwES7E3w4UjA2R3kOOFvk1IWIhsfNYtXGTSvSn6lFGiL2Wbt0ErZiOmBgjM5+efZrwFMnLVhsi7aaqe8WMuG/fl3DgxxNsAvbr14nTnHJV/YiPt+LyxRB1LlZ/sRKtWjVE7ydfJJqvfr0EFC9eCck3L5CVGhuvNfEKlAy3hVBccGaJ45gI2+iIb2j64AuctNzKPswAvefAEmJXEmIEIi5q1kKuEw8TaTKKSpcADcIIB+Pu1k/QbqzfLSPTR7D8i3UkjD3zTC+cP/8Ddm+9ieHDR+DLDRPRuHEjhHR51DTRIZZ8In+eANSsmsKUBw+164KLFy9i8IARmDz5BWJGxN+jRvUefN+Zb3fAs88OhtWuxGUcUrvlk6Vk/SgxY0e0gf02Z7bSPf0jN72/si5cuTJ1kaZjENmCHI6NpR6r2+1BwK0W6/z5a4lkfXn68xg1aiACeYKt6YXsvB3ESTgcAhLTUX9VDkW71YTr15ORWDqGwSIcVpL/obACk0UYzbqgoIwVzkN6HvMXLce8efPw1rwRLMfgUboaL46YhvXr1+Onoxu5liwm1dymjgylHf7jYPHXuCECGsrJcUMXtGHx4iV4ZepMRfV+sCy1MR12C1au3IIhg8Yw6pfR9EU3rL7AlPGtt4dz7BRpFDpdqRwZmsUsQadDZnqWgsBGKROhQFipNYnM3IYN+zD02dFslg0Y2IZTkoH9FH7jVsYu1pE2sewTwJY+S8ODFOVp43YpnMWd5LO/sjjuPE1UNFZ+naqRJktQU3EKiVguIBR9ef+9e69wApCV4eaCys7SK/WpUACHD+9EbHHl9C6nn9TjHr9qSAIeJKcmw2EvQmJXTkYA0dFGPPPENPaEfjmxBtu2HcLyTz/BypXvY9jQV9jL6fv0QwqDIGasDG6alJvWvAxrp5VO52IaLDgHiX9yD+vUeYU1f5TDirS0W6hYSYfPP/8Y1aurnRcISHofC59PKWsRNi0vzUQof4OGbMjNVRT4X3+9jtETRmHdui/R+8kRxNL07/sP9OjxIn4+vI5jY1u0UhHXB6x46aX5CPni8NxzvfH0oN5EKtaoU5zpe9nE4uqA8Rnw3XduJL3YnJOkkyd2MQu1WBTGJ+BxaiIwsRT4ESi/NPhophzxCtWYtX/r2d/xzQGfH25PFqIJkBDXeDk3VaM3gjYO5erxwAPDcOribj4zq8nKA7BN83YcjX6zcTZFfoqWEHSqEPZEW8QIfyg9XzuFSw02lVEgl9cVDls4HbLbi6jyJ0eoEkNwM30fLlw4AUnA5XnKAVSnTmOMHPkwpk17hdmmmHGbRITozobWv59Z/LVgkZycw86u8MsSE6uhedP2WLlyHow2hTITodlKlWqhW5e+mDVrHGBXD6xLB8EBHEaHf9THe++9h9KlLEqf0aGUo7LSs1BE9BW1I/BWxi2+T5BCLaourFGjDo1Xvv32IxiMIok3F69O+Qz79u1D/fskM9Hc7QQNhwy+r8OqavjszFzExmlqV//OSsnPLDRDy3xEp0ZF15iNmTlq0z/xxBiCqOrWTsSvv95Czx6DmXqHfUrbYMyUnpg0KQnpGWpEbI8W7QcvdAaVCekRpWwWjULv3oxBfV7Gb78dhMEm5UcX7Nr2DS0c27XtyOZZubJiSkxzjj8MFvIPmZlXERdTmtmPlDISqJo3f5ulks+v3ttmV4zWSpVysXXrZpjN2oTGpISA8iHtesXSzL8VYclEAJf4iNqAZq27M2A+O+gJFC9eF+dOH+XXK1Upz3szccpQZl2FY0pQ/KZ2dcW5uK9peUybNg216ycq5fK8AMfiWemi2fE+9hx4j72VL1a+DZdLOaO7XG6Y9aJAJqe7aJ+IyrcEY5Ma99Km/t/rVRRcLrnONBLYJFjIGvYEnOogMJp5QEUbCjFjK1e9Gp9t8vVfeX2LF6xmJrDzhyWcVpisktm5CIOPjY0G9LlCe8vvWajMQoKFHFDydYtW9tmRl+eH323C7t030POphjSB6tK5A9mnVgMwcuR7+PjjSaRgRMco+cBASBlj/dk05M/LEEGMsE5SM/VIHRoZRYX0SrfBEBJEoRdzZm3hSPTYhY9pduN3Gyhp/9Xy6+Rw/H5tDfUUPX5gwIBncWDHeQWx1pVj+fLya0/j6afbsOEpmZHAVjPSnHDEmomHZ7qojMuoQ5H03GvEFVw4e5AjRiHpPP54H3TuURNvvDGRKlrS88jz3WQPJBy2spkkQU02nRjbyKj2T1/5QeEPFlZEQiHyzwX+FBEfOV0DYT2iow30GhWxF2HFrlu3CaOHv886Nz1LhHVMWLdhAZo3j0NaVi7LKgEQSdBzuVXQuXE5xAbp8BF9uUHE0VtEc7s/2gzlyzfEjq3rUaVKKTbcYgiS0polkcxCa0LKAmG1FPYhNV35vlpNogYGVK4wnSAfnz8eUdYo+DxXeO9s0ccIhNu+d45SvHLYFXxB08GA3qkWitgKaieWBAuZ+Mjz/OnHTJZSx0/tQlLSRFSsVBQTJ76I0UmLOS7evPkdlC9fmntYTsQVyzfg3Xffxcov59HrRa/J8XlyVQl65gTQps0IuIIyKl6Lpk3r8nOXKFyEpDoxEL55Q3QoirHvIWWTrJWI1kko7EV0zL9xYORHQxfCoSB0gVgluGtSUxfo8rjJ8/JMCsatnbvLl5/BkCFDMfHVLuynGb16lCjRFAlFcxjgq9cqpuAIIdVP0JvEBDkaOsGDsPUkPQzps2n4Dp1XreWgnUFIbFjkIC1duj2//8L11TyQEuxFcO1aEPVrNVAU9mH/YDlC+dg/yCyY4WibI++WTEOm/ItpyF8MFv48ExGHxQq3R/ny5fHjsflw5joRZYlno6dwXCeMTBqJl6d35SkiOAoJKq9PGkd16OeS3sPWbVsR1v1G8dH33h2H+++vi9SbaSharDB0RnUKpCQnc3RqjIrCoUOn8NSTz5P7MWJoFz6oNs1GkKl46sJ6LiTSpi0mhA3Z7IEEQ6o80In5g5w1RhtysnMQowkJ/2HQ+JNgERGNyueTFIgpotrWrt3DmP3ue6hZsyIhzfJy2KTDD4RcMpMfi99/z+Mp5A9dofDL6nVvkLZ9/tJl1umdOrfiz321fBcX2uUrv3IDNmr4D/z003fYuGEvdR63bV6OlBQnipfQGriCheZK08qQO4KF+rofbp805ozwexTtumihF7hoo6wVGKhLFtPTMPm7ra9wavHlukn4xz86QlJwucfEqsgrEizCoo8hpDN1M/I8oj6lo6J7nz5TUL1WBUyY0B9x8SWZwcTajHA4mmDkyHZ49dVXIQN1i0UHqRBiYysjK+c8s82ATo2ew34pI4BF81No/FSjwU2WnoULm9lLsegVcG/eu7N47yZMmIhy5Uorlq041N/Rx/grWJp/Wht3BIugeOWG45Hn8kNvUfqoMrlieWZQSvJe0eTQfGz69n0L3+2cTbxFmUJFcO4ccH+zRFoHdOjUiD+XliITsEII6z0QHEfEGuC2p6kKFiGBcMr9demUR0zAwIxl48bjRMy+Pb8PG9S+HBMP4Cd6JJHh/fvl3aq80YteJ9NPdYl3lCH3DBZnzofDMiabMnEkkpL6wWhVs14jchQkFKppJYIf0nm1xZiQleWkSIy8YV6mHStWbMTzowewJ1GhshoDhV0OfPTRNxg7dgSczqvwBZUXROHiUofrkJESYqNORGhOnz6Hxx8fyilFdrqB9ex7c8ewE75izRyMHTuKM3YJCqKcXKdOJxQp7cfOnVt4cH733Q70fXoA69rK1ezISM9GgozcSCaKzJkicOtIWn43kvJ2w/JvpKairuSTTEf6EDYKAUcnSCNKRGIMXDjzZu4irj/g1VPo5LXpXWAV5KE/G9aoKIT9Mpv3YdaM5fj888+RnFyGPYDoBD0aN26MrT+8T5f2Rzo3wOnToujdDa+88goG938EvXu/iPnzZjLVfPDBVgRjlS0XDb1Bx0uX7MpojqSF2pyN3fTbwIucLBeiYlTPQnRON270Y8CABQhBIMmKIBYIr8alS3vxxKNLOXUYN6UMywazXkbPtwWH7mkZRmKqSAOqTSPvU65sNfz++xms3bgHn332Gb5asRjz52/CBx9MpbN7YmllHxEdK27n2SQcyb3U6cUMSMbKygO0Xp3neEC8PrsjuRCFCpvgC/iQflWEluwcKZYv3wBXbxxUTWSvImyJvJ+8cp1erXz4G8+cATYSbTRP1YIWnpHejUYFcOcJeCqEKFMsOTy1arVlNvnr+e8Y1Ba8u4KmQUdOrWZmVLpIRfaupISk2rhPnN9N0BtdCkinV4K/Xq8HFpsNLqfWaKZmaQiZyXo89NBIeHQ/4fDhgxSakgzv+CGx33gIK74aj06d2pGgqEazLrXX9WbNKEuV0hE+ni9LRsBjofuzYIFwrFJL0m5IrlcUlOwI611sruh8RVCtWhOUqRCPTZs2ISZeITpdt2LRuHFLPPlkV0ybNooCzJJCuf2Z/EBWYyzSbuXBEadUquXVv/9EbN98RNXmZh9T3e92LqSKUplShZGW5sL27y+Tqbf30FcoXtwKZwZQrFgpzHrrHfTv/xjsDgliYienXLQsNm0x53Mz/meDhexK2ezSPJP384TSFLTWoCDUJeI6cGzV5L7mPDW//e4VmC0GXLp0BuUqVkRWepAitbnZCpMwY/peQnwzc6/x902d3gvDhnWmknarVq2g19tw6NB3SLnup/nR668Mw+DBo1G3rihh9SZ4iwvJ5+d9JqOfNeQdx+mdqWdIh7RMDwO3QONffnknPvr4sDh5wmZXTvTWqO9x+fIu1K48kYu5cfPfqSgeY5cm9B3nrmyi/HpVZRaSTUhzUUBp0gaVZ734wy9o0vPBx++wd3H6+FFmg5UqVSfgbMnSabDZrMh2Xldq4FHxqr8jkD+zCa4MIVr58GSv4RyL/nDoTVStWgGp6ZeJq7CGonHlSi5WfbGVuI7W7aoQq5NQRJn5uJzZTMPziXJ/t3fxN4KF2CBazUpbRR8ww+cVcaJNbMqPntofI0cOhCdHGNi10LFrZXz15VcwBE1ISU5HXCFxa1dw7KzMHMQlGJXiuj5GOa1F2dmoNBrVlMQlo2KjgZyRqVO3Ye6HA5ltdun8DzgcOmSnAr17T8WxU8vUiDlOqaPr8q0Q1F4R1Tn+aVCM7/xgcfacZBaN8BIzi6dhtKlFZkQuo00oFKVSv4CkVUCmMxdxcWpEKc2wt6cdxWvTXsPx04tRtmwCI6JEy7VfHsfYsWNx8eomPiCf34WEQgmsoYV8ZDZFsbwQDQMBc7ldYttnxMWzbmogbN26h+CrkWMfRnS0nY1SEUtt0qgNR4RDhrVGcrIL40e/Ro7Ihd9+VKArh/Km+Cf8REEOR74rVUTr65+SzT//QlghCmV6Y7BkwS/KtWGHGkf5rOjbdzyuXL6ATZu+hsUaUQtXnXKLMRq+PD+MNhObetExcXRou5ksKMbDeKr3C5Ra+/izSbyeH7blkEV74vQXKFGiMJo06sAN63XlcAS98ssFLAncHkXlD4e9MEtPRvP7/KNgkZfjhdEiEyZl5VioUH9ExzyAjMwMZiWyBpo2M2Pp0rGoWWmQpjGyheS0kqX+hV8HmxmR7E1MhJQws2QZIa8OZcs2wrY9P5MlOn1aEr75ZhWu/qZ0Hj5YMhCPPPIwQoY8BXU3xfLgCHikB6BASCNGzMe6jbOJjDz0806OoglucwHLln7PkzrKYeY9W7BwJnsfzVpVQaGEQvAHlZmSM9OjwEn/08FCg8ELnkPwKjarys79HgsnY16nlGOTcfDoOpw6dRL2KGDp0o0YmTSYClrt2tzHbFFekdKJhD1L5H4b4coV4l5Q7SVzHPdSjjtd9S4CMTh9OgedOz3OHtO3W95T+iw+mcr9hn881JZj/MJFhSphg0kg/3wp1fpIsAjqNcY3M4sx0P1ZsHC7jYRX5zkDbFBSClU7QGSW3LDmBAJKvts+gdFNgsXNm+lo9eAzlEKbNLUzLessVj1Rc05nOooVK0byESnaAuwSuqxFUswgLDoDO8d167bCmTO7IKhsudArl0JMvz//bC1u3DgOi000Ab7DgL5JOH78OCpVVtZyZos4mt1EyZLFeerk9yT+S8FCgqbcD78+WQUBs/BdgshIjkLbth2wZfO3KFrUhIzMVLp4yxMjD0anNdYirocUtREGqIXov+49ppJJ2bBJYY4Fa1d9Ev3798dLL7fHG2+8i6DfismTh6Jxgza8L916tOAJTiXzaNn8AY0oFmlTaTcgP4qqOtUvkHsR9QCwfx/QvGVvWC2NuOiyc9P49SJFL1Hz8fmhU7kWoNusSsX5L8HGufcd6QXLHG3tacHC79Uk+6VFJxmmT9S+PsH2vb9g/fp5aN6sHU/a9q0aIzGxCxLL3SCBzBvKVKItfnFj00O4HKSy5wqWphNg+o26rUOe7cGvHzlyjX0sEU4SlOvESYPZ1/l+8y7iROrdV5J2imQwh0MwyHTh35mK/FlmcUewkN5PMKBObANEdpJtIvz4Yxbad63DnsvESS/w8zdr2poHzw+71tOFTrIorhWzSDwakOfKpm2jcGQkg3D7Uph56PUKURvQeXhdrpwYBtUpkz9hkPzh4GeoUaMGbAYRwmhZvgAAIABJREFUzwFKl6jBpvjylbMZHEwm5T0b0uD6knFxTUNEm41aZjEGujPMLBpjysQkZhYGq6pjjHJDg0E2vKTskPRTFq3eJCgzN8w6G1av3oNhQ8ez1n6wVWHExcUgJ03Edvdj3KjROHXqAOXbJIhI+iWjaOI/6IWbilvpt5AQXwxGvdjZRbOsibJG44cffsH7Cz7E8uUfIGhSo9Zrv9lQt24jHDr6FSpUKE9McaVKjfBQq4ZYtuwDpKflID4+BkGDKkMiJ6kuspALBot86ThtYf/d00X7MVdeBjeQ23+Vp27QU5YLYuTgrVSFWrV+Fh58MBbiSSRfz81TmYg0rrhZPTkMaoUSEkl8EzpDyq0UVKp0H+853HqsXfsjBgzsi9TUs0gTL822D+PwoU08lR9/rBNOnDiMrMxcxMU78t2oJKNgfZuPI4j0bCI7WWtqhXTIyVITqDGT1rKHUDi2Ja5evwro1ImoN55igO/VrQvKlCmDN2b25zUfO/o110ZBaj8vTI1JGEnV6Sh2k2L8a0RWpsKKVKjSiqVr8tVc9nP2HliDNWs24LWpk6lS3aVncx4Uzlzlo2EKCzoS+PlQiCzLIkUycfToXr5dv34TsHHTCiIYV61ahKpVK8IbylW9Dnjg9rlhYzNPMiiRIZRJQ8Jdjdg/TyXvDoJAxMmsgABw5Bfp1Vhd1j7lFSzRzN5kRC2T1hdGLaHk4ZHjq1GqVEn8vO8W2rdvj7UbZ1IHROwoJLj58mTsayPrVIKHIE8laIQCogGjYrVk53p66ACZWTJaNuLkLzLF6IbH+lXA3LmzOZWRA/WNqZ/i3bnv4uLlTUTQihMd+4wk5gneQCI64A6oLFWVIfcIFkZbpMGpgoWo78i8X1JIeWAev/oF0isQlauTJ67i8uXdsMYIqSUNsbbCqFOnA9q0aIn58ydBbxGI7g94a+ZcgoWmvzGKrM+g8aaqhzSVJYtRgCWiTCLNLVFPykOJEnb6DQuqr3unKQTunDy3muXPhLGzaDSTk36JsnuSynnFf8IoqD9pwqpmllUo6PL6LwWLHOctRfYxppG7UbxQI1y8mIz7676u8P7RyRwlf/3NK7x/sfFmFWyNNuWPKY7oNJ4R6wEhImZxEnHo0AUqZXsyDUhMrIUPFy9A164t8OKot9GnTx80uq84SpasgIMHtqNatfKqCSbiuwLOyfPALtaABXsV3MR3BwuvO4hQQKH5Wj40kWlru5YDKHcIQxwPiMzsPTzBtm36hBD13n37s5l8/twmFClS6J+DRX5mEaRIjfjcysvrlpGnmBep0edHn2znQbNqxVL07TsO/Qc9im7dHkS3zv3pO3Ij7RTXmpQzquY3coLUf8Aclp463XmSErdtO8hN9NGS2XjkkSZ8r4yMbBQuEcWs1evP4lrIEa+XuDgY9IJLyOP4nOI4f/egyM8s/lqwEA4GQVAG5Wka4Y5cvS76qy1RrZYJu3Ztg9i1dOjwHH48soxw+vTMayhSuAiDhewNi00c+QRWr7xZJVeR8k5nEJtFFSx4nymirPQuxo5dhTXfTyYYLNru4FRGYOB16nRFj8drKFEh4fhLjyKgsa3/KFicPhsO33ff7cxCb1fBwhwWeX3pTllZZ5pNiqYsf5dF/906JzvQr8/qgyFDnoDOoOTjfa44FC9eDVt2LkHz5k3hzApi+PDh2LPjJ/7c518uIUw5oZAa/+h0XkZ5d54P8QkJyMmRMZoIvUhK7UQwHI29ew/giScGkAxTrVYccnLCKF2yOqcM4198DF6vWLWJwnUW4hIEHKOgyHcx6gpKwkUyi7+7UAoePzovqfTFipQlevD6ZQOGD5+IvbtPachOKxeqJTrIcqHtQ5UI546OV/tWr5GExIyYaLwYcT03IhgSu0SgxQOD+Tw2fb8ImzfvwuwZ72DfvvUYNeoNLqjPls3EuXO/oUKFsmoyoQvC5/UyALEJlo8liWQWd/doxPbEk6PDrVtAveaVmP4nRMejR49VOPxjKnU+HQl7GOCO/bwNN28Cnbu3YID8aNEIYj3+KbPIDxYBFSzsGr0eii8jgdvjCSOs16FBg4cxa+abaNmyLiqUr4WzZ09whNu8eS/UaWziyRsdpZCRMk05c0ZQivezh1GuvI6j0ZVfLST3AlAalmJRIMQy8QSRIOdypmnWj2pCFfJLWk+A+r8WZf6jVOPOYEEQUsSP5I7JEBd3QPnhWiQYS8auXX9Qh/T0HMTGxODLLw/jmQGPsf9Ur05NPvPq1esoYaj+KvCFfUIAA9LTbqFMmSLc1LwfUOpsRpMoWUsGY+JBKS+RNpBxxsmTGWj6YAO8/fbbGDqsJ/uJuTmSiY3B4cMblcNZrOKySLbOoCw4es1HhS7v2do05A+DBeTECcAXEA9RkZj3c8YeExPPGzAmaR2bMcfPr2aNHQgpb4Q+vV6jzuKRE2uVp8GtPNSvXx/nTp7l94mroXzdHuXhDczMvElPUgkWUv+Gw9FISUnnnFleHp+IpTRGoUKlsXfv19QhbNeuG25czcGhQ9vh0Fit0kgi+EqzHczNVcrPJrP2gP5LwUJ0E+WBiXeGBMPRz3/CacZPBzbSgXvS5Jn0oXT5b/F62rWvy8Zv3YYJLPcsRuVFIkKqBPYY/TwlTWYHdu7cjd6Pv0KEa7cetfDQQz3xxqszULduJdx3X0scP74bwZBQ/AVoJP6kRrhcSuiYvq/UvyiAEovwACIbIaTDrevSQ/gaCz///3j7DuioqnbtZ1oyJZ0AQmihd5AeehUFBKVLR6ogvSMdVBAVRAREEBGkSFOp0nuXLh2khJaQnkwy/V/vs89E5NN7Fb/7z3ItJCSTM+fs/e63PEWo3Y+QlQY0aLAQVy6ms2RKdawlhmbHj0uxfv1DTJzWmgFt0/pJTJufDRbCwlVkLY3DwG6zZjZsCOImt2d4eH3pmQoPEV2wCJ4+vYVRIydxbX3y0Ux88sl6zF8ykNyJYJvq9otvxs6dt9C/v2q0Dny3BcaPH4xMp6KeS7CQ60pOcygRGTktxbNUJ9MqSbMt/HeHXeliPM9G/avY8B9f/wfBQj6v3qBpvPpMSp9WbCqc/vIEKFaiKtfC1csCMJTm50hSJu492acyCn042bhLvlqAwYMHICE+GblyhSHJnqH1kNJI1kxPF4a3okXIgeuSFpgOaNigDb++9vtv1BDAYsSOHTfRtWsTNtMjc4vqeBiRuHK9nJAIIVATdf89WFzx+apXr4kxo9/GiBG9aRsoQUYgp/KbpI4RkQw5ucVGMDg4F4lgpYt2IHho7U9jkZFhR1iQSrFCzLWJ32/WpjB9LNZv2M8F17BeJTabBMEoEF5RRpKgwTE9lYaTFEnJGMmomZIWzw/w0YzTeG/ie7h+73vkzRuJ/buledUJH33cB926vYFAnbY4szMFBVSBTztBn5Wxe/apZ+s6PHca/NmK0Zp2YjLEhlNgIBWhZGNkyMkhQiLJauFXqtIIq1evxstVxOxH5vgCz96NUcO/4ENMSjKQct66bROMH98JucIU9kB6O1KPmxVQFSlJyrm7ZMlILFu2AOtXHWPKvuq7L9C+/QCMGtUZDRvWgsn8vMeHfwKhfZDnkaV+HoeWUcnzlpFa06bTEFXqCb7++guIIGyZMv3hyiqoGouBm+mDUbd6AdSuPQsPnmzjmx8/+gWl71VK/Ccvf6Mv24PUn9VoXqkeaer60OftEcw2x73XF7lz18CFCwcRFBSA2rUb8uvf/7iAa8ubJaWuHZMnj2HDNSKHNAy9CLQKGCkd4ZreZpYQ0CzKWpFZsUXHsiQkNJjlNOtx0TP1SdP+uZ7L34kYzzc4s91z/OAm7U2y+2IaHiP7vdVUQxTZZXqzd/cdonJ37lqGqlVL48pZ4I03euOdEaWJMZKlKgDGEUPn4cfNPyJvZDS5O/mLCNDMiczMNGKYDCYXdUFu/rYTdevWxfJvFrPsOHYgGc2aN8PtB1u5Fy1mA8u5kiXL8vtWf7+A90kvzCbpe7h8zPZtIRa2DFzJOsTEjILu8mWfr0YNFSxGjuwNATgyWDwDZlI0ZJX7+HwmduOnTtyI/Xv3o3x11bTKSBHpsPn4Ys5m3Lz5M1KcTxEVFYlBg6dxpjt10hgyC6W3IC95kFJPBhhVPSqCJNKbSE4yqlGkSTVdoqN6Edm5YfsopmKN64/gaXPy9HfImTMQImXIl99626+J+V8MFi6ngraLE5n/JV+TKBxgU9qYBqcOjRp1wO07T3Hjxh48TUpGnjxhED0LuW4BtY0fvxTbtp3E/dj78CGVWqFrvp2MqKjcHCF/9tlnGDdlCHtEmzacZpl14sRWWK0G5Awtj7t3L+DsmbvsoB88uAbhESbF/eBm1cYy/gt8FqUoX8vez39kGD56Eg+LPidy5m6Nzv1K4aOP3sfJg0DXrkORlpybJVTBYuexY8cyTBl3FMuWL0OBQknkGNy+uU6bbL1YsPBPkrIy5GSLxm93f8PevacxZ85k7N+/FQcP/sKJ2qUbhxVsWnMCE+Q/dVQzNIl7r4Mw7rTEVGa3csCxyx8gtTzwNCmR5D2XOCIBsFmF4JaJEGkY/eHe/J1I8SegLL8K+vMl7X8EFf/7q2fg9aoxf9xjkZp8FWXLhWPjxtXwZADvvLMMF2/Nx9mzv8CeotzqD+x1oFmLZvhw6qc8/T/4+AOqyJUvX5ojZLGi7NWrN8y2hwyi8XFX1ed/qMq6+q/mxhdfzGOTVV6TJ88mTP7YyZ8REREMKUlFHCck2MKAmq5l684ksasYBd2lX32+mJjaGDumM0aNegdur6SI2TxCOBzpGqpL3VijTofChasgw+5FbOwZ+HTKwOTJAz2qVm2IV5vVwuLF05nCyIlZumgv0pLlhBJ8/8RpbyMmphjCc6h/t0oD0yXszN9l37IyhX1oxgcffIEPZ3xDL4byVW3Yteso2rz5Djv2bTpUUOWMlGh+pCYben5TX/8C/ovMIdvl/I+b53kkpyiVSw0nf5ILI9MFoT/4FA/g3qN7iMobhXMnElCvXj1E5ozAjRvH4NNlMOW1O9NhtQjiUHo/bpw8Gcv62mMvoqHmPCRXrV71PvElA0a9RbRjTKXW1P+YPnUMvv/+B2Skp2DkyO6ILtiYZU6NOqJDKVmOX6HZHzWfF9/1L9DnRH780F6BC6cAL73UHPOXDkabNk3xaqOZbIjBW46fceyYjmjVqggaNO6nTrRC6TzJfru9XdPG/LvBQtXTPi3bk72U8DQZYdYwNG8+HgWLmzBnzlTE1G6K7777Di9FRiI6uhFatS6GJUsWEWAmJ2mgUfhCHnj1ivFr8IayxBXgl2RnkixIlidEOomjAnj79VcHrt2IxeHDh7F75wqUKFEC36+fpuTt/iGAMzukPG9GlB2o/f0hf8T+c8NmD4yIj09GZGgY1q49jh7d3+LafvONOoiNdaNW/dIqo6tfjkbJeXMVRpcuffHdd4u59hd9tZHBsWXzV/iZv1r6E6nwRvMd3Lp1CzZTkOrbZekxbtwPWLCsP5KSHsPpVnyji+dTabvxwYcD0KfP23RfT03NQHiwGvG6fWp06uI0ZAx0Fy/5fDVr1sa4sV0walR/uMTL85lgIdNW5dAVSHJLoDEIUVHFMGbsFNKHfbos2GxmPLgr0bE+Nv34LUqUKABbiGhivgE4q7PXIbDchOQEeHGfAioffTwMr7/+Khlxot4jrWDKwgsmXhSzPDpER7+MiuVew6pVH8AUBLz2Wns8euDByZMbkJj6lGVJtvteNnrwvxsspPRggBACW3oGAgLMdACToCINNLvLrnD2mVYGv7c69SLu/17sYd43n8HD8i0kOIoNTIvFShzJ8IHfkAjndNsJFPJ5b+Hhw5OQYZtgB+bNXoPY2IuUQitTphZu3zpCsZvP5izDnj1L4dapHpFoJ/xRN++fBQunC/jlONC8+RtY8t1oNGlSE8nxiiWaL+9UwqdLFBXbvQcwBKheQ5brLANVfNwh5Xj1V7tNyhByRPxsu/8MFhJ4n9xXi7dWw/rYuHEjHG4H+S8/bVyLNWvOYuDgBpTjq1ajnMadSOY0pu+ArmzQPYkVE+1bePwomajWgAAPTXkcTifXlM8dzWcUEvYSD65Ak8o0Ll1eT8Tn/7dgkc3IVMFEgoVk2HJuSXCrUb0pewsb1v+IvHmFpduEvZdde75Xhs2+QNy5k4jcuSP4fFIzpH/XGrt2bETbtmNw9PhWPp8nCUfosep1qGGEqLDduAHUfy2KHJpKVcrx96elCBGvLdLSr+D06dMIDbeQgBgs0F1J1rWBWnawuHDR56tVqy7GjeuA0aMHwuVWOAURn2eqpMuAw+WAxRuJ9AwHli45TNjy/Ue7mQqZrQaeDm2af8zy4Nzlb6jLcPlyEuuwA0c3IygokNFs3rz5WLvyHCXaMpJD+YEGDenC+mjF2lGIjb0KrymTuIuNKx+jc9fOOHNuOUqVisad2zJmqoUFX45Hp07Ns5XAhEWqUkl/rf6MqzlplX+O0BTWLG/I87j+v8hEpYEom99fisjfZfRpDQul5NuUcZ+RL/GSpqJttXqpLO3yJvOBJSakc2FmOqTMM5GHkZiYhkZ1+xHBeTN2CzvZcU/kc9bBrE+Honv3Nhj49iwCaJq+UhFlytTH1u2LUaFicQXQkeNE2vrPkLb+g+PyPBHuudPQ5dTh4P5EIh2Pn/meMGiBG+/dC7zVeRTxIDar6KjagYBzGkfjPu/Sg/sH/5dgITtBUwDiM/LfXA1WrD2ypCQ7wsOtmDplJd3jTp3cjNdfH4yWbWugV69OeLPFO9wsG36cTal/aac9fpyEnj3HYOfOHQix5Fela4CJayvQlshSrVSZwswgShYWtzvBNXzNxqHOcJHN+WqVCrK8eeFgwTTpWRCa/6B6Zk7/LLTe37thXS9mR4ozIujo5GQXDu17RMuAzTtmok6d6rhyJYEl+OWba5AvXz7Al1NJ/aeJxWUw19CuXWl4u1tXpdthu4jbt28jI/Mp+30i8SQgSeFTSe+iUrU6HDasWDOPmYOora1ffxg9326JtDTxhVUSkOYAFcScLjU0cCVJZjEOuj8LFtIEMmoS9g5vMlO/YONLxPkXjm7BC75550f+QvkFUv9Fhr6Ob5Z+g+ZvRvHCx4//iE7Xb3VrTly6NNKk3BAhjq+/3oZvl+xho9Pje8ooL8Gifv2XkeVLZ2e3XOF+/MBHTsxhyvV681Gcsly8vI2NUkuQQK0TkEucXJ4PFtw8GnHq3wYLn6S29uym5rNO6vJrBXSZN28+uNKDeAoMHNAJkyYN41gzLDwUaXbFlnW7lIy+jPUkc5NqKTHRhwF9PiW67r3pr5F6P2miWP0dx56DS3DixHnMeG8Bduz4Er17TeXCnzCpI5GuwgHJstthtmkmOv56+a+Cw/P/ru1babJt3/qQUoh7Di1DyZL5WeMOHfojNv5wmKQ2SrR5vciV7yF27VqOkaOGsg917co2dV/+MrPQggWpKfI8NJyH9JOklCMZSnloEKqdLkrlLTBm9BS0aFEFlWOq4urVU/jtuosiMZs2f0IIfNyjROTKFUE0Yu7cpfDVgjWoWLECcuRSJ3TT5nVw8OBBhEWIJogPRq8OR4+m4vVWnZmZvP9hBzXu96hm9b8OFv5AmA2tf+7EyZ5A/THrk2DBjEFc57yAUO+LFm2BUuW97CXIIZs/fyW8M6QWJ2h6nSCfdUh6mkZ8i/R6Vq++T2lFyfQOH5uDwoXz08iLB5s2AhUhZNn8XXoMoNn4jTtn6L8iLRzJhnPlzsmMrskrdQjOk9EsPWoMSgH/92BxXmUW48e3w+jRg+AWP1GjnCeqRvfp1OwaWaG4dcuO8uWVGeuI95oq1e1MA3bs2Id+3cfi5s0TCIxQfhwN6nZi6nrpiqLDJqTGsvzweUzUGjDL6G3TNowduY6j0xPnZvIOi4TYjRuPULVscxqtFCkpnqnJqFCmDoVCevRVVG2XJ1ktVJ/Ajf8kuvtpt3/lcv5X05DnTl7iELKyYBGFYUndUtOY6gUYA8lNafJKf1y/fh2Lv3yfM/+lSz5jj6VAQYUtMNu8alMHRvEhyHIhMS8gk/clZ56yTKlNOhMuXbqPFs3b4cSJ4wgKFWGXLvj0k5koUCAfihctjLi427DaMhgkc4QX0GTRnj2x/yQt+l+CR5odmPLeRuIZdh34DOXLF8Xj38TZ3Y6pMz7hG1asWJyllcPxC65e3Ya6TeqgSpUqWL1qppIo9DeTn//1z7qxs5+klUzPNAIFVCSizuKLoXdbceZMAjr36IZt27ZizOhhBKaNHN4VLVq8i7j4X5X1ZC6l9p1qF2BgVyz7eh57J9YwBVNu16YnKfX9e3VjQLl+E2jZsiuCI24QGLjoqxk8AHJawzRZub9IJ//Ol58F+2VPf/w/+Bd9s2xeUhLZvWmpFpaUjhQdFi06iNnz+jMYh9qMaNVqCo6fWoV7964zoMhBueKbm6Sa5ytUkHgMc9BFDBw4EKOHDSa+Qq+NikXblk14YwAP6o3rr5Oy/s2aMXjzzVYMFqK5GlPjZU7o9h74kVQB4Z0IMtd/5joTpcEpmcV56VnUwXvvtc8OFlKG6KjEI1LC6VzcafERmD9/KebO/RbXrx9AeB4vN5HXZUXlytWRkRCAq1cPwZpTkV8yUo1Yu3YzatQqRgiumL/K+2Rm6EmSEbCZvP2IIT/yZO09sAh7G2ZzGN5//xPMmrYMyYmXWEVMnjwTXy9ej/v3TyMgSAngZjoSGSyMsP2fBgtB98nkQ6ThZFTKBps5EI9iM6hG9Nm8Lbh0aQ9pwNKxltORdps+ZW0Ag/g8eOC0hyJAckGDqhxgcLBJmJQWwJRShEtq1WqGHBH5sG3bYqzfdJBwcVHC7tlzANq8+Tratn0NPjzhxhDIr92uxI7/x5PxfwkWIka0Z0cyuRRLV4xAkyaN4UkH5sx5go/nLGLZkZERzzS/SJFMnnB9BzWiinS3rvW4K/5WsFBFn9pFz3FJ0rPkuZuhcwXwBMxfuC7RuY0alkeZMjG48usxZgyFovPTpKf1G40VWc6gw5UrccifT5CmAUjKyEBIiI19nvDwwrh78zaOHIlDj7eHcW3li47DqVMnEBru4eTN6hOdh79wUv87gcJfhmTHBn+P5vlR1PNgLX+pnASPzwOvR2AEHjhSBN0LFC4VRWX2wQPeIViuSvWSij3asgFSUrywBOiRO3dzBNoEXZ2JydObYejQAez/kdOh6Yz4J9qCnJUgIz2KQoUa4ZWW+bF8+Tc8ueS+zp2zkBoziSm/8efd0nawBPJQktLZlSSj03HQXb3o81WrVhvjJ/XC4ME9yTQUII9B7+AHkHc0GIywx5lRsuRraNCiLBYtmg2vXqXmWemCGyiIXbu2oEKFctDrskgvdmUqtpkxwA098eYZSE1Ohs2WkwSnzHQlcDLn80XsbYSFKzpuUgJQokQtzJ4zFi1bvo6EOKB69TqYOq0PBg3qBocjTgFRvBZNR1CDc//dh/v89/0HDDxV09JUvY6UVOHGBEGvydM9fBhHktqBnY851Th24nsUKxYFl6S0REuqXoawX4URqNObFQApRXoVgTAFKmitZF8STJ6mCUXdiqWLDmPggAGIe3KBD7ZUqUq4ffsMvl+7j3X8+o0LmOGZzOJM5YbPKYQz5Vj2b15i0XD3OlCuYi+UKVeJXIGdOx9xY4dYw3gg+PS/Kjc4o4PllTV4B8WXbRb3H8bJL3IdFLzVRphxSU5S5W9cs9OK4O5vV8jO7PjWa2jatDYmTJhFDMuTx8eZlVktBqSmZCAkWCQHgYSMFGVJqTfio4+2YsGcQ7zPWY4T7E3sPzqPOASzIYCo27z5XyLq1uNUB5kokREqb1Fryu0QEyYZT6tPJuNt/0sOUqMEvT+7/89PSf5ypJrEpofbGa7c5DPVSLhWzbfoN/Io+TRL049nCHr3Zxw48j2sVhPh2kuW7MeEyV0ZvEcMH0ziWVCwie58onsrLy/SVG/EHUQqgCjlt2v3Gc5c/ZKZS0iw6k2c3CPDiLewdlsfNG7ckLFc7odIKdDFLlkyi9F/DBaDBvWEKfCPwYLWiB4PTuzx0OB40Yrp6NChCRweOzfBjCmLGO2FzJQjRyAEMCiZhTvLB6tNut9uLm69MZPMOZdTyZoHGG1ISspEEDn1KjmQqDZl0iqWG79eE9/KAPTtNYuSYydPbUR0dCT0+hRej85rUdZrL6zlrz32/2CjKkMdr09zRdeJmI/UfE6eThERkRQBql6xCwEtH386UCFToTErdW6lAWEWARwHXG49goKERRaAuCdJyJlbyc+LdLwED7dBJg3xKF2sOTUXOrZ/Ge3a9UKvXn1Rr151VKvaiCpKFSvl5XWZAh3IcmTBGhBKqTjBEvybl92hQFk1akzG/cdx7K/AW0HpR2gOwhIsiOzTqYbX62+4qBORJ7dVQYP/zUvOFGn1yT1xKjVqIVqNGDEFHlcEZs8ejMpVGuDkyX0EMDVu/Arat6uKDz98Hw5BKgaL0bALQUEmMfhiaSZyBsLB69t9DUelpoDLNC16b+rr3JSi7CWnbnyiqKyHIJAeAaKoLjoXSjQp+//ZZ/nzYMH3yUbIPnMT/kGwcLmcSE+1IDwilA1HWWuHDsYSRj97/nh0794Oa5fvpwzBqbNb2IAO8Opx/boP/Qe+Rph4eJgJ6eluWKxKRoLXK+vakAl7uvQAlbeLOKYdOpSOjm8XoV9L01fq8X4/viHkxJGo1iiVnqvi9k6VBUEFC+L1+WDx3sR+Ss9CU8oSiKykzz6foLi8GDP0ewaFu0+3UEyU1+MDqlfpQ5TdipUjYLf7EBKifDncbuXT4XSooCI4dUnhjQGiheGFy63T6M2qEZmerhZKndqdWQ/P+mQYx0ORQdUJPFnx3XsUJQ0K1SjeRtE99EJPSaF/8frLYKEk/XVeKzU0rSHyQOyw2QTfAIR+nQNbAAAgAElEQVTZypJHUaaiohFLr4WsU49DcWv8BDbxeICObFOZKowd9TFmzpzIepHEMR1QtepriIt/jFu3zuLqRTebeNeu7sLMmZ/hSfxtLFr0GZXC5KYnE3IvrFWVbkp59G9egqh1Zsqk6gymzlitZZO5qNwtL8kq87wk0olGPHjwE4PFph8moHbtmkz3/21mI14JLo9TlWxGuZfqM104/xDt2/TAiRM7sWzZDo78fvppLjZvPoFBgzvh3r1bCDC6mKWmpblgswXgSZwqASXYfP75eXz86RgG7j79K9N2wSKqYTTEciA9LQ36wFCuzbjHKZo9hKi3hcPrTedaJf1eXpoHjL/95dNpmBvqpryA8G92MFGapclJOoSFh9A2wm73wOc2oFix1xBVxIWjR3fjwR0J5o0wcGAjTJw4nuA0yaQ2bFmDTp06IivjKaxBQdxr8gowhXGsn5AosPBc2kksjGfV6CxXvjLq1KmDZctnq7F/GvDuu+uwbtt43Lp1AwFBTrJd7VmiwBXIBmdMzPjfMwt/sDBZFDnFHywA1egoU7Q7ASz7Tn6K9PQsBNnMePgwEdUqd6MpToOGomSViqh8YhAk+HIl8pKWkogwAb7ACK/4LJpsZM6lZ4jrUrCWsgchKUmH48dPolXL3rh48QJCNaJZ0Xy1mIJVrS4OSmKQrEnvi9q1CH+YNRTei+6YvwgWPk2rUnoycloZtWrn0aMk6ka2fG0ALl48glxRSvpMNpVAZsWbQoKknt4a0k324fGTx7BYTUyRQ6yFqT5eqkQRnnKPEz0cZy39+is0bFgducKrU7il5evlUaJEJVy/eYaw8Vw5NWOllGSEh4cp69R/WYJwH8iJkyIaIECFSsIIFmHbMAY7eT4CwtJBiarodGcYyDdvmaLIbi47goK1acwL3v+MtHRYg9SBJMGCrnYituQDPp65hs3fefOmoXDh2jh4cBuKFw9BWHhOZnVbN3+nmNAOoVbrUb5CU+o3bN/6lKZGot0pNfflaysprGSAi9/vdSfy+t06oX27YTJY0KJFK1IWBBRlCvTALbuRWq3Sb1BB4/8qWDgdNl6f8KAk9oiG0vz5ezD784HkboQH2dC370wcOPAl7t79jXoYRAUb1MFkgOB/AmDPTOfetZgFaCblh3JVT0lKo5K9sFFlAt6hYxeC7u7e/4VZvtVrxa5dLrzZpRB5THkLBakpjVEU3wz/Q7CwKTqsqHaTou41EUSUK8/LmDtnLnoNqKPsBY0WrFy5HX37D8STJ7cpwUYDZLP4KGTCGqgyCINPda7jE9WJCJ2DQJnwHEH8MzhY3NO9MHj06NFjBNauW43k5IdE440ePQ0nTh7BkSM/k01pNitCmzxgyVRIyvGngf+WPZot6pSuLXuVXtszfTxNk1KUDoVE/eXL12Fo/89x8+ZBRBaUJpETgZpWgr8qEmFeBRFXO1ooCfHxCahSsSlTY5EEFHJQyTKV6a519uwOfP/9Tlw4dw3Tpw9C316TOCodP7Ezf17uqTIRNmoUdKN6PuKvwl3/YpFDfkx0IWVPlCz8Ne4/vg9bYC4+uyyZs5ut1NwIsgbBbVhMpvHcuSOUL4dbkdde+CUliNAm9EK2MsDr87FhZzYrToCsu3LlGmDPrt04evQovlq6CBs2fIddO/cS7XrkqPCF8sLrVQK+mzc94VQgMcWuqATBlwnSat9ONWLhS+eai7AVJjjLHJKL2asoV0nZUqFCEdy/fwtmawavw2LTMyvUecTb9ff769WrrEtUt/9dZmFXzOBAxYdKSk1WDmFu0R4FcuVV047OHVvj2LFYtGpbhfehSgWxkQQcmqp6gDEeqRmpsAbk5+bOtCsD5ABjCJGd9ixQZjAqWlHU587aTqTn3dhdPBACoVdckXIVWO70G9qcGZnVGqkUvphZTPhjZjF4cFcYrYruavQFcjE6MkzYsGErevaegOvXziJXflEwNkFcpjp3HoTrN3/DyZNbkJqWgchIGzzI4i8KsoRoPhcia25HUKik7+KwrW767TvXqF4kwrYczToDULhweXTs1B7Tp0/goRkRURCzPnof/fp1YTDKkGxE8xXJzHAgiMFHW6ovuFmyF7o/w9AgxP6ulpxakoplOrKUFwRMWLt2K/p2m4Xly5ejVadoNpfsGWKraGbdKDNqp0t+ToRIlCiPhJ7Zsz/BmpW7cPDgDjaOpk+fhbmff4m0tNtISvJQm2HNqo1ISEjE681a4fr1Q7A7Umjok5qWitDQEGYU6vRVmVtAoD9VfvFgIRWHBPqPZgAzZsxEUHBuJKeIuZNMJ9ww+hSKNzhyHef0ZcqEKBxJmGaQ/KLRgo0qIQ0mITQsjFmOoF1DQwVDoUR+58/fio3rN2DHjq/R+JXOFC8ODwtEu3adEBd/FteuXVHeJBleiLvKO+8swsrV65l+z/+qN1q0aAivN4Wj0rAQJdzkzQzhpnRCNqUDZn0g2rcfgXPntlFOYdSYLjCbLXC6UwkcfDZYUCVONCv9gL5nAXF/9z5klyGy13xwOSwEQmY6lbR/oCGY66N5q8687j07N3HEWafhy9QymT5pBJ+X3ak9F1sqslxZCNDnYdBVVpniL6I0TyVjadmyE2Z8NBYVKpTH47vCKn4Nn80fiDffbAFXujosYuq25PM+/MsaTchXMmT9/xQs0lSw8AbD6/EhLUmH1q37ICklFqdObYcnQHluJjzRo1Klxpg07R107dqGm0IWM8R+ULr2hHG74HKIFJoTodZQnhRCMb9zJ5UPplevjtmaNBvWXqFs3KXLm1CgQB7s3HqHp8SJs+vYJ5AGb1JSCsIjRY/RA6NelUvPW6/93eeV/X3+Byc5JvebAs74NHd4+TJ1IElK8iIu1kr9whavfICiRYpiw/b3EB1thdfg1coO0cHMhMkQoFSqWIe6ofcYUapUQ4wc8za6d++CtFSBcVfBzJnj0bt3awwZ+gE/z+wPxcqvET6dM42sUil/RD1cWMCS4aQlpzHD8fjszFyMBo2Z948/uPYDOg+yMlXX+9YlIRx9CK8+gAGyfJUQzJ3bDQ2qz+bvqvfaNXz66aewBKYid548iJeGbS7VPHuRl9+tOzU5UfVhDDr2EixB4pLug8el4wlarFgdlqJnz11mebHy24/x8KELVSqVJKw7X/4AUg5EB+POHRHxqYJGjRrhs0Vj2SeKf5RA6UeHXbJTIwxOARICSemiZn4Po4aP57OLfCmdwerugy3KdsKgDk6d3wfFj6mSrxNW4NfneLFArQlIIDU1S0H3jWqkq/cpx7IL50WkuQF++WUTXnopDAP6TyRC8+edn/N+6UxiIg64RfUr2Jxdxsg6lp+XMb78KUpoAuueObcb+39Gt/x9OLKcR3HmzHGWPZIYT568gs/3btw2hIYI8U6ChQ6OJKBmzYl/lllowcIXDI/LC1emHjlylKNAx/z5k+AJ8FARKvlpbiI0Yx+fRWhooJIul9mHV7OggwcGvWD7TPTc3PbjRUb13fsPUEpNKNbDhvUn5kAyjz49Z7MXcOjIUqZK9cWG7dEjXL39k9J58I9yIGSXVISF2riwgoI1TveLZhZ/M1j44EZgQCCcGaF48iQdMZVGIDElEW/1KEGv1XzRqtEpPgyk2hskTVf3QBqze3++hk6dOuHhkwtMDRcu2IbRo0cjNfUSrl17giFDR2LduhU4ffwsp0Fbti7jiakP8FEJzO1ULFwxJ1Kq3apXotf9u56NNGRFyUnWfuoTCWBzkSCkA3mZ7pDMdvzwHYRaQhGcezXOnTuD0BCNtpjtQfIioUJVTuLgZeGITgh7Cnmbki7TDQuVteTE+/nnSzzxr984iDx5amDF8m9Qs2ZJdH6rJ0eg+w98z6a79PcEp1Cn0SsMKkVKK2/WQL2Fa08Mk6SCzXgK3LyZgiEj5xFs5nHqVU/GdJfYl+KlHQQ9BZhUT4DBQspdjWmuM6hGInQaie9F1x488LikSSskQy+y3OkMbl63AWlpwvwW1e/GGDu2E0aPfhurvzvKA/TylR9QoFBBUigkWOzduY0kxqAQG9fMrt3HOG7fv+9X7hW3M5Sfo3mbaCxZshBZycCqVWcx44PWHNFaAowMFqdPp3AKc/z8UpIj3R7Vr8wOFpdJJKuHcWPfxpAh3aE3pyr1HV8wnFlunDxgZDTavu9TlC1bFHqr0m/o3+MzCuUe+mUx71vqYz1WrtyLpMScRDKmpT5gfXjp8mUqWFmMhZhp6EyJ3FRx6Rs5npGGuiwIa2Bl6mB07FyeHzjYXIYIzioxypn7P18qzOv9//aiD0znZsPV61GwZntWkhKlMYXwOuEVR27AoVH3pe8ls/hpE9dj0aIvofcVRp1adTBoWFvUrx9Gti2NnAUrJl6jeuD8+QS0aN4Gx4/vR1RB4Nixi+je/R0SycqUjsQrr3TBt8u+IdW/WKkifICRETI9Ujj9P3x8nTrtstWZdP+iZ6BSKK2p6YbbFYAyZbpAb3FwKhCRy6wYw5k5+QyfPDnEuf7EiX34M/TyfNFDVWuz8IDO1rvwGyH5jYCFOwE4s4DixWti8eKv2WTv1qk9TpzYB7EUqV27KXr1r89NFBERwmDxww/buUl6DeigArZT9TQe3FCth3cGfMIGX3LWI67JcmUjKI78ZtvXWHr1H9CRNX2ZsoUpgGv0iAyBl+s5LCwUHm+WCiL656wQ/mnM1Mow+B3GtJ8XH1p5udJ1eOuteTh74StcuXIRXgcQkaM6ho1siJkzP+T6kvsTZCtFj5l7D+7wc2e5U2mfMWHMF6hXrwxea9aWe3LxsvfQtm1r/rorVzyoX784J5wChUhNyYTNYkFUVBP0HlSNvYsAoxAVgYxkySwmQecPFmPH9MTQoT1gtCrEZoAuFG6nFz06LKbe4dkrqxAZaYIvUOEJalTsSSu6AaMacFP9vPE+pfsTEyL5QfPmCWJmEBEZqcR+A4twJHj/0TlmJnuOTUN4eCBlKK5fj0X9Oj1w5Mhu5HzJS3rymOGf4u7dswjLqYnb/MeDUGVI9lp9wWDhdKpOcqZdyaJD7+B158yRT72/z4CbNx9g4+ZNXJBWqxK5cdkFLNYdd2+Jc5YRHl0shWDadWzCptvjuFu8j3t27yNPoWeP/hg7diBy5JaZdgtkZemxfftPuH7tNpGgC+eLOtRiBIWZ8PbbPZGSdA/R0QWyeWHZAeO/HCzsGQo7IS/pXZQu3R17jywnGtXuVKhUi/igZoh69jlyFhYsmMQT2BYU8mKydP5NoVF4/ixYqDimp7m1yWAktb9ly9aIjT2J/r3Hs38059OpaNduOH69/hN+++0mF7Y06gQqIkHDgTR+Nr3DwLLj20UXMG3aNCpXsRY3pBI7NHVKX+TNayPfiM/Wk0rx6YSkh2QEZ6V6ObFRYCD5T3naGE2Wf/X5+X5y5hk0O8JnggWZ13ZZIykYMKgayy2ryYomTfoj0HaV2bl8Njm8Pv1kNRu5HTu3R5MmTVC9VmEeWMJo2LLlKnr17oSOHTti7hfDeN3BARbKI9apU5HEtcmThlHHwqATUew3UbhMOl3XjXqVWWQHiyu/iviN6Fn0xLBhvWCyurn5LQYbpb8K5m5L7sbJS1+QACWxPz3diwL5YrB9+3bUrCMWbQoI880332HypKVkSXbo0A5FixZGWKSkPBvRq09rpKam4WniI6Lwpk+bTDhpqC0HhgyZhAN7D9FNXOz+mjVrjQhbMNatWw5bmCYmmg1b1gxQBMgjUxt/uHjBYCG9CVrjeZQOocutHI8C9LmQnuaCK82EqlXbIjXrKW/0jXs/IzTUhiePVCO3SZ3x/DMtOZinkNlm57gty52g4UoSGUS2717E0/jU8bv0fl2xcj6qVy+Bqi+/ir17d+BJnJsmQnfua1JqZjdT7Dy5C6kMxR8sNcVo+okyFf6nx9kfv1/IgQL5ljRURFhefrkH2nRojq5d2yFvIaUNIdwA+fcD+y8wsG3d9ik3a+YznJkXvgo5HbXPoPd7Qfohk1A+I2npLoSEBKBm7TZ45513UK1aXbRt2xYnjv1EI+SK5SuhT58+GDq2FwO+ULJTU92YOvVzWhYcP3qeYKNAXyEVGC3HefLuPiBBUfxrvLh//z7y5c+P2AexiIqKJubBqDW9Bdikvk8H0VoRF3S3ywOj4Kv/zf33BwtjhtKNFeoCn6liOMMlLumiNVKIKmmN69XGwoU78NGcfiRVvpRLRpzAwi+XMUMaPKyvgns7lFr7ufMO4ileyp/OYBMcEkgcS+IjEcMORcN6rTkaP35iCz+f16VD794z8eP2zxAf/wgenSqBVRkyCbprV0SwV5SyemDkyL4IsHrU6NMYRFp1yUJdeMMXfduLY8CEJDd27tyJPr2m4OzZk8ibX3WGreZARrnbt8Sg+C2sWbMKOXOKkQgwcuQkLF4yTc2Q2aF1ISszHTlyhENK5rx5y6JH17cxZcpwCKKwXLkKWLHka9SpUzk7WHg0cVJ/+u3VRG6M2bJ5L/bU/MFCHhAbt4lxiIzIiZTEQDaN1nxzmV4U361bRnz+p1+8i0KFFClM6kpkAbM+2ofvVx3mjc/0PIBBZ0BQmI4PcPr7g9C4cV0UKKJowjkjqnLqMf+L0Zg3bznSkuwUHWrdZiDr8lebl6DHaVp6PEKCQ+jM/X8ZLGLvP0KefHmyG2G1aw/B/Uc3FKAOjxVlPTNU+Uc4HjArvHlrq6JMs8H8wmFCK6f+52DB6YMGALx5O4O1+W+/ncbSpTtw8fxhfPHFDHTtPJQ8mnT3A6SkpCEyKJib6N13FxL9GmAM5Xj6/j03oiKjsHRVH5QuXRy2sHSFM7DJJnLAFKj8cF1uaRw6ILMvedksAfw7GZgul1KMp17qvwzWzwYLKTu8Fq1p/3uwkAwhOro8RWqWLppLb9TaDfIQ1RxTvRLLK2F0y/TIFqIeRnKiChb935mFtWvWYP1Ps6iVmpKawOdp1ikF/ckTPiIHJy7+smKhOoA9e+6jVbsKPKgCbcKdUY5kMTGToPvths9XrlxljB3fFyNG9EOAqAw53bDojDh+7Aoa1+tFRmKbLiVhNCkV6Hbt2iMhIQn79+9CeIgPeqMOWc4Eldp5QnjSlivZkZsiMSmVJ+ugkXV4s4UI9fDhQxTMV4H6F057NEqXroTLV7Yjf/7c2Lj2F/Tq1QuJiWdgsehhCNSaaRpl3uvz495VffvCwULLVLI0EpPPq+Ddsnjk+lOTlMp2gbyVCRLTWxKRN28EBNYQF5eEXJHhSmHZJ/ZxRqQmewggunzxEptppUqWJmMyPIcAW8QSTmT1pmPRF+Jneg1pyXKKN8KFX/fg11+vY8TIwTh2bAf0AepzeZxpyv0LagFDc9JWaCx5aTDrf7tZ5QDTuudbfhA5vUGwWgtwNArNrsGsC2b3PTnpKK9lwRLVVQ8PCf53abif0q2Z22SHnWd4WMnJqbAGhVALUtZZjx7DoTcaMGfObFSqUIbeq2aDCRUrdkLtBjmwcOHnVMiSprkZVowYsQTLls+n7Nwnc0ahSZP6eJrykByYAK1RmZJ2j4HZ4VIAMz3U5K506QrMSNq1q6Xpw6qs0+NQI0U5sPzCSC8cMiWFkesQsy2fpP0SgJWSvtcrQQoY3G8y2ba3bx1lOVi2ZCU2yz/4WMoHO5u7cn/cPlm/Kn7PnbuNCNbGjRtj2fI5vDwTJ3OALVjkETKQ8AQEt509txt584YjOUWN0KOjyzH41mxQkn/PDhZ3bvp8JUtWwOSpgzBsWG8YLYrLHuDRYdasRZgxeQV+/fUIchdyI9AskVU6tKXRuXNXfPzxOI5IszIdMAeJUncSQsLyUaMg7oHMvCfgwsUr+OmnDShV0cNNFBKi3XBXMDfD8MHLiVd4Eref793trQlUPTp+fDVTX3+wEP6AvHxQUMp/nVlowcLttqtyxuA3ivEpFXNbBMaN+xDbN5/Grl0bYItQN1IOm8GDByOmen0KxlhClXKz2ylwbwle2rLRmk8iZSCaml5PAHEJx49cQtGi+dHlrREEFlWsHIHQ0Py4dv0ScucOhSXYo3gYUCeZZFIE/nj8AsT/3WDhyPQinb0JPY4fBlq3HovkZCMzB7vzFpt6gQiiDZ854DY3yZJve9OT1EZ7xBfeJr9bKz4bLJhKqDclT0t8ULIUIE/0YWXzROUvgdjYa/h5288saVd/+w22bLmH3u/Uot+INCblJV3/J0+AN1q3x4ED3yMtQwEDgyPUM/G5k/jsg4K88PjccGpr0uu2ERRVpUpt4jXmzRtLlK1MR/i+6UaSJX0iFv1n3JB/cksor6CAgM+WIf5gIV/fvfUSpRfP/PIL8uSxoH3rHpR/OHV+GzFPsbEPaVLkED9ZAxAfpygEicnXOOa3BauGsSPNQ8WxCi8XVUZdbsEyFceChdPRvXsHJCWr7LdgwbJc23MWTKRQU3awuHXT5ytWrAw+mj0Kgwb1UJmlYAvSgddf74KMtAzs27cJvkDl1ZmZakSJElWx4cevEBNTET6n8hmRsZeMQd3ihaGXhyHSeB7s2H6WEmljR7/PINCta1NUrJgPSclq0Veu/BaqV6+GFWtG4NGjFLRsMhRdu3bF0OF1YQoQtqp6QP5g4dWpZpwYEcvr32YW8h70tgi08fTP0mjfsY+zqF5+6/ZFovzc+gyi+ZLiAygRWLVSP9SOqY2l3w5Hvnw26kNK/WwyGpgCO5xKTFaBqIDOb43gOO5+7CHs3Hka48aPxqFDe9G3/1jevxXffQC7XamoE2Irm1MYaj7NNVqDHNPaWl5+yTry3V8cwZmZ5YbRokf803jYdLnRpMkSnL94h6Clp/YNdAoLNdTipCo09CLh0wcOfU2YvoDN/qvBwj8d8MdbvUfTKZUxNJCYqu7p9Cmf8M/BAweiSpXXsOPnlShYMAc6dxzJ6c3ug18oSXy7+IToULXiGxT+7dSzDmtzt0cxd20mZSEpzm0cd5vNENWuULOVjdJ8BesT9zBp2msYMWIEzNYs+pHo3WE86NRz+CeR4fnv1XxANUcwf9as8CeiJaOmIk/uAtWqNcOQoa0xYEBvbFxzEUOGDMXxMwtQtGhRrrnEp+kIDRbaBFC1xisUVN6ycxVq1ixDVXR5ySh6zJgv0aFzCZZzriwdSpWqj3IVIvDjjxsVNiMDeLVpF5bUJy6sQ3CwDS76hkyE7sZ1n6948dL45NOxpIDLiEhw9slxIhVeHi1btMT8+TNgDpM3cuD4ofuMOg/jLjCokFgqHVO7i/RZl5YmC++Box0PsHz5boweOZ0Nv3Xfz0fNmpWp8p2Q4EDRos3w1VeL0aZjEezefRSdW0/kjLheg2CYLYHZwcKffnv8RjXauO2FG5xaZkHDWTGecYpqkQ8GkWj3+jB4+GTs3bsXx0+I6a4JKZlKR8LgDcLFi3fRtME4lCtXDoeOL0Ji4l3EJ8Sxt1O5Uk0CW8LC9awjA406bNt2EK3f7Ie7d64QiVq3biMcO76HD7BQ4Sp4+PA07FmSdVmQmZXBfoHBp1irgRr5yc9P+G8HC8mC7zy8y0zCkWTAokUpeG/iR7y2KnUz8MMPc2HMAg4cAPr0qcmue4uWpVQ29i+nttmmzf7M4lmeDlmTXg0QZ0ZammSvIihEGxKYzVFIS37Arv6brRvjxInduHQ+kaI3W3d9yvRaDH7l4PrtupMgrVMXNrKJbQsS0JMLZr3gLrwQ7JwED68uQDGmM4zUrGzctAkboq3a5mVtrzemIi09DWHWAlzzTocYCP2u+P7Pw8bvwUJ+1uNV7+Xv1Xth4B6yJ4oNYXeER6Tj5583EJ5esGBjzF3QjfIO4hMsr6dPgG+//RkfzJrCA3f6rAF49CgVR/adJu7k+NFbyMjMwFudS+Hbb5fB4wTGjVuAn3d9Tb6SaFhIUJ4yeRk5Mr9c3oSIiLDfg8Wl89LgrIH3pvTC8OF9lL2ZFzi1XwRyW2DGx12ZokivTb7eqd009hoOHl6sITUFGKSDx2mgOnCmZujq8Yn7tQku+o64kfDUQen7B3G3yLkPDzHj3Ln7qB1TD0+f3qZL16hRM7B04QrW9AajFwEWEY/RHJ79akxaFBbxF76e9yz1P7G/kJHzIzT93+YVuK3gP4weNiYzky24ejUFLZqPYQouHnCbNq1DvabqJ9I5c34VP26S0ywSxkA1ldHr9IiNfYSmDUYR/Xfg+EJF/30sI9ba6N7jDUyYMBKLF+0krXj7rs9RqlQMvvt2MTkg4RFiCgSITasoiTs9Cs8i8DpZyCLMy9PMpzgh/OhGATPJv5HB8HvDkVFa23nPUcgFU0Jwl58xqXcjM8NDJbCMRHFwB15pOhxBliBElT7EgBlMWTqxLazOEmzgwFb02tSbnjlWKZPnH2drZYRfQElTByM2w2ikNik9aXyqNhcNSjlc/EkT3BpCMtDO/lGgKUyr4cX3A0h8DJw7l4DRo7rjxIkteL11J/a5mjUVVuYSfPHVKKSlJfH+y4H28C6wYMEyhOd0o3//PgiyKdamTltbonp2714icuaMYOn74BbQseM8XLu7mr9/177ZqFGjBvRaT4M+OuYAZGnZ419mF89q4Dyr5uZffH7FLFF48n+v/GlMZi7t9ags2mMPxMyZ+zFzfmckJDyA+FVXqtQNr7+ZC3Pnfkzekayd7Zuc1B59/PQBD5pcedT9y3LeYxAdN24ag5/ogwg8oVyZMujSZSo2/7wQcXGP4chSEodnTiRxMvco/hBR2e4M+X1jobtyyeerWLE6JkztjREj+ijatMuL75fdpQDtyvUT0aRJZZ4iSUkZqFOjJxuWa9dNVtx5eQnpKF2w/AbopM/gZ01rWq2ZmV4kJboo9Pv5og/4oIQWPXr0BOzddQCnTomXJtCmTQe47Xps3boaRpOS4DeaszRBWvXLRE1cXv+VYOHzIc2ewTLAAwcl+9PirahT501cvWaAzWJDZpYSVClX1UFfyE3rdha9qOEAACAASURBVLJeXDD/Q44VxfBMkKd58wiJR4d+PRey57F4+QiCrEaMmEuTX3vmDTaXSpdsjNu3d2Pu519jy9Yt2L9no+poa5wPa6DmV+lyMAW3BCr9DyUpqgSI5esMULIbJFjy69pqo/6C5LHq0cTHxzHoSLZC/Y/sYOr/H6fyHpVpVppsQqBh/dF877CCO3D58jl4EkXY9T4GD2tMG7x3BrzOHxZynZQrBMbJ7/VLW/hElt9LuwRBtGbroWq/MjkpgdcfHCqiQrLSjXBkOaWEVmQ5wSNLMNGl0GLQmWVQgRMKoQinUqt+q+NrVHh6uVopCtveuHpJNSYrvsQJ1qRJ75FPFGIRsRugWCmVIRQqqP78cNYE+tCaDGZeovAoZNP9+gvQpEkfuAwn2Eicv0g5oDlSjQgOsSHTrlTOcuZWSvR/2rd4ns3MRfv77VeLWIOESmb1h2AhojhyaKiGpyM1ALt2JqPrgIqEK5QvXgrdu8/Hndi1pO6HBtvw9KkL09/byh5O1ZhKbECXKW9DkSIFYLFlIUcO9RllCpKcEo+8eXOSyn/xYjLeaK8IagXy5+LSSYqT5m59fDpvADp0aA+PXXogQiS77PO9/HINjJ30NkaN6suGpRC+Rg/eRAXkU+cWIl8+RQ+XTZ4/Tz2MHDkS/Qc04ddMgcp0VgcZnToRYNaxrnNkKeCLyOTRTEYi/MPHyJPvJf6cNJ/q1n0DRYrkwdKlC9m4qlq1LkYN64fevTtzE9ITQlq4vLF+iLE/0whRX/+rzOK55/L7X/0eDup9vVo5kpmpZ4ZRomhLygDOmj2JqdjWzSfVZMCpmJiWQAcuXlyPyHyqN5Pl0kaujxXasFbdugSxFSxowunTV1GrXkNqchYrWBxt276Dvu+0JmIuT86KJGVVqBDJYCETKFU3q+Dg1TIzf5lFHwfJEX1GmEy/ozopbamNFimDyFjx+6pkU1Z7yUbzSl2ovVQpIdwQL/1InXZA7EJaNBvMZ5qr6BF+FisCsWvXYwx8pzn9Wtu1F5+KwGxajrydZI8+n5ZZCDdIu0YyimncKxmcgk+bND9OIXhRMQxW1ffSBargodkd2u1PeR0MOLJmXGLxKJBOI6xWPW7ccDENP7h/I4YPn4W8+a0YO3YQZn+wDTM+eB+/xYqyfBAl9+THBg58n1md1xPH4LL4m/eVi7g3jNmu1aaa57WrjcAvZ35BuUoGfn/e3MocXG4lZQz1yfTSNeiVy/wL85OeDRbPavlquAuvlk17syyUEChfrQQzh1FD+2HhwpN4/4NOiI29yZ6aXMaZ0zdZZuWJCiHS1OFWpE+ROJBgK2spKTELwWHCeHYg0KRwHMXLlqKYUasWjRAebuM6CA+vhj7vClJ0JpAuPRMtWFSrVgejJ/TA0KG9KLIi04wmdSZxpn7hymJyOyQsyolZJLoenchq1IwgH8TlTmDUTU9zciQaVSCXChKBISoqOsTgV7qe0rgTlyMXUyN3ejBKly6PKVNGY9CgLrhyJZV15vHDOxEdnQtGeSYUV9GctvQKnEWbe+6O/06wiE98isgckYh/KnL0Ibh+RcND5FbObI8eAD/9dAyTxn6hUHv6dAJ65i3uhlq1YhjUxApPKP3duo1ElepVMGBAR6pnVaxYG8Hhkdi37wdcv+SjzuWxk2swa9Z8wG3CxIn92AOn1oLfW5eSZlKYKxMjt9TF3CxaTq0R3twun5IKMMsGU4SrbIUkSTS0Qys1VQm7mExCDpPJinYbtbTY5xNxHqUUlZkG7N+fhtdbDURYUBgKlT/L6YLJpcfq1ZcwbsxbBGU1alwFAQEmThBk88r10hbiWZm/Z9JuEeWVg8RqFS6FHBxiXO2GyZjFzMHnUUFCIPfUABENWEa5TLhdTkoRSMA2BkYiMDAAznTxw1BiSW+/PQWlS5ZDt25tUKNWZaJlI0NthC137F6WFG9ZdxIo5VTdseMIXm1ahZvKHJTGUsKAnCy/ZRrw9GkGalTqiNT0VMz5vA+6du0Cs0mZbAcYRS3cCYtNuCE+uJxmVRr61bv/DBj4Z+VHdrTWAre/DPFnF1qwENg3Kfv6cEUhr1iBfbKNa1di//4kvN2rOsvE6OgIBIdYkZmu/F7cmt+sYJMUOziE91eyf2G3CiVBLlsEmKSpmbdQMQbdWR9MZN9CGOV589ZGzQa5sXHjBriTZTI0RsG9a9dugNHv9cSAgd1gCVDpWInodlTA2rFXGpMKQXjixEW0atkeDx9egcgUpqS4YLaZuKkcLjeDRf7oHFxAXrfSOzCbghTOQKd0Dn06FTykLqxQoT62/TwfMTFl8fmnuzBjxgzcvrOLqkdudwbMkudr0m4wKFUhn07V6PCFPyfU+2d531+mF9ldpAyNep4YJ1qbBly96kVQkJ6OaXLiB4ULYjUL8Q9kxt8Dt35VJ79olUo5tmHzeAaG9auSMHv2bBw9J+xR4OdtV6j9cPbMDkRF5ULZkk2IwqtUJTfKlauPK1f3040qKp8XbkF4QU/tSB9UL8brMqjgFOj3BVXTJZ1OGcf4swcJCv5E4o8cEo0Y+Ywrgh/gxJm8S72fUe8jQ1Y2XkKSgHIy0bFTbwKPCpf+FadOHYc7Xeb2h/Dx7N7MhqpUy8PFl5qZqhCRlKmTrokqFaVRTJ1QDbMSHCQq2up6ZNNSI1cnizqTB0eASSjaJvh8ykfDr4EigUWuS1CH9MWwmjRhJendANeuZBBNK169N28exepVR5kJrPj2Qxw+nITmLWpwAlX65VC4XIpn83sWJg1UZZ2ZEC8ZMCAQlzx5+sBjOkkOzNCRb9Gv1z/RykjLRGioZDpitOzlPVTB4vn64k+EiZ9firJcn7EI/YNCvXaRPn2G6tkYIrkn2731LnElN64fxq1bTtSsVpxygWMndmIGJfeda9MowjfCDg9WEo9CVBKwVoJgMmzIcqYyY7v/QI+ICAOCQ/KQFHrml13IyHDBbDKhdesxuH5nJy5cOMvRaeXK46C7dMHnq1OnPsZN6o1+/bswWIiBS8nC7QmtHTOxOaONNN6mTv0YXy/9DjdvnkVaairx6QWioxntInNZtcXtJOxZ51MpnStLnJ1N8OlVlLMFi2yZFxtXXedY7s79vWyqNGsykJnL4aPLKXbrdGSqGtvf9Xo+WHhVaZRdB/6VldxfxQu/MbBGQfc6AxAdXQaZmXJ6SSpnos+oHLpc3C4FaJk17QCWfLUEmY5Umi8FWO9RuPeH729Sa6HR60bYbCZYA8uShzBqZGt8//02nD11H5Mn90O7Dn2YQQ0Z2pWnAAxPeerqdAYFanMpgV+jTiljebKLWS170MR+ZWHIy2gQzwnFQFW9DEWIkx6TZBxOYcCp8KNUlaQbJhua3hAeWAWyLJm9CN4mAfv2pePttwezT1OwxAWeXIE+A+bPP43P5r7DsiR/QT0bnIJ1sWfZmc6SWMXuvXB5/EHDw2uR3yWuc0oAWl2LfF0UqVg6+dRnF3UxPlKPfL/kHKLkroKzvCT7ErGYAJOZ3y/TczkZ+/efSKLUdytXon37Hpg44WPUqBGJWrVbcM2dvvgTm87CMZFneeHCFZQtWwp2R4bWpLfi8WMvRg/aiC1btiAy310cPboPPkMSsTFZGWqTye9zOr2wZ8bS45ViwSJW8x+vvxEs+EG1A06yxeczEDkYNWi/O0t6O8Dy7/YR5fvo4RWWVVG5o9hTWbJ8ErPMtLQM3tccESHaPVM9D0G1SlAzB6j3cXnsSngqNDfxJI2bvMr7d//eZdUL8+kxdeoKLF2hKPG6TD1q1JgC3aVL4qJeHZOmDMTAgd0Y/c+evYoGtbty3NLyzSKqAecUp+0OXJC7d69jibBly1HMmnGEm6VFy8IQBLDHqNJ3CbakWOuBR48cCA6xK80Cn4Fw775dVtJ67vjFj6hxWarwG/zgH37cWhm/iJ4Ejx8NL2/0q26r6QOeDxb+B5YdNJ4DL/0Fd0S5urvR/NVhuHr1KtyuYFVXBwiSLRpHL05WArkmpfkpnWmpAbu0H08JMoc3mCi6wSMbY/LkUYSBjxo1C18vXYQnT37j++TKFY3Hd35DYqIdtRvUJE4/MpcOcXFPkTtnqDrhDRrYzKvKL9lg0qyTslBOFUkxhQx183YKpdauXrlFENzpU3v5yf1wC51Wz5i0eiN/gQJkahYrVpRBvWy5Esif34yIcJWKxqcAoWEqIKZniL7DA3TrOo44hUKlruLYsYMMlNOnC1lpApnGOXMoVKmQ4aQcCNRs7lLTVNDR0x0dSHoKbN68E7t3HiH+oVTJSry3F86LYI0HJcuU5CaOKmgmpqVK1QjkymWFxAy5NsleSYjSe9lQDItQVF4fsghHzhFZiMHETkWt5jhxcitOnLiMKVPHY8eOH3Dnpug2vIqpHzdjw1MyF+mRXD2fQlOd4YP6Ii4OmDJ9E5/J03gf0jPSYTRf1+wOdQzct27dRpkyZQFPADePNeweM6yKZaO0rOKPfbDs2JEN0PuTGfOzk5Jsf15/A8oIn7ylSYlHO7NCeT9uXxPUb0vsPrQQJUtG4c3XurBMOXRCBgJSx/pV3tKQkJSA0JAorllRdxN4gNsh6uV2hISbNeMsJUb95Vd7mNWfPbsZ4eFB5JasXXsYg4Z34/OOMNvQqNEs6K5c8fnKl38Z02YMwZAhPdho3L37ADq0GYFzZ0+jeCnVaBQAR0xMA5q0zJw5A+LHu2XLXnR960uEh4XD7b2s8PO2JKL7YmJqEWKbL19+pt9BwRkcu0WGi4yeDzEVxtBl6suVnalWJMFCoLVtOop5jmhXSqon+g0KOAMJFvLBdZrozb8NFtpzcbhErPZrTJ7wHbn85kCRwt/JjrEEt19ufMCOv8FrpmqSM12dGrKBzp5NQYs3e/B6b8fK6QU8eSTNoJpYvWo5qlQphpGjJvNzvt2pNYoWrYwNP61D5cqFkenIpGaDzqfUwHU+BS8XpqW837Vr8XQmW/nterJg4x+7lJiQRwWziPDcbM7VrlVOnRoWcToLYNRguedSqupZDsWilQUvZKn0jETFh7Aotu07Q/qharWyTENtQTZs2/YEXTqPYcAuWu4mN4XBo8PUqcuxYsV0GiqFBEn6beBGlsX2+KGdGcemH3YygLrsytxGBH4iIyLh86ja3mIW0qH4sGhGSybVVM50xfJPj/cG723B6BxcQ82bNURMTHWS+9jv0HvwIDYWUfkUszklVY1iLXoLFi8+gC8Xz8OJExtQpWozvPvuu+jeuRkaNRqNO/FreXJSwUyUqGBBaGhxmFCVXInkNAefR7C1ECH6MXVDOSV5En+T+JNjx07w+tOSHSQ/nrm0irqzdWuW0iZMz/nL+rvO/yRY+H9GPphPBQufMZnPUo8cPDdTE8QiohOmzuyCZs2a4Yc1G+mLe/nmTpYhbncyLAJgQipcHmnAhvJ+OzO9DBauLLMqUaD6QPYMaUQDK747StDa1au7udbFXV5oHcXLFCbiM3+OgmjZcjZ0Fy74fJIWDxvRBWPG9IU9A/joo8/x8czZSEm5B5FDlFEq3CKCUwJzPn8fXbu2ZfQZPHgEDh6+qBqZmQLayoDTpecD9GZF0WXKYlaz4qUre+DVV+vDaFIw5iIFG2L69Olo26kuHjxIQMzLbXHgwD5EFU7kqRZo5JECuP3BQjHzZDavehYq/VMjxT9zJFMxxt8gkwdAxqAcVzJCsrtJ2JLPW67cK1izaQFKlCiaDTSaOm49x2tb9y5EjRql4CRU3YL0NGVk4xdCqduwD7UQ2naI4X0aN/Ir0ntv3NyGa9ceYMjAkVi/fjX27NvFMuXn3au5WT3uTNaNrgwdyxvJIPbvv4+FC1cy9Xe6EmAxW1C2Qn4u6LbtXmcH3xahR1TUSwgwKWUuj9YxN/yF85rHp1J+ZUknqBI9JQNOnbzAYPT1l9vhsEerBmVIKAOXy2fnyZOn0HVcvnwGaY+By5eBtq3foCzBmDGdCOKR6xTKutgeSGDNVzAPM4TaNWM4UQoKdaNAAQEwaeWHv9+kHb0CgZdxvDnARtDV6VMXGXROn7hFX5LURCfT/Vr1ShMaH13MSKBbUIg6MLJcagTryxStSKBuvfYcz1eoUIy4iBs3TuO33+waC7oDxk7qonRUs4TNCryUux2DB4x3eJ1zPhtNliZMmQykep0CRQmuQv4u2bWisAt61YbMFCWEKy51DFq2AHrZZGUpMWqtmfOn5kpiWKUmKbJ2nWoh+7FE2cFC2V7o9eHcWwZPEPLl64i6r5ixatU32LruMoPivoMLidURSM2FC7EICRMTotyw2vwUAclUpU8lmZLoymawzEzLVKPi2Dsim9ASn33RC23atIIQr+Vz5i1QmALIbV5ridq1P4Du8mURv6mLEaO6Yfjw3tw8w4aNwY4t2/Hw4QU6KUtETorXQZCe6zYtR8OGVfHoQQaj0eq13ylshkNm+sD1Gw+Zzp8/lUh4t5xoCSkJeBT3PSIipMutonDhAg2YCpaumAM//PAzBrz9Ps6dO4h8RVyqy2/SgoJHqwm1DjF3KaPE3wsWjqxMlYLJmjBpAcNsRkqyHcHBVjRvNpiLqf+Q5jwpJWN6+tQOq96Kpk2HYPCYN9CqVQP2bIgr0cRiMlLTGc1HjfsKEyb0Q3AYcPz4BbRqNgynT+9BzlxAixYdMG3Sh4iJKYzQ8ILIyLhLQ2fpqJsDVQahdwdiw4ZdeHfADKIDK5SvzalJtWqlULlyGD8tBaa1Zp+UeXIdep0KFnxACuz4p69MbaFLPiQbhBYZEmu9ijVrMQK/nBQC2WjEJacwaLhlCiHNVdsRpqGRFht69lyOn35YpXoFvnvcXJICi0ZJ3bpVyIrMlUfH3yFrQU4smRTJS0okYkWgGpXc4Nwc0utQe4pGvA6tCepUuhTJT4Fevfrj2q3jhJlXqJyHo7wSpfKwF0Egm/xwVignHZd+fUwOxdmzBzFx4hREROTF5Ml98eWXP1HM5db9A5RbePpAUe9Xr7qLsWPH4pPPhBlcE3mi5J54YAtTQr1CRgsLtSLB7yfiEa6Jk0QsyvCFiCq5onFLALbaAlSmoZFaHj96QDm/P7Nt/KPl5p8HC5hSNYyNImfqXBZUrjwUobmv4cCB7Th7JJ1rd9vPn6JW7eqUz9u4cTM+/+JDwvOjC+fn/Zd1npqaDnOgiGTbEZFDKYeZNLf0e7elgfkKxk9qweCj8+i5xoqXrk4k6LB+7yImZjp0N2/5fFWr1sTIkQPw7rtdOD5r3rwNMuzJXPTKZBW4dslDOPPmHV+iaNECCLaJ3uF95MmXV2lN0oxIIQNlITgy9TydHBlWvPvuYKxaP09dsE1qwFtoVLs91X9CwgRyOgN7dx3E4cM7EZFTBQuTSTl2wR8s/KNTDZQFDcH5l5nFM2kdJdv0AUh4msRTmieF5v9YqsS77LmMmtgAov8rwZ3KWJmy2bvh/Q9Go2LFstCGErRdlI0rkZopHhuOPthTdWSRFoy2Yd++n7By+WGeuuvWfIKmTfugQ9eqGDCgLx49SUNkZDDZzampXiz+cifHe7M/GY+GDeshR4T6/SkZTto8Poj9DUWKRLNml9NNGJaSsotjuNzfIKum76EF4ecjhk/LONjYcgsHQmmoSo9Ert/jNqFDu3HY9MMmprsERQXU5Hj41u1LbPA5sk7zWYSE2ymi0qF9Q4otS+0rXioiTyDv6W8LyS2S2y8jPNlIfh6P/9p+70Ub+CxovcGGnpIulMNW/u4mslNHA2DJdj/8cDmzztGjemHMmJ7IdNiZGeSIFJxEJixGC7p2nYoevRqhYcPaiMz5Eksvi95EBbCylQxYu3Y5UlJdCAsz4cbNDOIWliyZidy5w2HPVG56Mv6Qe2sOsFDDRQLZ06eAxQCsW/cEH89VRsSfzu5BGHlomCrJRFRHrjf+6SPkzJWLCmzZmBdG6GxVEnUrnhPuFZc9LbzyZ2FMZ9ByehS+xJcZiK5dF+H4+Xm4efMyUh4DRYpUw9bt8xATU4NBV+DvxYqV5u8NDclLakbLN6uhbt3KnPgw29ap+2a2Ck4EiLsn2XVrtO9SAJ99NpcZlDy/KtXrciL6zYLFqFRpKnS3bvt8FSpUxbhxQ7KDxcsvx6BGTGWsWDGf8nApKVlYu/IXNkHOX97OX2rTPpfTo26IpLv0GtCJwY6RFy4Hnz0VWLhwDfoMbMMHJGv3q6++xcTRc2nPJzqCbdt2QN7cBbB06WxYg1WwCAzUMoh/GSyU/4ERTx4JnDen6ga7ZFqjR/Hi5WEJfJV16NP0A0TDVa5eiA/m/NlYRtXbvx3hjRPjcx6GLsWdkRUt+IFkIX+ZzXitSV/2Bi5c2kwyTvkyDXD9+j4c2n+bU6XbsT8r1adAI5KTHQi1BeKzzxZj3Ngv8fnnn6Nbj5q4ePEhDuz/iZJv+w/v4+n+049r2U8Qo1quL7dXydwLb4brTZ3WPj0RC1xcf/xT9TBkAzD4yllMGUHl6u7z2iDSl7IZhOYgn/HhQ9Eg+Qm792zm76j0sgmrVi2gWXN4uMqcRVkpNMLC7/dDN2QN8OVVGJAsp4sOX+qKfh9t/x4spGehvGv5YzoXTzz5eQlaek2pSZq7fhrCihXH8MH7I1CsWDGsWjNHGSLbAlVDPUt9jsZNq+OXX05g/YaNlC785stvcfBgAjr3rMR7G5UvB5vGkvFUrfoqvvhiKmrWrM7NKw1bt0eZe1sCzeSKiCfMr78m4rVG47hWdKYElh1m03Wm+6dOH+Z0IfdLAhvwwSVjf+Eb8ZDyE//+QbDws25lAkgTcEWJd6bKVOoM3v+0FYOg2Scw7PaoWz9KmSgFBhLZ2q9fT2zZsgznz6XgjTfeQIAlkcEvKioP5QLrNS7J63Z7ZdIEwserVn0bRUrFY/v2zdS1oLp4y/ZsTB/fuw8VKkz9vcE5dfJwDB/elV6j5crVwtAR3dnDkEcsGcO44WsoJHLvyVYy+ZxZLr5R/oLBanFqrk1+Lr7YydO20CdGQlkIDTUzeDyKTyYeYeeW4zh1ag+/VrFiDJWZJkwYzkCkkKCijSkBQ9skAlyRl1HToNSi8P+aWWgz8LjHCdnuTMIsfLNld5w+fRohIY2V0ZEtN5l25StHY/v2Kdi1/zjrwOJl5PRzQGgQcnpaEKFtPmVU40E4bt58ivp13mAK9+6Qjmjdui86tGmFHj2aI+KlMvSVzJFbGeGIzYZ85l8OAg0atYQ52Kr8RL23UKpUKXTu1ImN1iLFNa/VJAVGy51TPdiUFCX5JgFArvfvqGu7XYIOlQ1nzJ6a+E/5pEQfRg5eTgh7+64N0KxZTQXQygS6dhtPwd4hA1txurF6xY+UbStbwUAko9aOygaDyTqRTWY0ioOZVo8/A395tgRRQL1U1vgw+EeokklIlqr/f5y9B3iUVdc1vKZkMpl0AgmBAIEQSugdpPeidJQmvYgEpDcBAUUBFaQKIiBIrwJSpCsgvXdI6C2QhPQy/b/2OvcE9Wnv/817vRePJCQz5z5nn73XXmtttt9FNCiH0NenALMtmdV5+TLQqOEQ5A/KD7frMg4c2IvgsERERBTgZ5QfO26MSApsWLhgOsqWbY1Nm5ejTJkiqFW9AwPk1du7+H1Wu5OHKCREGMjSKXEq3odRjX+w5ZpY44tmpmLFCXiZdImHbMX6T4jNXDl9jZmJf6AJx47tVwfbrs2K0UlJkwZ/SVfzPEb/0VL9Z2bh9DhlqQFHAubLSwRmilQFnD+fjvZdq3JP5bfIUPLhCC10nziZT4AXmwUWsxHeYoJsF8fuNRgysA+Sk1Nx5PADjsh8nfYnAdLe/VtxtqktRaqJ2Xie/DNu377F4C97bcyE2RxzePfiJdSuPUdhFpUrV8W0qSMxalRvxN+zsuOx6PvP0aVLG+gN6ibt020+CSFnr6yg5kFr1wP6DDhdTrjsMrrPCZ1Bi6YeSaLTouYm2pzKlk8HjBw5CTcvP8WOHetYj4eFRWHWrGn4+OPebLuSAmxQPhN6vbR3pCvy/x4sbFahu1oIRPla/BEf/xgd2vYm0p+U5IWdOy9i8eLVDG5OvdI7dP2wAj7/PBZ6r2wGQ5ddzXQIMiu6emraIwTlyweHIwAtW36AVy+sOHt2F06ciqOm5uLZPVi16hf8emA/tm5dDrvbRtqxXL5CMnqv8Tf0GsiwZbEM+ubr7sqYxAL88ssx/LJ7FVuk3l4G1KtXDzM/H4NSpUqqAUPSGfC8/soH8vTq/9Kzdzo0oZt2w8lnVIQpzSVc2LdvxBLxMg78vo54k83uQ85LerrgPT74sFtPeo6EBPoqaXr+l9TJtOvQnIdKblN5CatT0nB1aCSVz1BDc/7TS5+hLgS9sEkkKxKzH0HrVSZidyn+hjA8JabcuQb07TsWT+4rzoZed41f3/zLNLRo0RDPniWjSJEQZGcCJUtWxOlT19im79qtNS5fPozzZ5IoqDpyYiUB2Hz5gxQuESRqUxtsVgdxKFtuFj9/SHBhAt5x1wUAHIOUzFvEAlp3KqgwGY3n4esfyGcZGpqPDFOrTc2xlcxF5nj8/woWJGu9DRZyBjzSdWFWCi5YpU5Z4n0VS5ZFt25zYXcfx/79u/DqTTrCwgJgzRE/WSPeJAoHZTKmTByPmJhAPH0iqtQ/sGbTFF40QfltfN/6HD3Gj9+PTTsH0X5B+CRSen23aCXmzp2LW+duoVWreSqzEMxi0vhYDBvWE0ePPCdItPmXb9GoUR0E+EnKaUOrxpOI8P56cDofvTVbjYJjucAcUIua2pl2ONKVA7S3aENcsDu1IKLXIzq6DGpUaoSfflqGpERpB1XDxi1z0LZtMwKJckO43ZnK/EUIPlRRak7KmhOyx17vXzOLv4gloKK7sAzdLrnt1KRq4Un4+XkzUNk0xV5aCjB06Cc4tD9JmfRY8vHz/bJ7CYoWNaCgmkuMZ4+zyQVwOpTfxJ07DlqWLV8+n6ra8eM+qCZD8wAAIABJREFUY4u4XOVQFClSBbfviWdnILx8lD1e4lPpLCSge6dlWuchhW26LOsdHsSCYbnc0L16tUW5cqUo5Ze63s9iUlRtjbIpHgzywEPDtLkdwuGVV167Tv13jlW1SA0aEErWIBdNaW3EVjD+lgNRUQWQmq3WXoDFw4fvYcrUb/gely8fTe1A5colWBJFRSu/0JB8hTQRm+eXKtBW6m3JEDwsaPKLFUFao3Fr0UM4Nzm5MOlMFA1KHinZiVOjuutNMqXMBeFviGuaM0ccnoBmDeYxE7L4ZCqnqOBbLCFLlPFjh8nolIB7GXv3/oo5cz7D2HFT2WYeN2EohgwZgT371yE9PRkul50Bzpopknfw5x8+/BxjJ77PMmfbL2sYTHKTLChVdijCo26xrR4aKdjAS4T7F2NZ++eJa/j0009x8OhGulZx3XOsBJOVruUfnJ+84OnhZ6jgQMxCtq9B8SXcbsVncbgUaU0yBcn4wouVIM7VpV17DBu2Atv3jWN5pJixghFJluSAwWrE9esyxElKyyR8PWcaW9/e/g/ZnBj8UReaS/s4zFi37gUmzKiFZ8+eqnEJWcDWzUcJDJ85dha9ei1WpKx33qmHCWM/RmxsT2zfdp2bff+R5ahVKxouhwJtGtUZQ7BrzabRCAryJbFX6hqRkotk2mVT4+dgUMIqg1EtgNwOAoAK4TBHWpcWM8xmf8z/+kf069cNF84n8WY98vtPqFChBKzZVjJGdTIJhiCldgicmnhCc0JmsNBQ/b+3Tv+W9yoQicNnpfshbS4bAgK8IUpY3k4WaScZaTgsIJUclM6dp+DerQesh3Ns9+kAPfvrfggLK4BlS1YzNa9XtyyDYP36/bguW7cuwKVLDzBn9gJs2rQAo8bPYtnzxVcD8OpVIkLCCrD+tWcYUaJEQ8DaUAVTcy5vtY1bv0apUmbIzB55WJzMKMAfchEQYOZYBsq79U7lrE0DWa2VwJ3174OFUJoZ3HNsqrzzNrI7BAhvwwYXsmB0huHXX3/H+au3mcXUqlYBt28D3bqP4KFo0aIoNm78FocPn6Wqcev2mcxO0tOs7FLIHpGXQdBwtcv5h8NlV2QhurnIo9QEK3mHRVNb2gWmENxFsVTFKFbYp0LeFVDWYJQRmnacPZFNcePhfS+RmJyIIH9laZiW8RuzsKiy/jws6YmKGNioUWdKsQuEmhETUwPxD87zrYWG56MYcvJkbQxjjlgqykS2X2gh2bh5CcyaNQv5CsgMUiDlqahQFyAuYRmNgT+bPYRArMkuM2FU96dYsZJ4lnCVZjESKGQPvxU5avomj77H8/k1Ayd5FgoQsyj3cH2GduhVsMixqovWqPNisPDPF4opU6dizPDh2L37KUZOqs2MQDqF8n07d/5K1SmydZg16yBWrd6OFy9fQI8c5XMxW43EDAs3cpqeyeqFw4dd6D4gnEFYKAWyB08ef0aA9NDucxg2bAl09+LFg7M6Pps6DLGxfbFy6Q0Ozbn1YA1CQvzJzpNeeK1qvdG7d2+MHd+eUfjMyQTWSa8SbhA0iYpWRBkHB+uK4MqE06cvwz8oABUrRiFLhrz4+iA7AyhQIBorVi5h/btn1wM6ab1O3cWbX1zK5MHZhdZLKqimNvV4b3q6IpphCun1QuiUHr5AaW7VG/dgbblWZXUviLr0jps1HczbaP3PP6B4cV945VMAm93q0NyfhFHpxuhh37Gb4bZGsm6WUks8KyIic0hzL1bciMWLN2DGl5/i9etHyOEMi/Y4f3YXXrxIQc8e3XDo0AGYAxXlOTNbgV53rxhQs+Z7MHnV4jrlC32OP/5YwdarfO60V8CpUzexd+8GEmI+GvoeN7bUoUZpxejTwLLKR9phyiaOczl9pGuRC28fP+onsrNy4R8g7NJMUrOzM61UVYqISz6/L8csOmF1psMLBXH+fDy++XYZS76bl9UgKSdyGAgbNC5I/kOzZrUxZcoUlIgKVFoNTQ0q4Km4jZm9/ckqlQAi3QmLvw+zIgn4BL11ubDL9ehUE+el8JB1NWimxE6bcliXWlV6/U4v9exFpSqHZPeeewTZ790oAadbrPZsCogM2ESPlQCzkUFGJpNJHM3Kkb1WGKkZz7F37wNcuLIbn302Ej8sXU8y08uEqzyMBruAzsCsL7+j8dLlW4fh7+/HzICZks2AqVN/waLFU/h+0nNuUpktpbEcqrg7WfS6XLJ0BKeaZ6Yrh3exoSQ2I74ZDKCK2uyCTZW2GhbhgS48ezmPlyJu58wCzey+ScYgrwKhpdmZXLB0Lq5fz0HrdlFITHxB638BbkcN3UVD37CQAMTHx8NgiiPv5OPhndhqlWcvXBARF1LxnCF77gW6966PBw/us+Utn+vPo1nk1ezffRAjRqyA7vZdCRZV8PmMkYiN7YP5X59hihP3dAMCAgy81+Uf+plrYMOGDWjesjgffJcOw3H+/Hl06lif1vYVKhWDSSIL0RHgxbN0+jhs3LIJd+5cJYVXDkdWuhGRkWVx5Og+VKxYHLNmHsXMr2YiLes31ntSMNEXw4NW/a9goUVpCRbqVlNAoCdYSN0oh92o80fRotEweZVWmghvF1l477QIx7PnL1GkcLgCYF++REREOLJTFQ9h08/XWJ/LAZCb+cyFFTTqSUzO4mCXb76biR49OmLCqIVkrH4yrDMKF47G8T+OoWzZCLi8lNmMdApkA8Vd06F69XYwGmqoOtl9EU2bNEWRyBwi9/ksUXyglSpF8ufnD7OicOEQipbkZTRnqJROGwGXlJiI/AUKIOl1GsuddOmj5xOmpAF2mx1e0saRPMLm5v8WPQs7DTplJWd3ZyIrNZRrpkoetXlk05Wr2IH/dtsvX6F27RgGUbkgEpPuMPu0CKnMJjM0rPAR4oJbSG7ZnMAugT8p5Q1CQgQQVoOMnLoMroXJoFysc6iaNcOa5eaz17s1/1GHN13Z/PIrHkZyqmp15ljFOwSwGMVQaCGs9kQV+IK2kMQVYDYoHp8WLOT7Bw8eic4fjEKZMsVQv3F5ZiB+Fm+UL18JTZqW58R6k8vCrPLYkcvMcjNsD6inCAxS0nlnro7lT4WKNfn+L17bwzX2NnqhY8fReProGbPWBYvE5q8qa36JETbRDpFVqzxYWFbQ6Fdl3S6tzPifwULznZX3KI8+ulR1TrNfvnoZWcTv96iEs2fPolCBMGakxw+p2aZuezZt9/oNrIMePTojtJBk92w9MPNRLWtloXnuXCI6flCDIwaC86vJbRf+tJNJu3fnQYwc+SN0N24quveXs0ZjyJBemDhiF1O9x4lr+YtzsxxE0WtU7Ubh15AhjSg+iShUhoBnRFEdW1cudw6jvPATAmTmqUvAmFQUL1Ge0c3i5ya9WZymoqLq4tCRzYiOjsDMGUfIlEzO2qYk2TY7N46Q/mxWaRF66jrN1Tsvs1Bpt2dAjUxd4APRuh9OlypbMtIcCAw04aNBn1KRePvueT7AH3/6EQMHDoQ9V5SEfkh4CuTPr2zV5RaTmb+ykDk2YOPGXZgwYSKmTp2K4cN7cCPUrq5o3qfPr8X1648wfMgInDixC+vW7GNU37BRSdp9AnVksuoNam7knavSpuoIk6EquyyFI19S5zBpcg+qVIsUETDYDR8fK92xRI8g4w9NWnAwmlXrMzkpnbewv0VARxv8Ak3ksQQE+sEqJYteblnliSOzZSNLCLFHTSxn0PFSXp9cRYcCzmrXfZe4S+niHfneV6xaQNQ8NvYDBv7jJzfzMA0c3J5CLOnMyBQwuQDld6VnZypLQL10kJTBs6yhyL2pJtX5wd/fiMxc5bMgWKhMDDMLEcwhQTVL1fh2ZQT8JOEmihYpipQ0f5YDe3bbeEElPCyPbTu2QWd6zMMbUGAtuTt+lLbr+H5k6WQeivz+iKI1EBd3Hku+38RgsWnDN1i//gDL7vT0JGRkqKxXiG0REfVxJ+4Y96JfoLR2XdA7VJnSr+fPDJarNvXjIbJa3WTB5tpS0Lbtu+r3ygydTJHjm6A3KhWoTtacPAuPK5Q69LKzWUl65qYo+e5bjEMDjgXclfJRaPISMBo2bM8ydNuuDYiLc6Bx86LEUqpWLs8zG39TzUht0iSG3qElovPRHk9SD3mu0u3hY3eqaXvSZbp+PQUt3q2G06dPo3jxML6N29fFe/Nd7N62F6NHL4Xu5i0JFlXx1ewxGDSoJz7svJhR6knS2jybN9FyBAdUo7dByZIWRvE+vWJx4cJvsPipTgf0cqMIg8ub7Dovo4WenAXDy5AWXCamENLSMnH+dBInQV+4dBAhIRbM++Y0adBxT9UYRFuuooObdOIk7oCX2cPY/L8FCw/rWVI8JTjT4f7953i39fv0j6zfMEaZ8WhArKR+0mGQWaSiOIyKLoQhQ/qR4ffixWv4BYaSrNW79wisW7cA2dlWHrLyZTpg//49KFpCvjYEo4aNIcYTGlKGIwEKhOp5+bvFXMaaC4NRzd28dt6IBg3aw+xVncHV5j6Fq1cPo0RJ8bm8i927lzPVDgjQPCC8heprg8UstvAuWJ1pnDgun0sOQla6jZJ+AZFY72sS8LOnb9Lb4c7dxxTE9RvQFaGhQXDIzW5SbU2prWW9AywBTMPPXXys5s0eSeYeeP7yHtewcuXCZGrGDm/FrkRAkOpsKU7GCxQrUghPHr9E4WIFFX3aY9rilvQ+DaEFlZ5FzkJKSi78glQ3x5araNXOXDlcPnk4VdLLTOQvEAJ4ZeD+g/soUrQyL6hDB3JJP751sZDSPpifcg1DCm3ihWTWuZQ1v3a/CJQi6/HlrNUMJgsXfYEKFRpi7RrB40oTn5Hf/+efR7knRHsxb95POPrHelrvm3yU/8Orp4A0dbq0+45r+uV3rRAb+xHXm2vuBhmcLruJknh7TgazQ71RfGktb82V/xIsmG0JzkPPFpUU8+L7N8FCBmtLB0wChSzvhx/G8vMeOX4A9+5Z0bRlJPdcRKFgJCVZcerYA16MCxaM5961OdW0dbOPGncheiQaKel8FTaUC0rea9ePphNXtWoxDGKvnsvYyHexfeNejB27WAWLKlVqYOZXozBwYA+0aDCFYMmDhNU8rC67kZL1CmUb4caNq4gqCRw8eBLTpn6FY8f2cXSARLP0HDU93Z+mny7YrE74+HghsmgFLnxUdEFKaH//7SWR2Pj4g7xlxk/Yx0N6/tpcRnfR4cvLmxprWUUPZuFhKnrKDU9moc3H1CjEeiilnsOtZMz2bBn51h1BAYHYvHkZDMLSFCKRUw1Y9kEA+vb9BqdPP8KrpFfwNwfycB34YwpBMiGlzZ8vhCQX56BYzGEICSmBlo3bYNmyxTh36RrbSzu3rsGwYdNRuUohxMYOhskkG1c44irj0hn9+YCOH/ZCu3a9YEJ5gnfwusMNFR6exVto9HjxPG2dd/CNXg7W5zqo+jc5Wc+NK9RoyYAO7bnMDfzZjMEoUEAwAskSbGhUtzsxGLdwGex2BBXQ48KFswjOB9y9+xoWUyhCQpSyM+m11PbA6ywr8uf3hjNTWejPX7iBm3LRgs+YaV289IzclIhiLnTu3Al6ow3eJhNbdPL1G+eAmTN3cM3kQknNTmf2NKB/Ddb0JUoHcE0lu9y8+QJ27tjFrkOD+uH8ekD+dCQlJSGiUHFkZ2XB4i+OYdJJU0xDEabJ4dq1GZg4cRVSM+IZgMOL7mDLV8YnCM7l1gBXl0EAPDdt/6Kjm+H0mcN4+vQ1enzQBTdvHsfvRzKIw+3eP5kCMgGJ5RCXjmxLTEAsBZhFFwHWrr2MSZ+OZndo2sye3MMu7yz4+/rj2aMEdhW8oMf162kYNbozjh07DKdOaVfg0vxHNI2M06kwH4EgpHmQV4b8t2AhU+I1bcrEiV9h9+7duHTtDANIqbJF+d8xMcXpkGXPcVEdW7ZsMZbgwQHByvpPZsQI4UonpEdvbS6v/KUez5/bUb5yFKGGZs3q8TklvpAWdHtsWrsL48cvUGVI9ep1MGNGLD766EPUrjKWt8OtxwvzhtI+evQMDWq3oSq0ywf1WE/u2nkcPXs2R1q2pPlGZOcqZNrkrVy9BbeQ4FU4LIIbx+WUdN8fV8/KjMX6ePz8V9Z5vT5cyQ157PRnyj1bc9fWi9CGZrMeZyxPZvH34PFX/xBVhqgpUy6XChZZbwyIiqqMkcNm4pNP3qMwTt6X0LdloVu1Wkz9Q7btHHUDnDotpj2W/Hj27AD0PpJ5WOFv9ubGefVEhix1w96DGxAeLizQd3Dlyik8jE/jbRJ/X8x7pFOhjHb1Xprjld6f6/LLRqmjh8BuLcavV6gQjBUrhiE4SLXvNm7fRiwlNSUDJ078gZDQtxab8u+XzHvGVPH02bUMir6+LwkqnvjzMMqWjcSenY/oeZCT5Y8dOzajYjWZQn4KazbNYSfD4LIgIqI88ls6cYOXKVUM3ibxc0hAdOVUYjatm45A8eLBGD1xJFulb5IfMIMoX64K12ff/p9x4MABVKtTAqmpGQgOUp/tox77SeIJKfiEa9mp03jyEp68PEWZ/PGTh3jT7dxxmpLxAL8kPit/HzGnsePerdtU7p47JdiJG1XrKWtGmRciN13HbrHkBbx6XFEBmxY/7tWixX5jre12pmuGScq/VOflR0zDZvfF+fPXMHLEeFy69BvathpKLcvwYV3QtWssDh3ej6ysB9D7qOHHTx9lUZ/z4rGTbe2bt64o1WzQc2Is12/eVS1azQfES8tkpP1OR6sKVfDi2WXkD39bbjBhMGTz8+p1OWqPuoOVD4jWyXqbWahMg3WNnIBcxWGRQCal5Lx5K7Bw4ULE37/GkRtVqpUmYbJJ01rUfgT4KyIjdFkqY3H7cK+JIa+8ONJXxIVi1iJft6sytFipgiRtderYnsBn8kvJLN7H2p+2YsKE+dBdv+F2i6R68uRBGDasH6qVH8HU7MLtb/gPBKw5efIK2rXqwU0aFR3IB1S6VG3eMvnDRWWqUjGSr+SylPfgBo4fv4gWjRvCIVcV1Xt2HNz9kr4V6dknuWDNm33JB7Dn8BjeEiaqpmTqkx1Gk/yg/xEstHX1dLI9wcLtViBaZrJ0H5qgTo22mDdvFCwUASl/iCVLDmLWnDUIDgxG/8E1KSWXgCdI+dXr93kTl6mk6mofOmkDURGtqTKNHfk+pk37ikrVfv0+QOsWHxLT6dW7HuvlzMwU+Pn7w2pP53pa3bKxnVi+8BV9LK05RRQSb3jJdtaVy5v4fU1alWLbK6ZsqFoHkp2khSiKwgfo/N4ylnmFi+Rg3ry58PF5wdu49btNuCEG9ZvNTM3XpzhvidLldShcWAe7XnV9cjPE+7Q9Ht0qyucoHT4Rm+mhR/UGbjovHd73hC1Ht1cyA8rBA2uUz6Pmw1qrdg3exFt3/ZAnSktNteHuBRMGDZoGq+sMzp49wH8jBsCNW1Tl4Vq4+Ac0aVIeMWXq8rOuX/sF6tSpg2ePXhBEXrJgKcuh2tU78RCZgq7j0aO7SM9UAdNgATZt+gMnDpnpa5rwKpF7KKrkEVy7dgUOWxp8ZJKzI1d5dXrJFHChb4sdHlC6VC1+rhqVSyIkpBwSX9/k4Y4uFcUStXvfBuqMuQxITnbi86k/sCNms6tOVsUaFu6NchUqISUlDcG+geQjiAm9MFxXrXjEC/V18u/8/kfPf2PWKHtTBQtltqODChpOlziIGf5nsBCsQ86OBCxp1a5atY0dy0ePb/HMFSseSUypa7d3ib/4+Zq5Fwxeah1cNuEYSdtdSnPJSNP4+43eASyzRPQq61CoeDiDUK8P32fwT3klmcX7WLNSgsU86K5dl8HIdTBp/CAMH94flcoNJ4vtzyvTFQbh1NF4tlG9VkhJeQQvbyXtbt60LwHOo79dgaiQPS3P7FxV3z18Jq3ENujbrwZmz56hFI9GYM+OeE4jf/jiNy5czaojSKveuGMoby2LWVmsuWz/KVi87XrwwWr1Xt5UP41z5JGQi1FUr179sW/XXQ5W+XS8sr2bOGUqbty4AZfxCv023mlYnKmZQcYX2O0IC2rAB9/jw4Z837lpMjtzBfbv+xm3bh1HtkPMgFrj1Mn9OHHiMmZMHc1Wp3+Q8kwwmV0kJ9kcChHPzJb2Xw7mzHxEQNfpLMJevZffMfL3h/T5GCJQDMkvLLs4/Lh8GduBdncuW8vjpzZDUlIqqsRM4G1ZrEhZXLjwKbz9VR0rcVUe8Kofd1JJCWcZbpDFP3yBKlXKIipGfV2mvwuY1bLBPG7URUt6IzfHSfC2XBVfbNq0EkIQPXUqF2071STvIKZMEXYNLl24y00m+6FEZAmcvb5aAYEmCcxAZjLQs+cOHD22lWVF42ZNCZZfj1/EoHNs/2ls2xaHSZP6c43SM84yELocTuUzYfKh4U/R8OZs2daoWRJbt87i7E4xqTH5q3IpIwWYPTsBP61V801KljqBy5fPw56bBou0qlzZalyCyYdmNnAFwmIx4sJF4Yy0wIO461i69Edcu3oJq1YtxY51zzB02FDce74GBQsGw6VPhAEG5NpM3AvPH6dybxSKCCfeY3+jssDEZKVePXpM1LHDYMM1HlI/Pxv3cr+BnTFv3iwYdKpE91hKSmbB7hB8tGChbjxPZuHWQBcdLRlEsCgetznEdSSzWLt2HyZMmIDHj64z4ypaPJKZRZuW9fmMVfcJHEXKzquAqRwBIRmaHgYvpTlxuVVp7LYZGewKR8pogfkYNKgHf4bKLLrgp+XbMGHCXIVZ1KpVF6NH9Oas09JRg5l6HT07SQnEbMCyZT/jq8/nIT7+Cnz9lcff+bMvOK49LbEa+fK1atanE1Ni8gMemtvx+1mvJrw6SLMbEeiIJdnJo8/Rr18/3H+2j6rKQN93eVN/930nZhaycTxOxOrTaey2/8CzIONPXLHFENhoUFJ0SaFeqzpaipaHD5+jfZvRTNcduQEMhqmZb7hBu/cphyVL5sLbN5tdC6PGHejXYzbr2eYto1muPImTeSEdsG3rUpQrF44uPXpTvFOmVCGUKlUF1y6dQMGCfsjITkNAUCCcDkWs8bAYc20q02lQZwmDlNUWDovZgj/OjEd4OPDgptgWbsWJk+sI3gX5KwcuvUmJsuKebKehcIVS45lJ6Ny+ygQ36DRu3ryG8ILCunMgM83IwdJuR2luiFznS3ZnajdU3RBB/DdsOI5RQ35jUF6+YhBKRkWgVav3EVYkh5LqF88MnGhlcz9lwCkY6stsqHB4KfbdRTPBVuGPQ9gtMbrEEg94/VSYk7mYNn2YAm+dGkHP7wSBv6KhBbBrVxoGDHiPmMDKVWOViExjUoo7mNzUbVt9SsDus2nD0bt3U9b0oeFDYPC28XBlZUcgIiwCb9Lv8jPWrX+PGYDFrNijbncO02zxDZfDZtD58hkK5aNp085o/14rzsiJKStzbC9ySnjVqn3RfXAkfTP8AzLgcDuQmaG8Wfw0h/qsHCt8fb05mlQOY8JreWZ/YN36nxjc3mSqcmvp0i8pWuzYpSmzvOpVS/BWS0pOUyQ2p/K/SM9yqZJV4xH+u2DB7NKhOltygOX/Fy/eQtLYnduXmb2VLF2GZ+jTCaPh66sy86wsFywBChJw2lRWmZmpuj46QwaxIIdDAE499E49MaromELMsDp1aqNEoKlA6dI9MW/Oenz99fcqWNSpI/b+MkW9H8qVHEF58sE/x6qbyCqtw60YO2omHj68yhYo3XbsbmYWLVq+S9m39KElevlZjEyTi0cH8EaUzof8vcmgUqPdW5+zXn36cidbsoXCu/F7vl7wrgqvmimIEA+p2pMZEvL6l2ChAZxCMsoSc18/Mhv19gBG/fe7TiIRZcz49vzgK1eu4e2Znas0LHIBCa39u0VzCFr5W3zw5k0qzCYZaCMRNYauT/6aBLxCxQZ0TdqyfQPOnLmAOXMmcyMM7DeYmdGn4z5R4wa9VZ1o8jJyLJ7OS8lzXS7xynSjScOfuG7W3PwMivlC1aBoX30ZciB6922IL79sDZdNMpnt2H/4R67vrftq9muFcoMIXvn6J3CDNmlUg7Jifz+Z8JYKi18Qg8vi71YxZRYwTYL5zl83oWLFUGYhH330JXZuusv3m5F7AkULRdMX9PNZY5EvH6itkDkb7zRqwcygbi1xagdcOQr4FBn9nj3Z2LInFjt2/ITkRLFMtHA20Lhxe7B9+w8kiz197kCgXyBq1DPj558XQkajLlp0BgsWjuWzWf7DZH6f4MAmTfgkh/Cbr25hyhdTULpUAe6VF0/9qMy1uV8zWB3Zn8w9ZvB5waBUt148W5r+FsmExdM6V9XkOjX+MCPHDD8/L2TnAI8fP0Pblp1x/fpZ/PD9r2ylrlo+HStW7MHkadOQkHARLq9clba71SGVLgkNfbXuh0gUvvrqErZu/5J7x2a8xnJj8PCOVBh76cMonHz06DkzKqfrAQJ8hU6gRINmU7CyGTArtez/ChZul5GlrYDaspfXr/+N5LgbNy9Aqi7fAAv39rTJk5CW5oa3Xrw4gHz5wRECRQprR0vjf8g6CHb0PClJzX71NiEpyY3IUhEMFh980JqfOzsNKFq0GxbO3YRZsxYpzILmN2P6YOzYAShbIpbB4tCpifwN8iAPHvwTXbt8hLi4G3wDnu4OtRV2mZ/4KXbs+J3tI53byq7BhMkDSQhhJ0Bqcxh5WL7/7iyNbBOS9vLvCxfqhi5duuC77zsomrgGcJKlzJX8J2bx925IRlqKIiNlZjNj0Nv1SE62ISq6AeLjz8DkoxiU8rAzMuy4cCmOFmtNmtTke4sqXYhiI5nyI0pKOSiCBMtw2Pj4G2Ts7tx5Cv0H9MHjx3Fkt9Wr1wpnz/7GoFKuTCWcOHECRcMDkJ1jhyXIpRiVZm8yKSVYKCNdcSx3o1Xz9dygDnsYg1a5SnoGg1NHnvKm79ClCt555x3cvBrP9leOIw7Lli1Dzfp+7FRUqzL52Y3lAAAgAElEQVScgPGUz7qjV68eCAlWXZEAfwG/7NAbpb51ID3ZgeBgM+rV60o9QIPGNbF69Q/cBGJwe/HPbCS8SkCxqBS8eZ3F9xwZXY5kq7p1quDmTWD4mPYMFkULeeHhQ2DN8h1E3bdtXY0dO44xWDx5couzZuTmfkzPyyFITY2nE3r+kAocAuQX8pCbeUD/1ti06SFGje7CTXo//igzTuLYcgMK3T4VWLvqIZXJWfanfKYJCQEsC3wCVFs9J600rE4rTOZXXMP/Fiwo7XaJ2YsTModDyoYu7Qbxhl+6eA7KlWuNX3/ZjlKlLChboTX//tTF9czqHLkW3L37AEvm/4yvv56OIF9xMwP69B6j3of1KjOX8jWNxIcCCljh5+uH7EwFrsueE6DWy/RCiSKdCkMx6v0JACVrCuL/FSxcTqUWFqBT1nnv3j+JLV2/cYGYRVSpcJae40aN4F44fiSFWe+AQYNQvnxJ2K1uBARwZh0SEpwICHTyrHbuURlxcXHIH+CrMIvICAKcIiCVckuCReHC72P5kq2YPl3rhtSuXR8jRnTH6NFDUTqyP8uQ389PZVtHMos//zyPTm27E4kOCRO2nRG5VnGk1sFhf4kAvwA47GbeaD6+ii6dbXsEPyFhaDMh3G6xKgc+G/cbwZjkjF8ZC6JK9GNKOmf+ewoz0IbCMliwdfqfAM6/TxWXm1gWIDg4P8aP/xKrVilJff36lRl9MzKd8Pc3ID03i7eAQbQn4suQIt6VamyggEeyadu3H40pn/dG9eqVSVgKC2uENh0KYcuWDZg+7Sse1lWrlqNp0+7o3bM5Bg7sz7pQHqSXReplkdd70UdDwCk6cRukDANaNFvDjEWHcG7IRs2DMX78J+jcIZZBJV9wimb/XpSU63mLRqNTp5rIFyLsxRx07fQFP+eFK98zBXVlS5sSMJgcKFXKyM4BW+g6dfDksm3ePBahBYKxYcNMps+tW3+DS1cuoVKFSti+fwxFZoIzPU+wU824d9ddBtTXibcYwOrUbMGyQIdMdgvsViMPVWJiOtmnmzeP58GQ39ux43xcur6NN1SzFmVw/Ph1tG87TGEWv2/EiRMv0a/PKAKqiS828DMkpovXggVx95wICTFg1eqDFK59MroHhgwZgA2rUxhsqtbUkYNy6lggpk//Ekbv59yDdeo9VWWItzgdS3JqY2bh1OXwosh1itQ9i54gcrOL6bKA2WfPXWS51aRRYw7rOXP6KcuqRUvHYtCgPmQBZ2Y68WHX+SyjstPUz4NFNCZu1Gtcju8nqngFpvfpaWoN/M3KbFna0nLxCL4lXR6OtzCbkZWdrokw/ZRh1j/KkDyiiEbKstt1ZN9K61SCwZ69R2mHEB93S2XBFQoxKPfq/iH3dM4bmVPcGhnZMsJRT5KeBOfMLJ02EMyknMqMl1kShxeQdQHCihRhsGjXvjVtKLJShKTWBmtXCUbyHXS37wjA2YjBYtSoj1Cq2IC8YCF7XW7a8+cvoVe3gbh69RIM3ul507MJKeiUsYafT0Hu0JRUSUn9AX0iUtJSkM9fzZiQ+kiCxdjYbSRhpeXs4werXm00W45ffN2CBBEPq0+Chczy/F/BQuzihU8QYBG3pCwsXLiOwGS+fBE0CImMLIpjx/bA7rAhXz4TcpwOBaT6Kefmmxcy6CfZtk1nBosli5dj69atuHFvH0JCvDBl4i+Usp+5tARPn75Ajeq18OrVU+zZc4Gajbg7vyuevV4yBxfM/mpOp6SMymJN5qeI4k7PNlf9uksYzY2GCK5bRPFkpV69+RJmsw9MXk8RExODpw9tvO1rvBOOn376Ar5+KgA0aziNXgYnz2xEgQJmzJ6+Dqt+WoUKlcJw4MBGFI+qStaeKIjlJdTnsmVboWRUMezZ8wOWLLnGwc2SzYgL0ta9HxEcFQBROkXykolUwteoXqMZzp07DLEcTU4GatZoSDu9ObMWMmAuW/oT7t67ixGf9MOIEd1w5Mhr3nBvMi6Qjrxh04/w9TWgb++ZOHr0GApHlOa/CwtWeAqcr/k+0q3qpvxkeF+WP02bf8A1WvLDDPTt246ofM2akzFmQhP079+UQrEPPtiLy9d28hlKsBCqvI9oZwjuCWPWAKc+l4f7aUI2ChYMYQucpjU6A2bN+h4HDh7B0aPbUbtmKx62enUrok+f6Thxeh2ePo3nM5TO3qtnQLNmsXhw/yEK5i8Iq+EkMYPO3ZqokZfpCmd7k2wkAHvlvJhAb8S+vTsZnD4e0Rhjx46EyaTSfqEQiWI4X4iyO/hfwUKyIpkYJ4JjwXTW/LyN6/zieTz/fdnKJQiaN2vUhu9Xmo8FCrwD/yAFoKalKmZtRqbMxvGDQS+jDEXde4FZbngBGc8hatainMLXslUj/hzBLAoVao3tm/bjk0++85Qhgln0wZgx/RFd5GOWIcdOf6okrwbg0KEz6NtrGG7fvgBvcw4XXOZVsEqAmjDmK1A1B8IoIxOTRfEhRLMhAiynXUAmJz4dtYfIekruHn69SoVYsgO//LaVUtbplWkOrezJhf0HwJnX9tBctjVBnyxIcD4/9B3YG+3bt0eL5u/RnGfoR5+StDSg/0jMnj2SJDJCIA4FUl26co0Ln5xoJRlNb8xk2u5l8MXNm/fRtm0TBVLVqID+/aehc5c2ePfdWihRrDJl0eXKFeTPoT5U1sHfoQbh6DUjE5iYWdhdKrMoF/MVMwajMZLBYP3qSRA+0JBhh/g+12/sjpYtY/DHkesk/ujdkZwCVqmSP7p0GYx7988o6zsfG2XJMk5R2o/ffD2XKtfR40aTaSsbUoLQq8Qkpuqd2ndhalq/3ru8TSMjo0hker9LLN5r05cZw4q1U9mZOf3HSwrHYPDjbNOwsEBiB2bzM/zxxyESu4RafuPaA1LUrVa1J/yCcoglBAaG8OaLHT5cgdYuN+nID+OeMojExz3me0l8mUCgtFzlIkThQ4LL8vds/+VXHr7fDhxGmTLF8evOVJZHFatEsD3909I7OHXuFCw+r1lKvlP/GcsjPx8ZsyX3skNhFnrliZKW6aYa9FVSIvkf2cnZvFgqle/ITKpkdBjKlKmM+IeX+AzLlKxDT5Iv5vQlaGwxGbFv32WMGRdLnGvUuJ5cW5OPnaM6nTmhzJCk07RjRyaGjWzKLNttfM0s1p4RRKLf+vXfoFy5SKRnqZGfBq+/zJ71zByiga9nUpmmGJaLxyTCP9X5+ubrZViwYAGePr3NIF6uWgF29Fq1aUEx5dOHmYQCfju0lcHhTeoT5RzvUmbNAf5hBPs7t+vAPecBcIsUL06eTKNGNXj2UxJlHEYT7Nl9FIMHfwvd1WuCWdTXgsVAlIwYTCDv9zOT86TlMvuhV4+PublKRCkih0eoZRDvRylHMuWQu2CWAUE2AZUUAOfWK7WmJ1jMnnacvdzXGb8whYqM6E7Q6ttF7dXgGYOGYHumgv+PYEGhm9jkQQboSB2YyNtKRE0iBvI2+uPXX49g0MDRTPOXrfwOXbs2o8ReUi9vH0nXrbhyKZ518pezZERBWdbPtWu3RtGiIdi6dR2uXU/h7bfm52W8xU6d+B1r1y4n8u7n78P1EPdsoylLqUJNgfzTaJQ6FcjS5jsXCp/IjEKnK8KgKA5j/hZ/ZOQ8YpDt0y+EfBBxRWrZsiPi7qjb0GJRZV/+MD2DYfVaZUiYKl4sWBnOCBgtXqDWbGZO69YLN8IHXt5mbpBPYkcSk0l87WBLdvv2nZwL8yrBDaO+IA91977vYNasqZDxsrIxS5XtzZ/l7a0csCIicnHp0lE4XUo2f/TwJW6unJwsZqN9BrShqYyS2EvrUY1mFH6J/LfTqqQB3iZB5p14/vgJf37t+jHKw9Opx6pVuzB12hdci/MXLrI8at7kW2ZTNmcCM5vsN5V4GIPzpzHwSWbxt2DhFvMkySyUS7nFPxSpqenw8VM3rbc2uGrrpmtUTF++8gt69ZqI6rVKYeTI/mjXZjg5RE8STrF2l0xLDmmtOnXJ78hfUJG3/IP0Sj2aGwJxX/PWW9Cw4WTcvb+TosKL16TjpEdOioz/a8rM4vbtq/Ayu/i5/cSA9i+vf1GdusQFXgKfWWldctT9Oe2z+Xx216+f4XMKDreQJFerTg2S69KS9Mx81qxbzKAYEuLNqXcup7i1GZGTLS1fE14+SUB4eEE+FzkLkSUjuY516lTku0p8KVlpUxw6cAR9+sxVZUitWg0xckQfjBjRHyWL9KMZ66nLU/mABQs4ffoBOnTow9umUnXVe9bZDfD21iMzx8pNKMYhksbLjFKpX8VrRW5cuyGV4JTB5U/q7cLZl5jyPUndzGBRIqI9PvjgfXy7RE3m9tYUdjIYhSmawRNltSicZ+6ipcyaQbAshNDTpXUkH9wkdgJ6Sfdk1mMgMtKcBAwnjVtIJP6HxV+xjhRERDCNHJuK4haLDhkZNty4/IJa/vsPL/HnlCtTlZOmhaNfpEgFPH52krei3lvPByKppLTBnLnKlVzvraZzSVYhGyYtUzmO5Q+YonrbyMevB/kqlyZvSyI3kK//ZYqegoLBun3ut1+Q8dq//wBqGQJ8Q7jhxRvET5h6ImtPTaVeJDUlBUHBwfSX0Bt0cDmkmyTzZq30sJApclJb06zV7AuX3Y7sDCPOXrjO7Gnr3g28WYsUakDQ+Ny5ON5MXbs0ZFBIf/OQf+/jl0MMw8diJBZg8felJ6dMkiM9225VHScfi9KK6JXPhdOlpqUZtdkmemMWb8LUlDcqwDsD6K9Ak155iJp2ITCgCoOR010Ce/fOpWNWt24zYfRJ5Fq/U/8BA7jFpOdn51wMGUfhVhiDGN7KnvX1lsBlQ1Z6LoJDgiBs+6ioJpg7dxpatmyImNJNcO3aUQKuhQq9gx796uPrr+cgiOAxMGhgLDOvRg2b04s01aZIVjLuQm7ilw8kKPSC3us29VARJdXEez+jSPeBpo27kB/RtVdFiu1EICgB3fN6Gyw8Zjh6qnq9vBUjU9y75dunTf+W7fDjvx9jWRJTrSAztyoV1CG/fO4FL7aDB7fAz08Hu0t1d3Ktr5gR6VzBfN82tzZ/OEWVN9HlIhh0alcvp4LFa+kKNseJo4fQs+cX0N25K7Z6dTD506EYNaoX6lafxs11PX62Sp9zdNi3T+i5U1jL122UT3lSajbuMqlZqKhuq/qFwlylS7bmxZKLJOVVmaVmeK7/8THbPreeraHNXPOG4zgta96y9kyvLVr6bs12KuoubGyN+niL7FpG7KUytfMxm5CT44DRRwnOvLU5lnJjSZ1stYnfgSHPzk94LhkZblizdPj++434ZcsdzJ8/A5Vq/v39MmtyAyEBZUhIataiLo4dO4PVK7/Hrl0/o3PnkTTD+WhoK3VQAtWDFPN4/unxrNXmGMvfSRdE1B2ZmTYUC/+SG9ZgDOWB8tarejcj+zY1IG3bCv37WwQGqRa18g9n2NTsBdXBI9lGysB/TpH/x+Q1h1O5pCt7N3lpdZs8IPkhDpGSq01oMyqRWdobqbk347vvVvPiKF0ykJu/V/c2ZN/WrltKvXf6NVDTpl55UmwV4OWtyaZ00ctckh+lkcizntRl0Mo/7yN4zJm1UYsyLU4Oaf9+X/CiSs8M443ttpYjLd1tfMG9Va6i0sf4aGpKp1s5mEuwIF6m+cMaPQozfnaVLcTF5dIBLCPjBT6f9hMxlcWLZmDChEX4Zd9CvHgRlzcjJjdHdRUyM4A7d1LQfUA9Zi7Xr8UTPM9MBEILvguL70Pcu3cLPsGZxDRkTokEi4vn45kVpuWc4aHNztKEZp7ly5tS5gH1lUucMFBljIVku9K16NCxAy+W038eZSu7VKUANh8iCgo+COzado7A64kTu/l8xBpS9phOn652gF1wEyOyrEr9a8sSpm026jctRvA9qlghYlbyOWNiWmLfrgMYMeJbhVnUrdsIY8f0x/DhvVGpzCcK+Hv8rZrmbdPj9u1naN1yMI4c2YfossrT0UjCi4IUBHXfvE6x3OQBSjB5v2sMe/biUcM3bBRk2Y7TRzNIb36YIMa/yiJNDv/mXQP5YOV24AHLdcIo6LbOwehq0FuU2axB/bdTpyisGWk6ciaEvi0bS4AZ0s5zBMzxOFFzBq7ShJhlpB4wftxYppLFY9JZn3bqUkPxLfx80KBBd7xJeohLl87gTZKL9Oszp/fg4sWX6N6ribpVzSoqO7SdLwmpChZ/cawSaq1Vax17q5ozMnyu0is4VPeodh0nByxv2/oDb7/5C0ejV692yj5PMi1vZVAszpTqxKkyUBosPHhafevRF0A7mG9t52XDabtReXtrP0f9vDNnTmH0sK9QpUoV9Oj7CapUKcTnKryZVi3H8dn8uGIGIiPFStGFwEA9jv2xj9Z/Fr+3t6L6ocqs5W288vxiLUvUBie/fTeaQZSWHRpYeqop6yQEanL6jBSZ1gY8ey7DuS9hxdLnOH32NHz9lS9q+UpXiNNw71B5q4KFzD+REtiVFyz+wv6Vsk3DALq/P5olnZQgVau2wK7d61GuXAEUiWhMT5EVayciNDSYaajs9S3bdhLcnjijL8lQ+fMXYhad8kwYrJNx4eJBTiWft3Q4fSOkYyXv/2Ec0LhxJxw5ORclSxanGpncnLxuiLYyOs2UGooTRPsSoxGOXAM9Vlq0ac2//+PIQdy5A7TsEMiuhpQbMuLi0OHjaNeuPQoW8KWhcOzHg2E0eXxb3UhPMsMo5ViQuuhEAnDqVCbado4mXleooFQBwOsXYqbdGPt/PYZhw+YqzKJx42YY8Ukvmt+UKT6QqVF8wiJVg7v0uH//DSqWfxcnT55ElRp6HiqLyQcPHqRi384njGK2LDVzwql/xkUweuViypTJGDOxKcsTUSLKh756xk0q8OPXh2Cx6NG140qSjM5c+YIbxKzdDm67myk0nbIkZeKUJCv8g9TNancbYBBjEociEOUPVg9EWksiinnxVP5MwpPHKZypevv6Q4qNcnLdLBds1iyqPnU+1/h5t2ybiwYNamPVykME554+vkHV7BczFhDwHTyoE1q16o8hwzqic+e2dOkW0Y5PgDow/ylYSCOECkODjsGiSKgigbl1imqr058iRmT2zsKAAQPw0cf1+PNkQhmDhE75Mf41WCjFoiY39oBhnlTun8HCrVej8ETAJK3oPP8Ej1epE4/uZWLlihX47egFvqfXr4sycKW8ecbOScNGxfH99z9i7+4f+Aw+6NaIgCSD+d9emm1enonw34NFXrr5l3/DC8dzRiSOEaVXHp4SLARA1DmEtwC8SVEl47OHwPbtDnz19VjFVdEyC89F43T934PFgwfPEFEwAtHRDXD16nE8epSFz6bJLJEfcOvmSzqtn760lp0jk1vZ/q1df5CH8MFLAVktyM6RoTx6eNmEk5SMgYMUG/l6/G6lig0uwOB7YO8dxMYOw8p1w+kS5x+gCb7+S7BQdG+1zo5c6agBtes1IlNU+CHr19/DqE/LMSPS65V1pLcpgJ1AtyODRMUK5cuSIKinaAvQO8L4Z3JmFi0yc9LlAn2EAR/XZcvc31c6e8CVCxnMhI4cOIqBA7+F7iZJWQ0xZkIfDBnSH41rTyJo9CxtFW8YUdY9evQClcr2oYPWgI/Lc4Sc+DAPH/4ttuxYzOheqFA+Rr/Q8PzswV+9eJt+fgvnb8GHHzZjV0Ue+JM4J23Uj/65E2XKFMXE8VtYDz99uY2/L28+h1v5CeZaVdtHWGxSz8p8DLoX2VVq+ywO+Pjj5XiVkEgadFrGSzhohJPF8X8W3zSmbOI1KZmP1ZnJoBYYLHz4TBQtFk5RTvvWLZl61a4tw4YCcPjwLiLN/Xv2w6+//oT1Ww6wrl+9/kulFHTpeCto7n5/KUP+nlnQflKyGvpmOBAR+iUPnN4oTFE3JoxvgxEjKpBSEh+fjdlzviUGsmPzHLZLPc5jebR3z5ClvCDhOWna8F3PG9IYr1QckAKt1o2SaQ2g5mAcB/AmSc0DEZqJBNzHj4ARIybh2rVbRM2LRJjZmenc/j2Eh5thc71RqkuTpMdij6d1pv7d8Om/BIN/RBZFuJPF0fgEHsNal3hwCuZCO/1snPz9HpW4HTqNR8mShXDyd2Dy5Jlw6p8zqMRUVpmFn5dBSfv/V7CQgCqZhVj80RrUCyNHzsHLFylYvHg2GjRsTIVuqTIFERPzDmpUr4KVK5fAx0/NE/lt3xWux6OXFxlcAy0+aoCzENMeu9C4eRvurQdP9pFmkJogc1jG4+zZP9gV+X75N+SdSKdQ9qLHZzavHNOmp8OtlZw6L0XbzlGlU9nKNXiGVi37Hnv3xuOjT6qyFSvPWDpsfj4yfkDo7TYaSWWTY+ILnc5GsDsoQKTMgPh3SXackwz88MNlfP6tmqZu0IlDGHBo3y16jp488id69JgP3e1bMmSoJj77fCiGDu2L2P4bCZ4kZK3jwkuwyMqyo061jwnuTPysFUHER3FC/IghMiy8iVq1KvHGlgWQoCG1+8qV6zF18hJcvXoKoQUltc2Bye2DyMgaWLNpEZo3r40li86RcPMm/YAyqdU2l0cgJsYTWZlS+8mQVzHyUHoDwQhk4UoVGcfDF+AfhOcvnsPs42IZ5XArZV1WttST/ihZqjCnR5WrVIr6hxIlwwjeGb3UIZJDc/DgBfTp0xVv3twn76Bt246YNHoCWrSojbCIaPaky1QQObYcDz1ePH+B0MIqSr/FLP4eLOxSL9BPV4BGN4OFlCHQq9kf33zdm3XihfM/8320aNkGI0f2hrDMpRMgHrhcC49GRperCDV55UeepFGdRU/d5wkWAqOzu6FNn4dwXhwUj8m6VSrbEhZzEbJtm7evy/JCJM6CYUi92qFDe3w3byg3z/XLDxlY4x4eJWs1tGAIfP2EWPSvwSJvlue/RIi//EUeO1cDYVxmBaloeI+nort68TXp3vt+i2fgNxubcq0yctUgZU+w8DcpDOX/GixE/yE/Jz1ZKaerVmlDoPT5i3h+zkNHtuH1azsqVyrP4NGkecW8vVe6dCPsObQGUVHFSHPn71UUG3TuOpYYy/rNU5lBCMB54MBpYmnCoSkQLjZ+dnhrUoL/FiyontV7K/wwS0B8kZKXZvkzdcIEHD78GD37l+JFKQFcnqlMtxEw3elyKIDZ6aKDmsup9k5WhmI1G6WLJ9hNqgTfXdi2bzTLELgU43nrhivMss+fPIkOHeZBd+e2212+fA1MmzkEsbEDsGD2aXYrnqVsodOVxD3pNVeJGUwbuo9HVOGA4MXz9pOGfPHaLrLUZL/QvdrtYjQzEiNwo/47sRx5N3JsAw4bMsCM4OBo7Ny1mvNJDhw5y159QsIVBAT4QYcMIuQyxUq9vGDnTRyYZ0UmD/be3QzOslj1409ckJxsX0ZruQUlCLR+7x321Bs3q8dg4dSp1qOM0pPoK+ay0sURExxJ7SQVq1q1JeYuGEVl4q2rinIshjmDBn2FYiXc+OyzyTy08gCTUl+iYFhB+ij+t2AhmbU8aJdBx6BbpMCXytDYpOTJFsstrs+UKU354PbvvcD23PFjW+haFB0VopZBy/i1MZqqtKFl29urm1lDXjmiHJg8LW75ERI35BLnBpFnRRvEbJw8cZ6B8PcTZ8hNsWUWZBYW/zADFWMqIn9oOo79fgxlo2vxEDVtVRDBwRbY3cmcLJ9n9eSW0X/ySzXX7n8GCo9Pqicr8nzdA7Y6RYKqAFMCp3rl5qXTK/s3mcMrh2X0iIME270t6nDEVLrO4EVbPcE6tMzCKWpPyNwNVSoaNetFLqb4SSBLBYsUNcTnm9lbyQS9eGUzatduhdhhQ9C7dwfUqtafQer8pbXsJskIm5EjP8O5M3dw9OgW+JoVliG0dyk1x0+cRQ5OrwF1WaILniRtfH/Nf8PmfqLNWwlg9vvWbs+jd1L6Ik9m4bGIFGxBmgglyhZnefhBh46YOXMflq/pScBX2tQElLVM0mhUJtZ6lw+yNKs/OjWKoFDWk76wejgygR49fsSdR4tw+fJlOJ3S6QSWL9nH1vKVs+fRooXQvSlRr4/R43ti5KghWLn4OpV3d56uQsGC+SmeefMmC1ER3ZgBjBxfkxvtgw5jiYx36S4mpgJKiXemF8RXVh6gr/QuAfz80zXSrnfumUG6bWqy6C5isHLVXB7K23EvyeC8efMIe746XTp71xJs5CUfUt1e0vITHoPwONxY+/N+aky6dunG8sCgD+NGblC/tBqvGKBJdZnqGaHzEkMcFwykkMvXFPbiYzQjPd2B7xf8Qubno2fHGJQql6vHQ5uRYSAR58z5TSwPCoT58fMZzUoNajKplO8/ZRZyuNlChiDZ2YjIP5Pf7+sfxg3z3Xc9GTTmzRvPINaxfQveRqWiAhASYmTQFKenvBjwly4Lf1AeSU07ebyW355ScYXm+9Ns9v85P1m2p+A+9EcWnkqylcOajxy5hc+mLuEmjB3eGlOnDqJr9qZNZ3H11gZlYlxAprIr6TMDlUvNT5UA/1dQNe/d/LdgId/k8CKuKwCnvF8ZSCWvu/dSyA2pV7cys8+sdDEQ2oWdv+7m2pWrfOP/OVjImvuaQxmEpAtUsWJTHD62iWMfKlQsj7t3b+DODRvtDcZPaoepUycxWEhXomnjThTpzfhsKipXLgQxv1m37gymf/4RL6zNv8wicOztZSFnSeK9KD/N/qkw6ISHYqZNwX8NFsJh0lSnEiwkKJWqUJw0gBqVyjMjePhiNYNnbm62InsJZ0VYxLZ0mL3N0DtFn6T5pKZbYTZ64/79DIRFGngmBYCtV28aXKYDZDNLsJDXVzN+JCHw5qXzaNRoPnRXr7jdzZo1x8CP22Ls2E+wcskfmDJlKi7c3IySJVUrRlLYoqFdKEmf800HLuw7NXvi2LH1MPooR+aAQI2sxUk4QHaG6u3u2f6SjM3fjn2uUPZEQYSb4v1OnTFp0m219D0AACAASURBVFA8eZlJHsHJE7+jePFADqLhPA+jchMy6pX4JjNH7RzRpYj2/vnzVzxcFcrLbFK5kX8j6BQeXg1btqxFcKA210SGxzgBP/bKbci1pqnetkEPk8EEW5YRb944ULlSGRJSqleKQadOE1C0mCgdp6JGrUYss0qXieSgG4crR0nDfZWVvltr9f6nYOEBOF16ZcASUWC6aj2blUuS232O3Zh+fWswGJ09dxJLly6FQf+GG6JAfsUEVZ0PaUNKXf42g8gr197GB/6vv8IHDBdU8UpmIdPI3NSDyL/NtVpx7KAg6SEoUyaSh1FWWtasUZMBfIaLvh9PzcCZkxeZrY2fMAotW9aGy6BpJZzqPdFg+C/0ZVZAf8Es/tnl9ZQZnrcucY86Gl2u8uzURsN3bP8RW7cBAZHspP1xyAvnLp1DSIFAYiqSWQj47sksXNIuJoNTtSD/Y2ahS1dr6RATGzssZi+cPn2HoGZiYhw+m/YDf/78RROxdesR9O01EgkJ1yGQgDx74UpUqVITL1+8If8kNVllKgHBLmIWT15cg69FJOiq5GPnQ7y17YlKUW0KZbfGEyz0nhvhH5iFuJTLRZyZosD7ctUKUqtSomBRVKw4HDXrZmPt2pWq2+etuoLyq+RiYJZhUxYCklHIKydXBH8DMGCY8Hf6EmuJiRmCsGI3GXTlH0r18umkhbzo466eR9263ymAs0GDpvhkTFeMGjUYD25JlGmGOQsHY8CAD/jLJBj06DSfwOfvx+fSOWro4DkEearXCYG3t+SNqhUnKD3rLKf6c/qkX2mbt2XXWKoh9W4jWrfujrD8BShbzsiV4NESsUM/wsCBnaCTukA6so4U5TCVo4DEbKvMmpBsQMRKPdGrV090796GwCANeDXDj4EDp5M81e2DDzBx4kDeAoKgZ2VnMtoLqCaHXe8lKlgXDHZf+PlF4J06VXH06G7cvuYiaSs17Rz27DmDZcvncpZEYJA4PYufioPkJgkWxA4Mij/y3zILpv3aAygaNpNBzuY08QYYPbo+uyGbN00lltG4ST36aITkcxFbMeitapyjXq+6TW7JrGzQQeZwKvcu8i3+OsaQNHtPuSEELDU2kd+rV+7gQv2V9ZTIsGPznwy0QCG2catVVa5ba9bOZ1nSorWMyeuG7u+34Rq8ScmlsW+5ygXYWtVxwK5kA0rSLQ7vDOyauMwz1UHAa2l/y3vxlBnUF3lgHo0C4nKrYCHsX5kr4rBKNufG5cuPWZqt+P4RA6tPoDIUiow+S8alvzb2QIIFD6O3ZD5Srln4+wyaTV3ehDQZnyilnDOIh0N0UELU6959CDOCMWM/gq9fCbxKfEBMo3zZ5qhWrRo2bZ/N7Frmbwj8tHjRStoB+PkEM+jWqB3NzCussEyEF16J1vbWgj7EJ1am9CGIAed/BQuxvxOnLGeuF5YtO4mJ0zsQo3BnyVkdj/JVkrBu3SpeRpmZLty8eQZNm76DDFkjAaLdel6wQkcXHGzIx8IZ2oUZX/fkXhPeY2BgW3TsHsjgkJWh46XRulVfBsvfduxC+/bLlVNW/foNMHJMD4wbNwTPH0lvtQqmzRiLkSN7Al4uRr9JozYyTU9NP6HmIH67mgj0L9t+Ug9Cu0WEuUmxpXY7RRRqyPJgyMim6mazA59+Ohsnjl3E8eNbmWpWq9YQ3Tr1wIQJH8GsjcaUViHLBG9f5USdrTaY1GzlynXG4cPbUby4dPaVZ4HBWxuZp7ezfBg3cjqpr59OWoD33++AgiGqTrPKgZfxJNJF1AMfDZxGe/mTJ/dxgerVbUnkPV9QOGrUqIPd+79HtepVkJGWzg0sJZHD5oTRpHweXQZP69RDyvo7wCmUZ/m+zFwTUlMzUT76K2WPZlXf52X+lZ6Zkyb2p3w6J0sdahEkpabKkB+Ny6B1JR0euoU2pV56IPL9Yuwih1I+k6y/fEZF2tLKINWBJnDJYJyreCfpNiCfRdnCSUC7fTsDP6/ez6wm2/aQtXflajIWELh5J57ZpRCAZFbM3Jlfqql0WsCWqW6yhrRZdCrlpZgCS5nDUoW41ltVrMiJ+Cy0vUOja3nPXjIGQQowK4Fkh81XeatodGcRlm3dCoydIg7bOpQoI0O2zyPQ7JEiqICoM9n/Q7DQOkfIZYaQlaMGURnhS0r16bOPWGLfuHUKBw8ext69v2H16m/x5cy9BDo3bP0SJUoUIx2AQVoGUEnnLkf5rvr5quBktWXyotNrwdRzEYowSQm51FhCT0vtbTdEi7ZuATZFLqFlgVnAlCk7seynUUhKeghrFhAZWRezv/5I+cZY9Th8+BXWrvgN8+b1QeHCb93epWw6fekhvUXzh+XyEtiwfRWhgKwkHapW7YV2XUOJV3q7DXj40I427ZqTObtm6Wq0ajVfBYt69erjk1Hd8OmnsUhOEApsRQwd1gczZoyBt58KFquXXaKxR471LBfi6qUEOl6VLN6YfzZrWoCbxO5SddXPa3fQ9Tony4arV8+jaCltk+bIEN6tmDZ5DuLjL5BDVL9+c7xTvR4WLpzGoU2y4L4WpRFx2g2cTSoORbJhvvvuDBmg27dvR7lygSgkln5ym8miimWYwYmc3Bw4c80EqyZO+A4lSpTAqh/W8wCGF45iplMgTIeXL9NQuUJNippiYzti48Y9VJ0eObIbkyct4IOav2Q0g1V2ppK2qzRSCGNqvKJDp7CZ/5RZvElVU88Fy3n0KANloj5XMz28lGPXjdvD+bmePnHxM+3csZSZw6FDm1GiRGEkJMhwYX/4KF8XenESedemT125oIKBBBH5ututdUuEMyoiqvQk3nZFivghNFTrsMjAJ206pMMIzJlxkiK0zl1L8XYSj4ykJKBy9Ya4fPkPflYRcD14fIUzPT/8sAvbzNC6ABLg5D2lJAM3bjjx+PGTvO6LoOtvklMZ+PMXCGbXpVSpIihSJBD5wkErQblgJJBLosOXUU0aszvUzWjP8ceIEV/AbKxEO4Pjh3PZ4jt4fC1bgZ5g4W/yUoNzNIBPiA//PrN4GyzkjYv1nhxqo86X65JrA/r3nwD/QB2WLZsNb+9CzFajS0aiVKmWiI4x0suzaGQQxZEmowJWRcwoF4HZ26RctYN9+fslWKj6TCOFaZ6PEixUSam+/u+CBcsopzBwZR6JTDufhjsPd+HevSsUetWs2QzzF45Ap05tObNVphjWqtyH7yM4OJDB/cSJ0zRcsuluMhMzeidQpdqyXUOl38oWensHfP5NG7ZKDXZhGwMxFasxo5w8ahzq1/8auhu3XG5RLY4YMRATJgxEVoZEqxi8914brFr1Lbz9BIF24I9DD1kvXrt6GsHBOgghbNOmzRjxyXStPZOPCy70UToJu57wgU+cMArjxo2F3pTKaG+3m2ioEjtgAR4/vgydj4saDOQG4ODBn+HQqY3iHyDHTweXTUAzwOpQQahEZBseWofbi7fb6OGNWJ/5B6qsAz6KSSpsQLmVbt9+TFHNji1q4vaI4R0xffok6SahXbtxOH3yF6Snx9O3o1y55rh19xCSkmyIKVuCqbbRbGXQsvjJg5axehYYBfbWKY9Np0aj/k+kLK1zisxc4MKF22jdZJ1yqMoWQxwdZswuy9s74eUTrsP7HT5EdLQ/xVyqZark42eOS2v3CM6eu0XQ0WZVmYzdlcPP6aVXugvhobA8IvPPhaAQNUnNlmOnE5fctSEBIShRNJoBYvfRrSha2Jdt5QtXd/DZRRarSpLP/fv3qNnQGVJJpPtm9jCutewRqejSksTMGdiy5SAxg8zsTJYNUvvTtyEzR3UnmPHoiZPIz7fJrS/QrcEbQkcvF1Ocv79x45IoUwYoFK5qb5jUMxXu0ps3dqxa8RPT5zvXixIDcHmpmzeqzFlmFr5G6WpIsFA3N7xEg/PXMuQvXHyunpaK6bK1kY96ds4EhJefX7qsmMPcRsILN4crXbm3Axcu3EK7Nv3pWt6sRTG11/ROBgc/fzMvVpEhyOc16UUz8o/6UIuHDAL/+FJesMibwqfN89U6y3aezfdRsbYPtm//Gdeu32ar+88/93KkgtkUgFOn4tDhvc4kEt5/qAyVLCbBZLLQqEVJ2hdUrBYFfwHxXKq0Fnazr29ZHDzyIxo2rIe01ypDjChZgurWji3bonr1adDduiO2eu8wWIwa1Z/1ZrVq9VG0aAQOHtzIYCHtq8dxbqYsa39ehipVYhAcolLL3bv+ZJQ9fOASo5ZMppYNUr9JKS5wt64dyRLLsr7kwup0fuTxv9dsNB48uIbgcCA2dgx2bDiM58+vwmBWA2xyrAqz0NlVCpqcKirM9nid4Md6ze4ykjyVP9CH8uXefStTk2LVZzLYpKekqppfJ+01J8aMWEoA8/rVvdSy3LiZS6OTs6d2cabrsKGTWa9PnNwDZcrUwaKF36BFi3pwwE6QT3j1siF8zYVJGLLbc/kgHFrB/Z+ChZQ7orTMyDHg2LE/0aPzXoU9wEyfRpfXBioIIwqHMvMREEqCxNP7yph19c+7+KDtOd7wMnjB6BXM7eZyClFH9COKnSnpBfElLcXVa8iizmhQw4Uh7s4GmuPIupr0Yv6ai2ykoWgRH2ZrzVr7ca3FkenmTSv69u3FG6heg1CWSOLHevQosGHdLlLek16+4WGV/zN7iXpQHbLAAOFp+OD1qyR2C8TBi85Tog4WkZ1etSodBiOzQEBYqjpYfAwkLbVoHkrmYK36ygg4/Y0yiZZbX35faqIBy5dfxOIfV3ItSpY9x8lgvpozvCdYuLVZqW8xi38NFrS589XB7RL/Tl9Oc5f0Xn7v/IVrGQRXr/oBHTvGYsDwd9GhQxu0bj6ACuw7934lsCnBgm7aRtUhEwIhXb1twt/wpEt/iRLa//y/BAvl0q2kAhIs8udvic+/7YXBgz/E2nUb2RF8/vwm93xGmjc6dOiKstHlubcfPHpGGviVCzfpRhc7qj2feUhBM7GI4ID8/Lk3r6oxFhev7ECRIoXgyAIuXwbqNy9IwLNCVDQqVpwK3d04GQVQB6NHDsXw4b24mT74oDse38/ClSu7iSEIoGnLNKBYsWjM/moOPvywEyxB2bwdBDWQG+vFw2zexHaXm2KfyOKF1SRpTYsgU7/ktjG49UhMTEOhQj2xd/seNGknHp87Mbj3fDx58jsCw5Sc2Wp/ArPJDDeCkJySjKbNZRqWDevWbqch8KKFP5MharDVRJFCRRBZtCzGjx+CJi3VkxAtCutkzlgFqlStyTS/RGQR8uubNm1GxPrqpTN4/jwL77b6/6h7DzCpqmx7fFWu6pzJOYlEQaIoQVAwjCIYUIyggCAgOUgyB0ygMuqgqJgVBVRAgko0kXNUYnfTubu6qiv/vr32vU3bo+/Nm3nv/33/ms9puqvqhnPP2WeHtdcagL17N2LRoo/4uc0/fYrz5/NQQ5IdUoUIBxTmniAHjqK00ImkFHdlec9mljCr4RwqAmr8pKn1yy834/bBK7loMzMaEYX34oL2JBaWDsjPPgtg6buqnlVckEOj0rlrC5YNz+Vu5325EhTXEYwUqasvrFCyiznUs7BatYok7rH89LgzlHnLKTyaFnhLFbXodMZpVcbTFKWF6dxpImEH+SaaNWlLUNHvZ/Zg2pRH0LhpOn74YQu2bTpKg1lUdJ7HSE7P4TUEg8cU9wHFsqSlJnJjyCsu5CR2GmQr8m9qyzib8HPlvgz93VFTuyJLPSjzl8GOElaqUtJ9DH1HjKjDZyn2SDyOcEB6WoB5T75J97ppy53Ytm0r2BoiuaioelVRmxons4HNFjM0ZwxpS/Es5Lq1BO6E1RHVDl17EgoKSpEQn4S6dS/Dxi3LaRQaNxXJxmMoygeaNeuGKVPvxvTpI1FSVkKXX+Y62eJcLk2iW1xsBqx8VerxqgGJGtUj8/0L1SIzXJEmSUOsCsDJ45JP7IGVa95FixaNMXL4SAL6Dh7dzNJscUkZ6f1GjrpfqzXE9shGk4zOnbtg2P0jMHq05sbEIdZqCfDhe6swZcoUHDv1C7uqAwVCvJyDMdOEXnE/0t1paNduJiyHjoix6Iqpk8dh5MghED6OGTOewNIlq3Hw4CYkZ6ncu3hGzZt3xm23DMHjjz8MOMu1NdsaUZq6cDJ3cCnry2K32pQS3+XSJI4oQMuDkySVuDhZSUOZRHr6lWsoE9i1/X1Ys+YrtLwkaIjJZqtLF3Dz9x279rLZx26L0xJsQYxhyM5NSughOppyHROmDsFdd3UjTwWVDAwXbv+BvejUqQ09p2XLVhNgVlBwBvIs27W7EksWv4XOnRsgNfUinDhxiAIxkvEORyqoQm4Kvkigzt6OUDo8HpsIgvP1V8ZCEr1irEp8imh9ZPJ+rcrEEggiu3FQZyaKD+zfQ+PlcTmU+ctoXY+iiBPfHV+kyNMWjcgZ0bBJJnMRGWmJRM6mJCfS04qLixl1dgXn+MpF1LcQRYU+egNr12xkglL0JWR3gb0B4hytCDqKiLeCGNz2VK1AVeQjGA6qiJTPh1AoCU6rC3ZbTIWYEk9yLKzWM2qwXBYaCY/brq3QThHBboiMlCwuIunRkT6gQCBLUbaROhrCRlOpcWqPZuokR7ESIbnO8/g1a8aI/bnm+vrM5vvKgClTvsQ7HyyDxxNPY/HTTz/CLvkBYVuLqRGIWDVv818ZC7EuJHyW+MoWVgNqVQU0yQutWnUQ02aOwM6dG3HzraNY5r//vttx000PYf+BDTh0aD+SU408klGFEQp/Oa9DFlNVuPu/YSxY6TMSv8s+OUwZjc0/r6Tn1qVjB86Fbzd8SK/e4RSKSBtKy5S2T9ahNqBZkZ3tw6Wdu9LbnzPnYcLQpZFOjO/DDz1KEqATZ7YrDWE+8Oijq/HRVw/xmTlDdnToMAeWIwfUs5g2836MGnUfY9JXXnkPMyZ9jMMHvkLtFmqdg14LbrjhLtTKaoHXX5+JmKtMyWqsyucXiyoQRJI46h5LbVeKu3YUF/mQkh7H8mZxkSiTedCrxwgustVbXqcrVCftOrq8N92huQ/VxSxCRkoNMi3JoTgg7gr+TPLU4d9zC/PRq1cvnP0tngN3/IgDFcEKfPDh39G3bzJLp0OGTMQXy6TkC4R9wv5zFZa8MxX9+l2JD9//mov1ueeexcSJM9GqbSofSHK67g68D6nZhw1kHETlXZByNpSWlCJJam10ZczdQF3dKJS5WSacXLt42y+99A3mPLKKQBl/IIHoR5frHI1DSkpYYeCOE1xI8XGFbIW/+Zbr2CbeoE5dfZABXQCiryLNS0JqYmIw5Lxm74f8m89DMC9CAMPkrCrKy2fYFl9WhlVr1+OHtcUUkDqf0wNFZUVwWpPYNyECujIpS8pOw2F1wJOwlccIRXfzGTWsn074suRahB3cFeeiJyEhiZxDQiIaFYebRkB4LuR7gqUQpODajT8bpToPxyDgbaqkzZEGPE84qhqp/nAQHmFJt0SoJHZJhzaEf/uDZ3mPzVv/Ss/CYfVqiTmqGwr3dPk/e9mFnn5KWyaqzo2RDCbWgeOk12e1CP1BAOGoeAZAl+4DWFoeNEiqA92xf4/wmgB1avegQPKCReOQkiLVFDUaPm8Rq2beUi+Fpkw4dyWyzjAaYYvC0/9Aq8cHZ4QuhrJfuV+rWPMeX0zMz45ftnCRN25Uj0xmf7vuBpIR2T1FJCKCNUU9JQLmhJxHVO0tKCn3coNp1qgdk/9NGtXh/bVqr4nOtRuX8jm5Iylo2XIkCkNf4ezZM7D6Rcx7JizHD4t8YXdMnnYfxo4dzkH77bdc9OsxCdOnT8foaRfzbyLLPn78XHy9YhMOHFgPT6oiPOwWh1H3dxBuSkShJLXCQZ7YaYvD+dxiZNVMQbk3ALfLhYqKCN59axO1KE4VfU+Ng8HXCmgrhpXrJnJ3KilSjQUtO13AEYh2J+dAREgzCOcgEczMye+w5BkNNedumJnlIn5h9wH1Il54fiTlB++/+2m62Dm5a3mcVi2Fr+I7BIMWTvqtP32GxCQXfAGvehSVLd0mQbDZransVJUvMyllfF6MBV8GGKqwAHjooafwzYpCXdzWLJT7pNktx4BuK5FLWo1iQmxvu/UyGiq7Q2ulJDDm4Yx272oNnVWu5I///K8audi9q89WEon33r2HMXogoAtdvCXh2LChXMlkLGv5bO4Z1pmlukvaNTUMlZ5SGsCYkzDOacbk1cFY5gUGDSHn/XtLiJ9YvfI0Y2yfNw12+Z8zk2MTjsS4iL2+Eno+0rvCNv9IDhdFStY3OH78GMKBPCYoLUHtUtUtWQZP54w29QnmVPuMRBvVfEY6qYzY1ahOSEju9caQV+inUczP/53i1W//YxFef/0lvPbqF2R923voS6SnJzMMIvRGaBTEQ6FnIRdhxEcGjwbddMnZEGD33xgLA0QlYUP7jsKhUoZD+7ewi7V1q5rs4+rRvSPxR3ZPruJd7Gm8HX95Gb3YcLmDuZhQTHtFWrXoxBzGvDnzuFE3u/hisrE//txDOtcqPIhLuBY9r3Fg5covES6RBssZsBzaq57FjFn3Yfz4+9kdWlBQiG7tprBx7KlX+tOdtcOJ119fgifnfol9+75EWh2N/wQP4Q/4EedINTyLEHMJdWs1InRXbIegzqSRTF6BSBF3j0P7/IzZcwpPcTyffPwT9nocPbWcx0lwS6Y2BJddyEXFWOhEFHlCnjeqYKiITSXa7JE4yiW+/PISutmHj0S5cw+9ryPx+aIUvWfPSdx6Ry+SkvbreTmefPJdAMWYPXssLr/8amaKb7ipn5LO2DRRW4l2MmXXqy5Fw/LrBRmehQEqE6SlvER+QCZ6caEF9947Gru2exkWWGLSmxKH8oodvP427TJonHv2vpQTPuCvQKIwYRkoRJZmias3jBA18S5sWn9pLP6bN4Tfoui8lP6AiQ8fx9IPlsLlqK9w4XARJ1uw4iR/T836nNWI5i0aMx/l84qiuwGM+TcuQIxJua8CDqcu7mAoynzNum+3EML/67YS3XAcbehNJie3JIL02JFsCjTFnEdUzqHlXhr8lCRd/PawEpmUFpXR84s5SoxwRJ9ROJrG84kM0R9eLGOKMTFEuA1DLxWDYcPGo07tepg8eSIuatEN+/dvY16sS5f+SEywYMuWVQgG8xkSlpeUIqumNBiGjK5ak29Az0d6AavwbBjYnMrrMPIbZqnVGmUYFvbH0ZNIyKxN8Nedt9+L1asPYMqU/swTipEqKipFfIrmjMQzke8lJdZCQX4BvQnxcIWciDwfAQdD93hXCo3OpV2bcYO6b8RQTjF7RBjtr8a0x27AQw89iBCNxSOwHNwjnkVnzJw9DBMmjGCXo/RgdLhoHE/y7baZtEZJcfHYvv0w+l4xFr/+ugZNWofUSseUhTrJk8lJb+pC5ufYkJ5uZQZdrFdFUIlTglGNR3PPuomU/GzFJ2jfvik++eggk1k7D7zPBKnbrshRCXO4Fo1x/DNjIcjSmqkNCPjJzg6yWjJw4BTugus3vcLFmuyxoHbtbri8d3N8/vk7OLDLR6Lg33//AQsXvosPPliC7ds3oEIwFHYb7K6IKnnTu5AnXJ27wdi5zJ37L4xFLKYclIIXueyyG7FvTwUTnDUym3Ci12/kx+TJk9GrTwt4PLKbanNPwK+JS5dHOLYEBWi6FlWMBbeBf2OVVvmKeA5hvx6kVcsljNlzhenbE4dAqJDPwGkvULfW9RbOnTvF3V0YtYw2m3/7AogyZSu1wryFT0y5OC3w+SLwldhw663jsHOHj0Yi97xeZ5wjk9cF11Euzi6XZ7OUmZ4SZjI8zpKOBKEklwUi9vUvjIU1ZiyuandgGgu5NulDknzb2bNluOLyXjh0aDs+/WQLPYp1Gz7G7t1nMfDGftyABgxowzknnpTwR5R5DbrAqCDk5CQGMk7CHuZSpLFR/A7TaP2zsSDnSdiJY8eEPi+LG2GNjFQMHvwIzp9fh+3bfyT1pWK7dG35feLViKZ7IsezqNBLzzA+UcmwnY54lBb74LLFYeXK3/DAgz2Vlq/zRSqGzhJtf6xY/ww6dGh3wVicOCxdp+0wc9YYTJ58v6ivc2H26zadyY3zJV+qTqk08JQHUCP5OvJP9L9JS3hmvGWi9BxOxaaX5Ira8zosff8pPtBv1nyJlBQr0mvo8aU8lZLSGLNmz8XUqXfh112/M0b/5NMPceWVlyAY9jK2N4vRZgKR8Fw5gJHRNgWIc3IKFXpsjYPbbcWEyY8yDp4//xla5S8+380ejOOn15OBesiN97NrtnkT6Ym4DO++9yJ6XN4ZgbD2O9gdVnUlpdGH1vovVqVpLEzX22bmLnQGVviVs6CoIETlskBY49HLurYjA/OA665CVlYmgiFFEwqRKlvIvaUMwyobxcwMftV49n/BWIRFJcruUKr/S5/AqdOnkODsRI+ioOiM9pE4DtLgpmV9zyRpyO/j71Imd4nM2L/5Mrk+xCHX6oViRsLk84oiHJQGLDsO7ztFrMyqFbk0ZpZIPc2XJRYyKdyrn00h+YlKpOuxpcLlcSMa0rlisZfwCgX8Tbsf0wSmxVC/uwCW0vejxs4UM4iEpGQri2jSpBcJzvppy6e4667p6HZFG9x99+24ZdBk/PTTTzj++1cct1goQO+xTp1ahjdoZsFLjbmk0M9KY2GonV/wGhUCLdUczqFSKxYt+gWznhrEyliiy4J69frhmr/VoQaPyyZcFcqeJhuzYKCYOymrYHUjHFWWc9kERRpTilmZmfGIVQgXzCIsW/kEcTXSwiBpswP7zhJXs//EJtSokcEW9m7dHoHl1PFYrHnzNpjxyGiWgTSOjGHiiKV49713kVeylr0VgWCUvQR10gexJ2TmE+Kuyw6oGdXcnCCSkpxk2JacRI9LJ+Pob0eRFC/U8MmwOsJMzvToVYskui5bMu6772Fk55zHmjXvE7TUvHlLTJs+mQLNdqfSkcG87QAAIABJREFUy1tjmjitrDaYE9NcPJYwigoLkZqWBa/XB5c7DmVlAXS9rA9++mmLWtwY0KJZX7r5o8ZdiWXLvsLyj9bjzTdfxJSJjxILMHfeCBQX+5CSoTKLgYpyJqm4JfwHxsJE55WVxAicSUmvRaN191BhU4qSTFXCDUHolZcLZ2RUOwdlx5dWdhPW+H9kLIoKCpGYKryqQN8+bxPwdfJUHDw2D1u4aY8cB2nIGjXbid27dzJ/Is85FAzBQaX7f+8lxkImt82iIV/U4qfXIsaCYKqIEN0WIT0pk4+gMBeYNet9rFi2g0YiPl1D0vadyrBSOlAtmry1ReJpfGSH5QZiGAszZ2EaiwsgKNPA/7OxkGfidnpIXCQ5ufr1u+KH9RuQnh6HDl3a4ciR3SgrFiTldZg5+ybSLYh0gOjuektLjMrXH41FLCqbWpUwRIwFKQckKS6DoohOMRYy98sKbLjjjmfw64F3WX2RkLpu3W545e/3M9dQXmIlSE5aGbzeANIyXJRqSE5IQEmJF8mpLuZ4nG5BuFrJPCZeeME5gUmMQXG5IDy3a+hWCrww/zUWG84V7eOarzQWvx+NxVq16oppM+7HtGnDIPBfofT/8v3t1HBYueoDdOvWGBUG607/PlO5iL/4+gmWQP1lYnGfwPebviCl/9x5Myl3OHzIi6zZf/TVWOLQV3/1C5tr9h/YQfBUSZnIsH2NMaNewYkTqxCfLFWLe5B7zoHVq99EfJKCjOy26i6awSVo7OQmbNnmzmMjU3GJhZ7M+h82ky8jWuHEAw8sxLHf17JRTAb05puH4N3FH7Ly07F9Mxw/fpQ5Bwm3EpOdhu6H0e0ku0sVSG71ZWG2UVeS0BoJTolL+cAD2tQki01cvX79r1YIc0WALmvE6kdhcSES4uK1XZkEfTHqbEo5M8mki6/aolk1afkfhyECIdcdLPusFbfdNhu7t2s23e8vUo2S+K1cnK3bljABGvHH2NosBqNqO/y/YzKkhZ7HkZdB7GMCy2QsZHKLEpcaznhex9FD2TS4O3ef4Nh27FiL/UAxFKuodkyrL3ab8FuKn69GL2qEcjEkKh6jevLXyA/RB5EQ26JzzWIgHcWgrly5Gk8/+SLWr1+DV177mMZgzEPXYvLkZ/Dh++8gO/sAKgJCbxenJGcSBhn4E2niY4Uq5qCxqGzJFSPJa1M+CkS1taGSQCwkFbyB6NO/GRYufBaHD+Vwbm/fvYatDBJwCDxbQH6C3JwxYxqGD78FwbDiKaRnRzb80gov14aNTPhKbNWwYT90vaImW9GTE8QoApf3vIo5j593fg+n04pQqeFZSIJT+CymThcE592wxqlnkHvChm7demDM+Lsxder9sNoVRvzs46u1x/3olyy7SLNpSkozvPDyLIwceRdKSkXucCtG3fUKPvzwA3Trp/GUKGPNmPEc7hh6C1q0aECXafv23ejfbzw2b/4OF7UWoM3PuP6aUTh2bDuyahms1AabUmVJMGqqBBnxKDspgfLAKZVms2bwOgtLy6mMtvsXSUJdgRXfvIyePS/B3feOQa1atfD80zPRu/dtGHBVR8yaNRnhiJaI7c6I0q87pAckBDtLdhfw+/9TYyGepE50OyLhCPxBBXfFuz3qytsqWL1x2h1Kf2+wTsULdJYvo4xWvZ/bzPT/NUDwX1q7JOcxuA7ES/z2Wz9uHfSa7tA2fQYx+3fcIGbN6UOKeXtUcgohRGMBJIgi83/yYpI4YrT7Gy3lFsX2yL1Lsrx2LS2lWm26iEqLFEj17bqfiDzt3LkuQ8qUVMXyiLHgIievxh+NBT2YmGq5GIW7C1dfzVhE4GI44bQlkPBJwnF5JcY3Ysv+LbddxV6R739YicxMJ2pmNWJLxEsvz2LbQ7EhQyENcZQ9rCT9MRKecjBm7//cWMhzka8dOShYoMvx6fIXcNllnbBwwduUh9yx51uio0+fEFq8N/DOOy8zD9i4cUPMmTOL1R/tpi1BZmYynJLGkXxBUEu2pfliLDpi4esTudGLsZDP16rTnB7L7McmMSwOlgDduz8Cy54dwZjEJ1Om3o+RI4fCnaRgJGvIjqysVujV6zq8994zSEhRl/HrFTvZXHLu3GEageKSMNmvf/nxG8Z1AobatOkQbrh2PDZuXI16FxUo3j7XiXffXY64eAsl6WQNChFIvVrX47HHHsN9I7sSUJOV1IvUZr37pfB4DodR/TC51gzWI4afMc2jCOOVxeZTin23hQMioCmxnhdd1JfWds3at0lY0r5jexw+vAt7dhxm6Xbjdx8YUF2LQZcfQlD0MCMiGSfYBHnIf5KzMFwJgTpXfV1g2TYV0zRulhBJdmOWYllariAduxgIJqOsogXiR1yckuu4nB6Gg5W9BZWJ1Gr0NdVQgP/jdSvw7liFhl4+hXs3rjNfG7liyvdgd69j6fCHTS8zD5SVVJvepxARVb7+ugXiLy8pZoloo5WQClchpjVLnuGQUjR6y7Uqczb7OOrUrsPna7fZEYwk8Lq93mIm460xn4YncRl8lqGAft9ibDgRY6ysUZUk+KeXWf42sEJSA2TXZ9TN51BSrHNt65ZjbLja+uN3ePHFV+APlWLOnBn46ceTxF3kZO/k/aRnCAZJPYs/dJeaJVspPfID+kwjhqtjMYydhBtioBYueo9zdevW42jcGOjWoy+aNGmCJe+8zq8LqLdeve7Y/Mty1KyZSVkOSQ1s3HyOXaaRgILsdh99m9eRHO9i2Hlk/2n2lhw48DMyM9PgK9XzNW3VgCjmy3pdyutSYzENlkPks+iJsePuxOTJwynvJ/PSVyQEGQPx++/52LVrE2rV06HNyxH6OVWuuv32Acxkt2vXC/v3iMsClJUrTV3Thv2YCL3qxgT2JsQq4vD++9/hfN5JTJhwD8JQnoXr+s/m4vh85WPUEWnb/E66WG+8NVKtv8WrtWNz0cK4wKplS2EqLjrNCRO2BhW3EErFCy98iMcff4Ggq5at4tCp0/V4+ZXn0aVLc7S9+HI2cLVoalQ7TJ80Zup0mFPpvzAWBhO1THjzJTkWfRkUaf+EczAWexVqOXVBdVf8JwCPeeD/I2Mh3k7UbiAeg4KBAdq2eIMSi7Br3ihi+ZqVo48/na4CRUhiLkWaxiQ2/3dfYizUAzBc8qpQeX1DX1JpIqO5tm6bYDPBS2hkoY1bNkhvkjSpSYt4FYpB4S9lWGE8E8n/yLErx9T4dyWwzpDehHKe2CFgM2FZs3LDFAHksWOnomWrFpQPSEqrwQRhRroHmZkd0b5dDfzwwzfKTC6ejtQi5clahKagFGnJlcSqen+xKCrKy+FMjGevjKCRiVkyhJCvumYQr+Orr75gIvriNnW5oXbtdinv//DebJJpL3xjLkPbRJdKBlzcug+T+WlJzXE+7zy69HJgw4bVKC9RYzJ7+tOMEgoLT6hR8ImHshkzHx1MBbiGzUTbpoqxOHpQcBbdMWHSUEya9CB3fLkAKXlOnz4X7y7egl9/XQvxBGU3EYm5Tp0uQ+uW3bFkyXMo9hfQhenfS8R4b4DQTyxfvgszp4xg73/XKxpz0e/8sZBWbvIj95CmLinFgnPnzmH9ut8J5T124gd6EvMe+YBlqXPZPxIlZ3fr4iVxCSfAH8MQEa+VAcmslayq18FShiNH9jnQs+cAjHjoWsycOQZL3lrDhrc137yLqVNfQUnZfrz++iLESZqAk9KksTc9BXPXNIxF5aI1ZrB4FnQhjRKyCZYyavR/BUT6U7o5Tpj/Jv6v3Aj/WG0hkOg/eUlsbI0wSw4qdwHtW79KLhDhsJSd22rbyB1z8ZLR3OEdYUkgxhAIVcATV1075H9wMf/ExWnWx6t5LObGIH8miaiWHKMGUk2QimpojZyAEAZU8RyEps/0YHRxGtSD/5SzMMlCLrzB5ryQQNkljFSYu93qwI8/7sKAv4mHfQi7dv1OAt29+zbg999LcNWVt2DLljVwJRUTgi9yGpJwTBGOWaJ5S2mEGZrIY7cKuY2wp1m5sYrkpbwCJdpp3XtAd7ZGTHpoDLZuLcGNtzdgI1uNNJGdBKZPeI9J+ocnXcWwJT9XVASLMHxUW3oktw0Zhg8/XIHp00ewtT890c0cx/jJY4mk3fHLJi4tAX+OGfMKVnz7FCuhqRlJypVCz+JhRXC2b98ZU6ffi0mTRsHm0jDEZbdj06YdGHjdJMZHA25oROvmctgwfPjD2LD2Vxw4sAlxqZJB9aNt8yF0qZPT4+i65Z07iLy8IyQBeuedpVg4/yO+v2rDu2yNjk8UPIEdR49E0aFDB2z4fgVat26IPdt9pDXbf+BbZGbaELP9F8ZCRjQqLdzFyKqVwkVfVlHK6xx2599J4HLoxDrUrOlB44aXYefOLUxqdekyAGvXv41GjaQr1Zzcf2EszMVo4hzMHIJhLMTF1Mv4C26C6mvnnzyNf3Fx/R8ai5BBC2CJqtL9JW1eY1UkJEQHnM3f0+1+9vnb4HQ4ESmXBqeQYhn+jfCj8o4r5Qyq9ONzMZtGw/hkVQ/ANKxi3k3EqImyrfxZ1dhIiVKrK6St44ZT7fi8R8KC9YSVz9rIN9k1ByIt95R/NAhvr79pOPt1XnvtcXjcdbFm7Tfo0aMtunW+lVWcfUeX0+OJ+CNMePrL9fuBQBnlJIXiQMfXqH5YlTxHjIVszGGvFUuXHsTkWdewBT8rOQMTJizCN98/QV2QkE96cYC5078g7eDHny2kpEPAB/TqNRZ5xV+z0S4lNRFnzkRw6639WJG8qHFDau107NqYYklTJz1Ij1ISoR06DEZyDRHA/oHwfRmuIBOcD8Ny9EAsdskl3TBz7l0YP34UUWkSK7scovnpQ4OaN6BPn95475MZrB5I0mXFim9w/13PYu/e71G3sSpnHz+YiyG33Yb84iLGtR989A+6rpGwtuvmn89jJtaVUMF4UwA4gaCwTdVEVlYT9LziRnz22fMkY23YsDnuHjoK8+c/DKeRP7OJygEftOAeLriQxUxkxjPWysnJQ61amThwoBhX97+KkOR588bisceWwFtyDrNnz8Dw+4fTOM2YPULzEgYVW2XqWZA83JVM99rU4zAmbqXLYHDAGW6xduDKy5yo/2Lm8a+MRyURr5mjqH68Koxc/6K9+bOPxSS/YxHOEqnaaIKrY9tn6FnEXAfYe/D3RY9Tqf2JJ2/XluyI8kjYhE37P0FmXSghGQv0j/mfyrK1NPio42B4YAZnh5RcWVX4Y+h3wRiZz9Lstahm2UzvsBrJsZkPk3OSns9mRTAQZJVM8ljClCZ/zy9xkNZAmhRFMKtp0444fnw7ykoFBtABny1fiL59L0POmRzUqVOTiXPJqWSIDL35Ejh7VBLpDoSjyuVityUokVFIKCSfwK79H+Hkyb3sdm3fvid6XpmODz/4EL5AOZ8D/Jlo0qQHeve8Bm3atMFXX3/IbtF5T43GmDEPqB20yDW1IP2gx5KI/fuBgUMa07PITE7m+glGhASnA6bMHIKpUyeTXZ3ANBqLkbDs26lMWTPm3ImxYx8g3Ju5AsPYt7voXhQUFGD/sS+QlCTcCAoHv7jJDdQCHXx7Xc0pROLhKw9QH0MSdnZnUBOGUSHELUZSQiJBId7AOXoYqWnJ7CoNBFMxfPhEfPP1Nhw4sJUitL17D8Kh/adw9uwvNBZyPTZTY0J6LqossHK/iuDKIpVSrpR+WrfuiUCwAocO/cS6ce/e12HPzq9w+HAueve5nB6PAEPF9YtzGcbArFNVusZVchVVF/SfGAvdjcyn//8vY0FMvnAiyqQISJVDmM2fYM7CGncY+/atxsAbh7B79K23JypmJqwxv7jM/wnO4oLoqelBVAuxKg2wwdNohiMSVlAGwQxN/++MhVxCwChzy7+9pdJvkagiRRBQ02xk55zF558vxoAB95DEZ/SDd+Ltt7/BzLn3Eb6e4LbB43Eb1JPS3WOBvzwAT5zmLgJBv0oDWJTYV4yF2MCSAuGWuQu9r6qFhQufwa7t+WQZ/3bDC+jVsxcihrSBNRCPZ5/9Ao/OfY6VvrPnDrGj+ZfdXyvIL6RNci1bNkBBQQ7DigULtuKx565HcXEBAmVK8HvyjHgWHfHzzs/RpElDhA3bWmks9m4PxyQjOmnGYEycOFb3Ril1RjT+mzV5KXMP325Yinr1MuBMVrBQ24Z3o2vXLnjnvYcVTy7VIHmYUtf1+2FzaPNRJKqK2AnxaQgKb4BLOgJjCAVFXdyOEr8QjO5Hn8vuZ9hwRa9M/PzzdgwZPA/btq1A3YaG8TIVhyvDAA0bJJ8u8WlxgZ0u2QvPf85ekH8sfhoDBlyNUaMeQvfu3XH3nUPQqVNfrFz1GuPulKQ4bToy2WIrSVXNVW8ai+oNY5VbwoUmoT9s2aYnYLqY+mZ1opMLVGrVcxDm7lqt6mFonFZqmZrn/E/CALkuIf91adZeMCuSGGtz8WxC5u0uL/bseRcDb7qNna/LvniMz9Rfpl2sEUn+iY7j//arMuwwx8bE2lxIDosLbxH3nbgEM29SzfuqXhutrpgmGwOrEXKcajdRZYOISkVENj5rhHNYchbye16hXtcl7fuQkb1Xr7bIyGiPU+d2Ii7OgpSk1sxlLFo0Qan4KctorSQ4YspCjFFAwIRubrQkZ445eVubtpyk8Vm/bjMuvbQmJkyZiqVLl6Ko6DD7nkIVUSacYyHRVbHhyLHDzP8JfaGUuJs2vQRffPElXpg/n5idG/42EM88M4/ru0uXgYD9GKn/o74k5joWvv4Oe0/O5u1VfEtEAIIuwr+7dbsflv07ozFp8R41bgDmzJnGm5KXJGKE9GbXj34mJJ+ePwE33dQXljjNnM+buByffPIpDhz6iHgLQSDmZOcho0YKS4CJyTGGI/EJ2miUf75EGZpcAsd2o6iwjN6FDHdenhcXNbqWSZznnlfijpZNB2on3NODVPOiurEwrGpBcRGTSJaoC4cP52FA/zvRo0cPLH7rEZw4kYeJEyfjs8+W4M3XvyR+f8tPH7EKI4zLlYaCnoG5SP8bY8HBMVwJs6PQjHGNJJthHoyB/BeMRdXvV3o2/x8ZC2F2cjqVZStoo2fRttUcAumsjlKsXr0UU6fdx53vy+VPcKyFwEjGzsSP/Me2oqrnVnXRVuYQzApVlUoSx8ww6P/bxqKqoTAwKBKCiLGg+nhpubK4sRUfeGvxtwSJ5eXtxxtvfIsNGz/F+++/iUWvfkXU8Pr1b6BHj24IVGjTo9sm1IwXvNFI1OhRsRs0DxHhnQUmTn6GwMVdOzdqSfOi+mwRePNNFaoK+iLc+CwSpsWA7Nx8tppL7sWkUcjJ8eKxefMYfqxbu4GUmMKvWqt2M3y67Ck2i6JCvH/glqF38FGuWL2EbHKG9CyZs7p2vV8byXr0uAL3j7wCTz31uDJwR4WPQkcsUGZFenozjH1oNp544k74rWUcqKP7g4xjjxwQAWHAmaCIRHMCnT17mq5Qcfk57uD2aAqPJyEWGaHtYlEBq1Mz2eNHP81Sa/Y5UUQCBt08jEmds2eEO9PwlBl8mYuvzPhHIj8vd9a371Ds3rEVp0+fYAqiefOO+Oj9Jbj00jbo3acnNm78Ac44rb37ykuUIMRliNNWcRjUWlZZAtXKtH94r7pqT2W5779ZQn8o28kvJmLU/F61XIV53Orhzl+VXcxdtGpegIeudtyoaoqKgY5GdZK2a/U8ZR9kn5Ys+5nz76B9+/b47rvXVXOF5MBROJzmNZs7+l/kV/5MA5VjbOzslXke0xhU2+ZNWTUD/0CUq4QhMVPU6E/G2sxr/Vee13+Vs6hySMkzkNDXYdUNMD4Rfp+flSDBgpQU29G9+xWYOXM6brhhABo16IF9+zYjo4YQEl+BGwd2p4ZqnFsV1aRzPSoMy6QYlKSrNk1abYa2aQWQmwt07XMJxbIfHj2GjWRduifQiEuPlWzIHqcm9QvzCpGWnoaYTatXsUgUTuFALYsiPt6NkmIf57wQDJ07F8GB/TvYvLhqwztco5YSBw4fBm66ow3PN3biA0xkh0MK3gozZ/GgGovu3Xtg2syBmDJlIjskhW3HnFT+EiuGDZuINat/Ql7eZsTilKdCKNAaNmyLNxctQu/elyG1Rkwhtg47B1Bk9WQgolYvmXs8tkwOuFhImZCCbBaPRJIo5eU+nDsZJb5i3dpvyGpd6g0yTj596iiPW79eEvz+KDxxOjHLQ+c1zAkIhZsDu3fmkXfw7qGD8eSTU/Hygk+wbt06fPn5G5g370WkpLowYcKDrPbIgGdmpRlCGv9ib0NVg/FnLmv1v1X73VSEqkzOmlgcS9TwcDRhWtkoZySNIiElu7HYdDev1B80OBJCYWl200kmiFPZucQIWqQBOyQ5hQulX3Hdo5VkOTbjeBbqx0pIKMabnB/3riM03WZK4TnWoV27dti0aTGvJT+3gOCfQFB3WJMF7QI+7EI4IDuyXAvpBarcn3J6qJd6ISlslkCrL34zR6GfN1XFBRYt90tu9T/RThFqQcmT/Rn+ipKSsaCOnRjM6uLR1TYLzZEYibwqxk80XWNRC77++mcMHXo7cnKOYf6zn7Ohbebse/Doo2/j7SXPkHe2Qb0kZf/22JSB3BABEiMkxxfxH7fbhvJCYOPGPNx2XyeSEjWsXQv33vs01n33EqsgbneQYYcl6mY511Sti9oNvZVIlL0g8fHp3JhFokA8BbFPsv6GD3uIDYE/7VqpOsHRVLz33hlMmtWZJdP0GvGoCFRQ4IvETYVaXak0FlNm3IopUx4izb0aC2PjrhBa/08wZeLf8f33G9ColQgPWxENA/36DcbJ3/Jw6NAPcMX7kJd3HikpDWkERJdSNqFyfwwejwX5Z4H168/g5RdfYMb2pltuxpVXJpBXUR6mlG1atOiAO+4aRak8OX79+k0wavQUzJgxApaoNvJIKVWse1y8sP+IsXDQWl/c7HJa2737fyU4rHHjpjh58hi2/rid9PUbN67QRWSXCe5CKFzGuC9maJUy/pUXOQx0h+OErpw01bd2/Z0goKo1fWMXFMnByhnMuNj4vrmiDACSQKZ5WiMU0XMKS4guEAdru/KfLkBd8BckA00ItF6vflQ0ZhWurV6ieS+Vz5R2SY9vRwiB6HmOTcyaRaDVto3lZAtjci4hAVHsIVPU6AcH83enLZWGLRAN6xhWZnc1zyXGQ3sgrIYWqnlmmdYyuc2xFLdbuUr0pX/Xv1U3GH/2+4XQUa/hwqI3F7/MkUoDzHycMIOY8/tfOknlieXRskph4DpspIrUkD0vrxDPPfspPbHRY29E06Y9sXzFJ2jQoAY6XnIV/75l63taRTKMsMtjY2giaF25dalEyTMTbMXAgfejoOgUtm1bw97XJk26YvbsBzBy5H08n7yCIaE6DMEdp+MXDpfAJS2n0BKi3++C221HhVd5LCwxB0T3+Nob25DZ7I1/vKo6MwFg0KD5OHH+HRIfe5wCqxfPTdXby4v/RWMhSYVTp/LR5dIhrMk+OKkfXC4rQ/yFC5fixedfJ1dnGNlqNd0ZyM8vRVpqEm/eH1Co63X95rBMkxgvcu7C2hMlK/ekqSKYHIDbKTv/TKzd8BN27VoHAbA99th8fPzpNzhwYAOC/iASE52IWtVls9lFDtCPaDAJu3adwIC+15IqrPeVF2HQoLFo3rwWnn12Opq16IqXXnoJ11/flXiQpFTZcYOIxvwad0LIdWQC/9UEqlbk/yfjUW0SV1UiJt+H0SZtoBQFX6jLwthtjSaj6ktBFcXkgZkoxwsGXI2THsfnVw9OXjRcFBnShiQaA4Mwtgp0oHJBiiFxiGtvK+ZOAnsN5cQMJWDy5EVMOEtVpHVbMfTrEYvmICM9A96SKBKTkv4paSvpZn2Zhk35Ey4YQoNq0TCOQsXIzmLCH+R6RTbggnGThVP9uv8wTpU6HBeeUVXD8E9jahraqJxHdGZUFc7cFP7MQFV6hAq0NOQVdcwFEybcLy633q8IYTVu3AO79m7Gpk078dDYB7B37y/YvfMMWyLmzL2Tbn5aShKfk4h0c2MI6/FKyyzsHhVmdSnvf/TJYvTo0RV7dx4hDCE/f5+Oly3CzVJg7kLbF415DZ4KFVU6d7aM/B82m5L8VHj9iEsQ/RVphDuOu4b1oNfdqUsrehoxL5CVNQAPTGiJZ555Br4yL1MHoYCdG3+lsdi/1whDpg0lO7YkNelZGOMvAyS0dT26DuUB1mxQBbKINUoEZuc2D7Cn/ta7GvHByoDJzl6Qr2pUcIvwSQFa1BtKQpUX37idQjHfrfuBQJ8zv59k2UYG7+TJ0+jY7l5O0g6dPORBrFOjF75Y9gX6DqipE8euxB4SvxQXi3KVC+npLXBlzw5YtepDfL1qP0WDvtvwHpYt24g33nwOq1evJDGvfO10tlHzlnoSdxqZrFV3NIMvw1A/FzNyYfpXyZkYAySbYtXvmzs2dzDTmTDjZ2P2yn2YYDBp+JRFK5PGLMyoWJBBlFzFvWaviLB4GcfjDmyqqxvPi1AU4zLNyEncT+IpDMNFFvCYns8qvWvuMD0Wb4WyesViNpw7V4jNm78njLnX5Z3RuXNnMohLGT09NYt5i5BTQUumsTKPLyVxvQ69B1OusPri5XWaY1S1+lzNPqtxrXJfZjRg8DeYXoRyyqiRVKZz1be1WQUtqXqfhqVWg2lAZdRYXfBoKtNCVc5T1ZCYno+5L+zdcYwETiLFOXr0DDKJTZw4HH+78X6qzfW78hL07HktysqKsXfvFr0XHlsaFh1U6ZM5JCJBEqKPeGgcE5vnc47xmm+7/S4yYsnf0tPjyYx15owPtRrFkdbAI0CxYIT8HNwoDKlKqVAyDAmVcO0FSxyYMuUf+ODTR5GTc4oobXk/52wFw8yN2/+Bdm3aocKvhMuxkI6ZwMN79RoDy39nLKQML1Z4+uTXWR7af+RnZGV5ELOrUenVZSK8E2tiAAAgAElEQVTjs593v8HFKAO4ZctBjBo5npnWqXNGMRM7dODLdGXveKA5QVQy2RYsWATpiR837n7GrzKx+vWeyCTap8seh9ttQd+e4zmgq9Y9RxetpLxQM75GF+Yzz3xG4NDBvVvJr9Grz00kSrmqXwt063Yjln3xNj+fFK+LrNSnKDqt9gh2XyaVGVIoMbAaERXHkSdbFXciv5tRBR94VX5QAwHOyW3SYBjvmxOE361iLMy2iKqTlYl3YwJX/bt5PUxdyGINheF02ylqI7kISWbJ9ZWVKViHknwSuhnXaV4X78+4DjEWQYsXLo8H/kAYbrcLBQVBpKQICY80+/mQniL6HRZ4y0p4TGk4Skh0wBtRw10ZOvECATt3a0mvaDgnuqrmy1x0HAcoKxgZrKuEYWS3You2zol/elXJGcickLCLXpSAxAw+FvMZ0hCz78awE1Ur4QZtnvmszEqgGWaY4ZLp3VS20gvGIqQwcPHEUhO09OwPi5JbBD0u74odO35hKrl79yuxa8d65OZ6cdFFzSgPOG7snfB6Q0hK0hCptMjLOe+AdB4DWXWbUoN09iPSNwW0bFWT2jJXX92La6zwfBTjx4/Ha289g7g44R1R1LWb+iIx2C0WHD5ciEZN0nid8YkRPotYuQtt296KJhfFeDynaKQEgIUvvU3v+7fzazTnZU1V+oSA6J5UMRYH9onIUA9MmzoMkyffy5i1qmcRNdzkHzf/xprvq69+gCFDLgdcumss/+JX0uGdPvsLcwfhWAVFZfv3uxnz5z9K1p6iIh/qZg7BTTfchKVf3sWkSqBCeRcv79QL27d/D2uclzL0m9fnoF+/fjh86Bjq1gVWffsrCUW+/GwtevWqj4BdSXgESCK9Tk1b1mR78tA7bsTatTuwYf1qzJs3Az9t2U+OgzmzR9PInMtVKyrkRcKALzgk6nUIJslwd1mlkXK6GRMaFTszLq2+u8gEIUt0ldDXnHDmYjelCMwqoMGoxsXORWxUiEztVfldFinl/Bwax/J6zFYUKVOLR2AILYvUnuSG5Bpk/AWBayqhS0OfTCQey8xzGgtEWkHkPHF24HyxyggKEJJeTUTlC4VKw9RNlUklGCK5HlFLk1JbvBB5GZqxshTl/HJPpC5g7kT/bb7Me5bfTYxBlYiq8nPm4uT4/hkQtkppU65LxlzOI/dN42QawirflWtRo6Tn5nWZht8w7jRQRoHHaNtQN90w+Bz3KseUdBDFf4x5IhwtNWoAXy7fyWrSiFH9MWfOQqSnxbPhbMyDLzBxvPmnL7gY01J04pQVivg3K7P4/vsi3DKkrfZmJCdg7txP8N4H4yi56XTGk1hZPIJrr70Lq9e/q2pvTgUjZmTq9Z87Dsyc+Rg+Xv4P6hMPv+da/n3/3hxWML9atYTwgmhQQnKgd59uLImv3vAGQ/t4V0NuAKGwYJds8BcZOYt/xViIUfAW29Gz51WoVetifPDBS5wo4vqcPQ3GU/Mem4rrr78S7niRAWyPdWt+QlaWtI7L7hRCn65z6MIeOrNAFbnCVhw/no2eXXohJ+cwok5th475EtGs2WXof/Xf8OijUxGfJFqoA9CkQVssXvwM4rN0QAqygWnTHsX3W5bj6NHtOHXST8LdhQuep+dwSZuuhKFnZdbSeM4Tx4EoKTpPwpDSEtUuPXvutDJXG/GsTBKi6Rh+SZejJjAlE161WclM4tltAqAxwxgDhmwkR2Xc3PEJTEIJdJdaGNz9JE7VuDkrs7ZqckSsikNxKJSYOzTjeVVPlxwHOyBdLnVdg1Z+z+Fys9tWPivAG4fLyXhVoiyZsO44D+/HYZTlggERBQqyIVBeSe40lAV+JzIzYnR11q7ZlG5vQlIix+rUKWXK8hYHWWorytXWel/Ep/dE70AFdmSnZC5IpADCmpXXkExjcxkL896EglHeF8yBhA3kcA0G+ZPUhpLANrwVNQMmbPvCiiW9nsPBxKu4znJ8KXXKdchuTbEfq+ZK5LpI5mP8tDuiitExJB/lXJrnUTfclEswr9+cI/K4iVJ2RElzFx+XShmKopIzSr5jB73b7Ts3okaNJNw+5A7yX2RlJCAhoSXufeB6vPbas4hFghyzRLfKSQgvxY03PoCU9BysW7eCSf86dfrgnmGtmUtwOIS2AHj37R8wcvRI1K57CZnrr/lbRzRvnqx6qBVhJDns7P0YPmYY2rZti8kPj2WRYcL4WTRWR09s44ZbWij6u0DffnXw5ptvYuDgjlSXs0SyeD0Wq6wLVDcW3TFtyoOYNGmoMB9qe6xRj49EymFzOBDyu3HffSPxzcrfsXv3atRqrBbXHxJKsa7wno/DoUMb4EwGHn/icfTucTtatWoMp0VzGK+/cgKTZ0yGL/w5L+C3I0WYNWsWVq36GCUleQiglA8qGrLSGj4y9Vecz/4UzqQYO+fefv0oDh36AEmZis8oLQDqNuiBlV9p38LOnSdZZho/7m6+77bpLihCKrT+EWPHE8yG7KAhRSsmJBm7hRHnyYBT2Tui57EbFJzmrmLuPuZOb+6CmrBSQ2ZOa9PjoMel7O9Eusr5ZTcy1g2vIxiIMnFswj6kydZ8mar08nkz7BFqAOkcTE7S7Lm8pIlIzils6pLvSUhQspiqnpLfp1oedrsYHQu8/hKkpjuJ2MzOV2r9WukNkJ6eAm9FkAanfn1VNatVKxVnzxagNF9JmuU4ooVK42UsdLkOt0uT2PK+LnxNuJIzgwZFxYhcTumBiFAeQsZcvDxRrhN9EXlfFqy415Wgl+ot7DYvG7YEZUiwmM1G1mopjZthmBgR0/DIOMgcC4VUACscijHvJtcjr4hMCqq1udnHpOeXMqVWWbzeMhrkaFQ8ATf7RGhEy7N5fumDkldyqv4cOLADUcXPz1/N90eN6Y6nn34Lr736Dhu/6jYJ89pDhdI5DRw9fow8tFu3/oiWLTPw3bo99Kp3HfgSDRo2RHmpegLNm7Shcfwt2xQTyiAMfNyYWejUSYmmZM737N+B4kEN6oqnADRs1oife+f1JfRkogFg3rzleG7hzTTaFlu+srpVZPB5SblVXuX0LB6G5fDBWKxDh854ZMZYjBs3lOQ1nOzi58rAhpUZuMIXz5sYdOMsPProPNwxvA1SUhKRV+RnGPDUrMUoKNgHdwqwfecODPrbGAq/pBuTuUObB5ggPXjqeZSUlGP29OfZZjtp0gMYMKAXQobsnt3iVhrzuLvw6suv4vb7MjjJaqXfTGs9anwr3njrFvdw11v+9Wz4fEG0b9+HEyclOVUndkZT3YmlLCU37FdxIpFV5A5sc5IU58y533gdWRm1NDkkUF7ZhewutvMKd6j8LoklmUASU8qEczltZHGS90SfpKg4l55KzZpNlVSWymwO5Oef565tgZOsS8WlimRNTNC4UBaDsJmLipc8oLM5ufx8vDuZhL1yrXJ9tetk0mM4cew35mBatb6EuSJfeYjnk0kr7xcU5POnfFcmuuyyWj7U3V08Ifm79ArI72Kc7E4xLAmIS1Zuj/KikBoDo3xbq1YyF6B8j9fmSOd9i4GRRcASr8PBCSf/rlmjNheh6JbKGHq95bxG7lYWC6kC5dmcPpWjDO52F+8pPkEXp1QJyJLNnU3EtMMsl3vc8bwOc/evXS+J3qNsbhSmMgSV5Kccj4zgubnscpb7KS0tVrW3pDR9ZoWl7Bpt2rQ5/26e1+2Ooxcs81XKx1lZGZxbsnjkmBkZiTh7tgglpaX8jCcuzM973ClKXOTR65W+Czm+gJsmTpyEDz6ej0suaY4B/e/m+9t2fEiMkM2nYd+QO+7kHFm37muGyA89+DirUe9/+gTHo8LnxLp127Bn5z7qfmzdcRhjxoxBQkId5OXmwm7L4vN4fO58Sin8nvsmduz4iRw0smZatK7FJOnlnTpwgxLcZWZmL1w3OIv5yLQ0zTn5vUnsZdHnJYTBAsoaW9VYPIRx4+6EO15dMeb8uC0BZRyUdBQVlaBxg77MSaz+/g2UlESRTDRZDBmJXZgkuWdEd8aOs6c9TbYdK6QnPorcnN9ZNpr79G1ITkiGvzxBoa8spUpvRxEnYhAVrM336TaZBBxnCzZwJ7558CSS1Rzbvw+ffHIaT7/wADUs2rVyMv48l61ELaLULb8fOXpEWYFS0jTsiaqLLO268qCCkSAXiHBhymQ4n6MSdi63jfGhUKRxYiXHE9gjwlIy3zWZyEwA5QsrRNvS41LVbwAlxVFOYHm4SUlxbLaSl+yWmlBV1J4cQ8McDU9koOVByzll4csxdDcO0giJTJ8YGdn9ZEIVFqhwjjvBLP9J7sKD7OyzRiVAd3Zxy01jRd1RI0SQcrVObJEq0EqJTUh6uTi1mkAJQ58PQuCt4YK685JMlWs8+fsJ4gc87mQapWisgmNa4dcsvyx2BQd56IGYIYkYd3lf/ibfEy+WOI9YTHc4i4YQ4uWJQQwGdMxlYdL7NKgK3R7dwcUrk+9VSDkBgMedqGGJx87xLC/38qc0gInxkBBLrjstVcr8+SguKaRBkc1DPBMhqZHz5OScY/etNGfJs4gaWqnhkECm8+kdyndEl1V+txgs5SIuJJ8vK1NW8eTkVPJjdu5+Gbp2rY+9eyNMYC55/zm0alUbzghw4gTQu28zhisD+vZBdjbQqUttJiIv7dKWc0OS+r7yIPyhMJKT41AW0CbKs2fOMBzJPhPj5lIuba8APvpsEeUW4+02DB48Dxu3vcpcSFZqOnMxP/98hgLUr/19ItnvQrEKzgm3I5VrTsSdxKsKFomxmATLkUPSoi6eRTVjIdZCJk44qLgGm0xWO556/FO88MIL+Gn3atStmwxhkheXd8bExazF7z3yOS/UFgHWrPkBUyc/xoG77dYbMG7cGCRnnqfKlR21UFJcgsSUZE6IZJkI0RgKvflISU7B4V0OdOrUAwvemIeBA6+Etwy44oqrUJbflIvs9nu6Yu7cEfA41OWKT1D3Xj4nxkriYXlVCKRcVBSN5KXkxuT9kPG7lJmY8ZVQIAikpKp7HwpoOCJJLDEEcmxBN8qx5LlJklReScla7iIKOqLnF3JUOWZhYQSJSVrCq1odMS22mVCVByfflWPINchLfpfrlOPI8eX7BlCT72snIeA0RW6F0lBEg8P6OTPZKJ/l/ZL0Vt+T6zH5JCWnZCb+WMEwEqfm9+Q6ZN+Q6xBlBkL0rXoumZPyU96X6w4EI0hPF1lHvRf5rLwv1ykapbKb8fMGAMlMhpI81kiEkobUuGY5sHxeICDm+IkDYY6RvM8QLWrcr3GdkrymVo2EowZnr5kwlnOJypg0epnd9d5yxaOYYyNjJfcottx8rmaSW65H3pdxonCPiFWT1kGT0BzrkI6z3K8QOMlYy79FBkM+J0nKhQs/x6Yfl2HlyvdFPhd9+kxAme97htLJcS4MHDgZW7YtQUFBHipCqo4XFep9Ma28tjCcCXZ4vRUM47ixBIAnn3wDH76/lEb9l53fkn0u6pfEay/cNewSLFjwIttlxZOZO/dZYpN+2f4RjV7EEqRn57SJiLYIQBn8HaaxqAxDZo7GuHF3wx2ntHSagRcoq5OwYDmIxpuJyMiojduGjMYbb8xEzKqq5zlnSxkWfPzRF7juustRXFRMV9BiC9JFS01IgdPjQTh2EoJutKKWdvC5jNJbWFe331jE5eURdOnSBUV59XHkyDKS7KxfvxE3/+0f2vPv2cvdKN6qbrhLyEOJaivjbpWcEk/XMT5JNBVkh9YyX2FxAXfaUEy/l5KQxutLS0k34k/ZCePhtMdzd5UdVIxTMBDi3612m5YPy0v5d6FXJ9YANmXErhC6QDcSE+K425gcmiYGIWLwL3pcbh4nO6eA12WzmbyQqjMiY88ylsuhWhiiwBWLoaRU2ZeyMmtwN/X7NBmopd4IYlZN0LF3wOMhp6dcn1hL6nhabdx9ZIfS0qqUP+T8NoYobFAKaD5CysriIcnOz/yDRRuerHZF+PlKg9x1i4oKuDPn5xdVxvri/YgnIGPrKw8Tuu8tz8OZM2fQsIEIKnn4rOS8hUX5vHZxycn9GdLzCKaEXlxMx1xKwnJvQkKj2q1WegiStNWepAsYGcW7GKp2Lh0P8YxlbOvUqcsxzMs/w2tMSZESoyjpnWLYIPkcGSsxMPL+qVOnFVyGMH/3lVdwXKS1XP7ucqSo9xop4fv+0gqOQ0lZGUNiCdclZI3akvl+ekYSjhw5glNnQtx4u3VuwVaFZZ99iK5dGxM8Vbduc7y4cAZ3fNHPISAM2ogWRojnC8d89GpCAQkFAYeEDBXAp8u+5DhPmjiG9/D3xZ+wm/T7TcvRtHFDxPxqvHpe1ZXcqovfeJVz12VQJMqxAoEgLHYNL4NFVnTrNrVKGPIXxgKSQ/D5mVX3lfvgdMbhqqtuwc5dp/Dbbz8iMeUCb0lqah1cf90gvPHGAiSYQl4WRamJOawQV9aTxzq8ryyBFrGorATpGRmIVthx6pQf9ZoKGEstc25uCdq0HIrnnnsOd9x3Ed3lZvXHcKK9ueRBjRMRYEbaavMwPs6qkaxUZg7ZzUSvRLL1gkTTpNS5nLM68fxlNCapiel0hyOhKI3bgYOH6Hq2vvgSGh3JcsuD9vsUuJKdm8O/p6cla9VE8seRCHLOaWwsGWT5vBgLmUhNmjTi4pQFT9SgQ2UBIiF1rRMSNS8h3pm8EhIMUeGQ5g3yC/O5IN0uoWkXV1ti71IaL7kPMRYUAEpL5d8rQhU07Kz/p6ZC+iNkIQT9FUaoIT0gAXom8j2HS/ACmnw0aeMsxD/YqdVJfgW7NlCJoZPFZLE56cqXFJQzhhcxXrl3qenLNct5hWlLxlMNn1MTnpEy7T1Iq81rlT4fOf75vBzOkZo1s/jMBOtBbExyAqUHHHat+Mjzl3sOVIQYZkiYI89eeh+YV8pIUpEfA3zmcsWxB8LjcSo7W7xIACj6VYxZTu5Jgs7kPuW4BQXntXLkUEOel5fD+xX+Fvm7GAu5nyLRvREcgohH0/0U5u8w/P48nj9SEWXYETI3mqAat/KghMx2xMU7eP5adTrw5+/Hdyhi84PFRITeNngg5/LR37byfCIREQpG4HBrDVeJGWLwh0o4Fz32xvRmxciI1zV8xAi2OLRo3oDG4uJ2PZg/WvnNewRdOkI27NkjxiKL0UCXS9touVlImIVb1WgXEGMhY/knxmIUxo+/F644nVSVOYtoHFFw7njd+SXs2Lp1G67tOx2ff/4ZevbLUJfU68Pu3btx8/WP4+DBr2G1+pCSFgcJyMhjIf4yO2cMMVqLktiISyXP7+zvwO23j8bny1+lm29SFVx79QQcPXoUB4+tpDu3ZOk3ePTRR7Fnx488r9OiVj4YDKjMYnIcf7rkfHK9hiaGy240oFVo1UEGRxaw7Oii2uQTbyQ5AVKFMKsO8lMqjnSxA4rL8Jarqymup7wvYYpscoJclb8LWlnczOREo8NQKitGlYTVEMEgiJtsCOxIGCQoPItNJqmV98QeARO/YPwUl1c2WQmvzFDBDEvkfFLVEZfU5hDDaEcooHkBb7lOVLl7ft9w98WVFpdYrj0W1Z3ZLB0KQI7Gwq7PnsrmopEZ0rBAihLS/Gfh++IGS4OguvYSwpH1XnAWET2mMGLn5OQiM6NGJb4hN7cANdLTVXvGr593G6FcOKpgLPGWZLxEQpBldQMTQ6yH8O8YFShJ1rKqIsaPRMLqHdtt0gUdI6mPLCaZfkQ6WtXAi9enZXMh4lUPS8ZD8CDyvGWxJyTYuMCYs6Bso43vy0sIh7XnQqs8iBjl3lCUpDPyzBjOiFiNVFkSHBy3slIHsrIcyMnW8/To2YbhQIfWTflM6teri5dffhlDhlyrDPA+Mex2RKzFmrOxxGgkEpw1decvt7AlY/RDM7i5LV/1JoGQLksin3nLdo2Y8Ly4TSvOLZcV6Nnzfpw4/Rk3RktIysBWcnDKuNrsOt4BITeS4xdKzmIWLIcOxGIdO3bGIzOrGQsDzhwNG2pZPsUlRGKyC8XQoOb1aNmyJdZ8p8hKiR+zs3PQqc1wTJw4ARMn9tEYOSkCb1kZnHYPnJxpQQ0/LInw+f0IxPSCnBYP0tK6YMFrMykVYDXkEo8cAK6++mo89vQk3HPPdcgrAi6+uC3uvfMBzJs3BvaY0urJgpNEmmBdJYOclVmTakxxIuwrOiBWDRdiVnHZpeZ+AUwlGhgJcVomyssJITXVwQckE6dCDIaUOkPq4vkrwqhVy44CSsDpBMzPDyAlWbL3oumqca40wsnvYlzkthlbm+hNKd1a5ZgK0Y2Ls7PPTBYN0ZlRwG0AbSoCgvQTnIUBKLKLkZPSXxiZmQ5+p6DAhzr1xJMxSIjkcQiZjYC7jPOavJGyCch3ZOHL/ckitduUlKXyZXKHGKXKnOx8ZGZKr4HkKUJ0h1n6jFPkoiwKOabcoyS7RQeVErFGDsQEjImhIvxYAF5xigyUxSLjJf8JC5uMscsjqukSgqihkBcNh3GJ8h2Z9NK5LOc3QWlyvxLLwxJUD8Fwq6WpUc4neSvT4CrY6kJXKnM8RqOYXCfzKU7JU0WQkmLjdQTDISNcE9mGMKx2nbsuhwoRx5HYScvy8hJvgBW6tGR4PA7klWgSXxCtcj7ZYLp1G4b6jbxYseJjnDkBjBs3CceOrqJMYo0aihMp90aRlpaEsKVIwy2XVp4SXZp4Lc6TcAm4afA4qtE3b52CHTt+plj7DTc8jl0HluDEiWMoKo0gLc2G/GxhxLoaS94fSymAoFfwJgl8jszdW/S+Ssu9KoxtGouDB8VYdMUjj9yHhx9+AC6nslWTel9eFhsCoqoVC7KuLDKG4tYOv3s2XZj1G9ejadMUTnKxSncNnYvPPvsMhbn7NCFnDGg0EiC7kCBEqY5OdqYYwlaRWgP2bQeuueZ2ONx7kZ29l5YzNTUB5V5g5MhR+GrZHuTlbZGuZDzzzMtY+NLnWLt2LTq0daGoqALpmbK7RREIFSM+PoGLgXR7lgpEhX3IkkwOBptILlYE4XQrOWowaGd8KckdCWtG3j+Xpcqrez2uHZf2UzQ+0Uguy3YVgTK6tCeO5bCU27FTCjPK3qKWRMW1atefruk33zzOcKSsLJvHqZ3WglqnnboPxqWXepCaqTu7JOCkNLh91yHqdUZD7RlH1qtVl67+72e+xowZUyBi5RKrB8NuLFmyBD9sOE5i4+wze1kmvf3uq5GQEI8KCvkKzaHSDIp27YoVO/HN14sZGlT4Nf9wSet+ZOzu27MJ4NZFE7WrjKDZAh7xq6ew9tvNlF7seGkNlJdH4YzTaok8Gz67AypQ/NuJPC7SWjUuYkIzJUOTmzt2rtPybkA0Ri1oUD8eXbq0w+xHlnEnrF+7OXfigsIt/NxFbbM4VlaLdj1KX48sbsHKrF//M37YoIupxGdhzmLgdULM1A61GxlyiO5y2Ahic2P//uM4vL0RPB4ratcGatUCMurpohBmd3kGxd48rcwU2bF06efITGlE8Nm+o9v4rK/o00pbDBAmb6zVEaNxSPQkE0YtimBUj0uUKoNgWP4IHivzChVfAkIGwC8WFkAdsODvi/D8889j6/dHkJEhHbpAgwaN8c6SFzinpKvVxPHI9QasEhJqIxlpIsq1yzcl2cFnm5nZEKWlZYh3JHI9lvmkW/VSPPrMaAwffi+C5bo5PP7U85QnPHLwB5btTbCZlLBpnCoCSE5OpPdL79w0Fvv2iSJZd0yfLspjIxCLmu2sGh8oZFdcO40LlcUaOHU8itatW2PwkMF4/fVH4fcHuUhKi4X0swW2bVyLdu3qw50gLqswZmndNhKRyoqQrCjvoC/s5ISsnT5Iy3r2nSzNbtr0oU6QoDSYZePStjdR4+DGIW1QXh5Gx/bXM1l0YM8nuoOyKhKBP1DInIUoR8sEgMlQHUuobGgifNeuZUtTWiBqDdFab//5LPbt24ep479S9SbHGdLy1ciyckH4/CWcEF+t2EC6wRtuaoltW3/Gso9PE29SHkpDQlwCevdO5oRzOhWRePZ4KcVzvYF0lFeU48mnHsJDD11Hgyo7dn5REJ9++inWrSnk7iDw8IsuugiDb2uJ0aPvR1IiUFwkCM0kvPnmEhw/EiBTc5dLm5AHZPZjo412ZQFIgbvNq6+uwDMvzeUEa9oknmK3NbLqsSS946dTOHHiBGzREuSVHdaSqcWPhPgENpETjBRxYt8+oP/VHdC0aVNs3PSJhl5WCW08rIa8/PJneGnBM4qPiGp5t6xEgVox2zk+k4TEIg1xQmnMafS9sj2bDxe9+h0++OADnM8tRYInAU7XERqlGXNHom/fKyEyD6xkBYFPPtmPcQ8PZu6iVlYyaQ7Kgw4a5OOHosg+n40x43th9uzpSEz1wef3wWXPwC+/7MKjU36mcZFwU4zRdz9ORvv2FzNGZxJZvBrZUCIejBgxHd9+vRV5BXlIq+GAsMjNffwh3r/PX6o5Cin1iekgkM4FQ7+YWBp9Gbhywc+LJ1ehyeZSv5bnBVwlnlGrS1rSYP99wXx6WM2aXkzjtHPHOpZws9IzOP8XLFiKYcOGwpWiiV9J5Mpc9ThlAxRQmyIBAwFD5ySqsea0ma+prEbBTnrdkQodz5T0usxpTJl4p6Hna1y2AU4zBatNY+E7L2HLHFj2Ub6wB6bPuANTp45ivEfrJT3SYhUk3o7EELNq7BqJaUtvcWEYI0aMwNpvjmH37h9Qp7Ge8MxZP/n/KrwRLFu2mDV6iXs9iXbu0DWzalKwtrhArLwLhaIS1n4ofMFTHLgFL08gfmLwoIGssggoqrCoEMOGzmJbbXbucQ5szvl8aqkuWvAmKc49SRrnihfE6oK1TGUI7RmGh6RW2GKqQYn+iMShBv26PGjGxVErCgpKcNuNi9hSf8ll8fj007dohLKy0thOL5+bMmUUuT5rpolStrTxB5hL2fLLaWawx4/tZ1s8Kh8AACAASURBVOAnfJrkC4cYH/6w6Rgp2BzWbvw5fkJb7a/waIy/6fsSUqclOKIE0GTV0XZjpyFUE7HoAgmHk5hB3/XrGq1URMJISklBJGDH8ePAgP7X0wW+84GemDp1KpIMY23mH3ylxdSeXfr2Nzh4/Hu6x1LtyC/Ih9vegGFE0A+88MJ2vPLim9w5z+YtVrBUXK4R89fFE0+8iG0/biJ5s82ucOvzp5Nw7bVDUeb/lVot3S9vwsXisrmwcOFihCpKMHXqBLrh0t/zt2tGcGd88tmrCDZKEdYnqWaERdAX+PDDDczmX3ZFXXYUN6jlUTxEQibn6uHdonEzHT+sP8FE3s7DL3KOCCMVcx4lwPz532L+s29rRciWj717VyKzjk5xyUHIIpJQTcKpg/vO8Nms27iUCci6dTMUoRqK8f4t4iMIMtXUMIXCtSuZv4TTU17WUnrINmsqPy9YGalCeBJEb3ci1n/3FUulzRuk4a23hEl9CDcMAW4xdAtKGHEnjh8/xsraa0vm46abbkBpgSR67fBIWTkQRmlprgF3F+MRQyygLkGtho1p7P7++uuUU5Scz7p1x/HAqD6k+r+oeV1Dhe9/0ViEgmGS1MgdSFxJoxESHMVG3HHLI1RDuu3ujszol/ukffYMrupzLRdbs6ZK7HE25ywnvcvhgrfMh3h3HD2KCZPfw+K3FiMpNYjDh7fS3Va8hJ/6kv6Qlwm0oNeOiy/uju49BmDx4lk4c86H2bNnY9WKtThxYjfcicpPIaVBdmM6fEaSQDlA2ber9ld/GGJFMUOFKmY8YDNu+9tVL/JB1m3uw/btXxH87vP5kZAgug9hnDy5jzt/1K+7icVixZw5L2D+gk9w77334uUXHyCc2m43jFREaNNsCIbsePLJ1/D4o6tRr249/LDpOdStG4eART2uvbssLBlbQ16Ule2HQ2L78nIkxusE9AW1VAo4UbfuRTh3aqeyPcWiKBbwRzQLHTsOQLk3QN3N2U/dA5fLgmhY8xKSrBPjkuhRCsQGtS/BgWPf0VgEIlqajIUEMAeczxZSlDnYueMAMlIycM8DNbkjxSWXwOv3wulsiFmzniRjlkhQVvI6FMtONBl5RZvpZt90c3d1p8OipboZb735Ct555x1Ewi7CnLt3Hsxk8zvv34tBgwYx188ekVACPvroVzz88EiGAdt+/oh5swSnj2X4kgoLW69DXi0FNm14C43S7Kf7YfjwoQQUSvLTEXbh6FHgyt6KnEzPiNBTePv9cahfvy7HTgx53dq1eT27d5xgiPnF14vIICZzRoyly52gJd+AV3tDTLnDqOinyOZahQCY3D8lhB14Sy3UhJW5JWHPt+sPcUOY/8JjGDbsRuSdEQrI/rjyyhSCsPx+HzIy4jByxAwmJhcseJnna3hxFq/babDfSBJc4fxBY2OX8i0Q9IpROIs7h3fj97t0basNZ5DnMgLZ5zdh7969SEyo1qX3r3kWl2P6jKEMQyJR5ai0Sprf8CxoLAQ1HYsxJpZ8g4xLSUkFmjXpz4m2a99yWnEpWQqcu0vnftRUePON15CS4tAsvtB6BZVpqyhHeQa7XX4Lv19cto08Fm3bNWKsrR4JECekP0Y1YfPmX3Bln+nY+fM6NG0hu3kROne6nL0j4ycMZhXCnaDUYoEKnwEBFn4GyZybDNE+va+IgcuInYPT7kQMAiuPsQwni/Gm617D4cOHkVXXhy+/fIvJTLr3RdqDEYmpRqlI2vnKy2GzJhD3/+Szn6s47kuD4RGEoUlwQvxACE53AsOAm697H2fOncHMGf0wbdo9zMWIa7lvv40Lpjj3OA4fOoia9StoBO3WEHUrwhaNKwMVcahduw6OHtvG8ROXVMZt0DVLsGLNClzcOowtW1YA9hLej8eRQDFjt0txGOGQl+fr338wvl71EVJT0+AP6XtFOYI+BZZ9uZbGoTC3NkO+QOgAjh/fwSZC4ThRtGcIcR5jZxXuihhw+rjsnDNx7PfPWfa+8/YB3AlFXFvCkMK8ItSvXweBsOY0mta5E16fF5+vuBfXXX89ykosmpCskLG+HWHb9+SFeOrZyVrp8efRs8isXZcI2ZBXEYf9+yzkBlWz3kk2TNVtqnk3b6GAlf6BBnXrMt+zb49iTO4adhnmzh2FhFTdP4oKBe3qwMfvrcLChQtZahTj4I5T6L5opMrOTZyPGFW7NslJ+MKSrEm6YbQuSM+JGJnExBqKio1aCOZr27Elz79t83Z6NK8tepkh5cqvJIfThMlxsr+1bYnffjvIDmOZexLii8cnHb/SKCZi4uy0tUaZQ3FZ4xjWCsCwa9dBcCZl48cft7Kkev58COfOnySi85VXnsCwYffBGrtAyagbqNEQaRihvwhD/tpYCP5AXjZXFEKJ7g9IWciDiBFPrlx+FINvHoylHy7AoEE9Idl7GcAVy78nE9b+fbuQliZ9+n7Ey67s0xb400JA2uUOlAcqSNTbvqMN99wz/P+x9ybwNpbr+/i15mHPk20IlSGhCCGV0qRBkwY0UCqc0iBDScKpczTPlFSGkmSMkhQVKRHCKRkKGbc9rr32mqf/577u913k1Gk+/2+/zjqfPvtg77Xf9b7Pcz/3cA14fcaLvCHSnO/ffxAmTnyCjcmagKReTpzUdjBn65u3zeKCnvbqEi6kpR++jQ4dGtNFi43NlLIrXS71w/xesJAPlNSMI2k7oOSiaIHK9hkPpmOb+8gLaNkmE++8owa00owUdOL8+ctxZc8TeErlykXI2RP24LbbRmLm3A1UFLv33lO5EGJRIUbFkMXxgFSz0jmP4soLX2NvpHmLGrz22vPIqqWd/7cX7qYoUDIocoVrUGx4zCZjNfp5MtWgRq7jqKOaoOTAl9y0TpubhLJmDW/kdQ29ryuGDLkO3qw4orEo9uwsJ0rP5UqhvKwMBQUqvVbtS9BKkv0eIg+dsMXdPKmbHNOcga18vx0dO14Il2c3OQRnnt9cywqXg1MZMY2Sl4yN5TP7SkUi8ToEIp8w+7t76DUoLfUjr0BGmw5qaXB6VqKLv0HRVVTqemNebypK+aulPwRs2ySeLzcjZv2AkvUNjxZx5gQ8Ds0OKwNBlgXOVD7Ljten+hncbO7PSTVo2a5Y+UFJBy64YABeeuF5KlGd0Oom9iSKalczK7748lZka2Z4hU0LfLz0c1IXJFgIPieW0FLSkpBgoRoccv3BaKWWZT8QLLj3Uhb2SJzOHE5PHLCjTZt+2Ll3EfEfWd5MfPttAqedfiR1Lnr36cW1KBJkH320Chu+Wo2hQ29ByZ4oCgqcHG2OGfMWnhk/Dm6HG8X1ttNxTMbmsqZSUVFpB+bP+5x74q33xxG/4bDI+Be4vOf1/P5vv12nE76wIkPTr58XLE7D8HuuMjILvRnCrVddQPmw0tRRHLKY+lB1J6Sz2GjUhkaNWqC4oB1WrpyChEOdpn0VMTarWrU+G++8M5Fjrr17S1CvoJgPpM/VzxFw8+DjQ3Hqqa1RkAs88sgcFBbUQY8eJ8GekSCb9IF/jMJll13A4CF+kcJWlanD6BHTMGDAKXDliDHzSYiHxV1pGtx5GoXZGEsk4LAb9oLiZMaRooHySymGOGnx8wFFQoIXURMl2QAtGg1HSWkJ2rUvwosvPoY6R2iqu/GL/eS47DnwNt8vFgsSNBP02XDJJbfi00/DrHcH3dNQSVOZIn9Wg0x7NseYMaMVdOGZk7D0w6U4t2suZsx4Bo4MOWWTmPrKtxg2bBhyMwLYuvVdutpLiu526WmWtGTzc4lsf3Hxsfj665WoWzeHTm4ffrgOV182kRvk4y8eQpMmOUg4dsLj8MCeVJNbu1DtCeWXkWeSOJJUKqCBLK5ddKltly/fg9H/uAHvv7+ICk5HHnk6goEsshbnLRyCUCgGb4ZK14sOCUeixthY9BSObtoDGdnryXU4q0sH5Oe7sfnbLUT5Om12+Hx+uDKz8PXXIZzdYRhr7ifGn8wxuUfYjilg/LN+qlCnsuZQ3zUY2K2YkVS2Qd230jUvkfDy4Hh/oTA9L4fF8QUtNy/veTqvS/qRWVmn4YPlz6FFi+bY/K8AtVnc7pb83J+se5zvW1ioosWrPl5PuYMVKxYwGFT7yxTDYVPAnN2mTWSrUxXGkux3GYk4NU70fiZEUDeRQLTGyeC3au237DPdc9dj6Nv3AmR6JQO4Cv7wKmKUEikZo3sRqLDinnueRSicwIMP3s7MRn7fB8u2kQNicZQx8G9cu4oTsVcnv0SekrQGZDp12tmnsF/15ZaN3MuumI6oi47M5toaPmyEkjWzDOy9GS1+SbAYNqy/joJEc8FgBicNgEw4Vs0bFqb6txOpmGoNRCI2vPTSq/jHmKmYNGkSzr6wLqOxtAgmTnwN94x4Eh988AGOPEpSSwEuaEr4yNg3eeNfmDwWLVu2wNRJetJ+tnKtQmftX3MhZma5OKItyPfy521JO26+eThWrajEiy8+j+NOlE2yEr2uGEU27DU3tUVGhkCnDak6Q6MheXiwMHoXsWSVogujChgKRwTqbsEJx47mDT1QsZoLOZ4SKnMKiag4q9mxat0kTjtcLoOp53PgnHP6YtMmNxu/d41ugowMLwL+KrVCiGt0F31gOTx6XvQ6rQ4aNS7FO+9MZbCQf58zt5ynMWJ7sHr1PLiyFCSX4dUMLxTVXgOSbhQVNUVV1RZUV4eRl+3GQw9NwYOjxVDai7nvDUHz5nXgztkHGd0VepvC7w8jlQizbPFVViM3L4fAIos1gmCgBvFoDrJzXPBXia3C1TjvopYYOXI4QtXApElLMGjwg4QXr17/DOHbbo8aSLmd0sfRzEIe8favpGndG9lF/2LT9/re3VBeHkBBbYWs2y2aXcUtTpYhjYpu4t9PnXERLrnkImp/SLo+8Oa3+eyTmbOZTcZjJWoMlfSislIZn7LW5D0k6xOcQps21yIzdyuz2hv6X8q+l1CsjzrqfCxe+jSOO64x/NRxCKFz577Muk4+04a5c99I406Wvf8Fey2zZr2gWXQyTHtBJFWVW3oPxDnkGtL9FnMKortOggXXStKt05aUk5u4dbv23EMff7SMZcYzT01l+TFjzmh0Pu00+GtqdLoSd2LWrC8wdNgIvPfe2yiuA7z33l70uKor98xna95Co0YNMOmFicxI9u/ZCn91BImYC199FUW37k0xZswY9B/Yh0Gsarc0eN/E9Pl3EKxVkFugTfUfMWH6iWmIliE/FCxMNFCVfz+bTDpHFq9SDxd9PKIovTr5p6BRo0b4ZPXr2mE20HX16x3PMdeSJdN4I31+0UWog1pF9dCgQQPEEpVccK1btKEbe4OGR/GGNmhUyEW/eNEyjpNOaNOA8mixpAqv1MnrzAxj1qznCXpaMH85FakXv78GzZs7EEsocEjUwAUaa0vq6Db9sioLVaYf8gDCEbFdtCMQ1jLm6FrD4PP7cNrZ2Zg69SkkHJX8/l079rOB+eWGTw3SjS6ISI0V7dv3wLbvojyVxow9gf8u4Cq57oBPQV/CVTlwoAznnDKB7NbTzk5hwYLJCCeUsDfrjXL+fDS8HTt3rkZOoTpuW1BGJmpGViNeb8AnVgxtsXXrZ5RnC0cSTNWvuvxZpr4ffz4RLVvWgsVeQmxLNODh5rJCeC5hOKFTooTVAmnykpuREni3kuhq1+6CHbs/4Cb0yKQgCpx+9lOEa498oD0GDuwLi92nJV/MwxOsvKqcmI+yXRbUa3ARsgs2M7PofvHprNlTlgCfSSwaZFPWH1Mxl0YF1/P3P//yxcQXiDycXEf/AfOI2XHkfkQJfK/Lh9KyUtTOa8xrl54H2ZEG0WzjeqDTyV1h93xOTZRrrunBEzlJ8NNteG7KdVxLDRoewSb4mzP3MbBLRieZxrx5Q5n1zpr5DhucG7e8qehVSC/HQRCZXL/dIWhWsb1QrdpkenZq1Pwizi+l7yFqaAMG/B1vzBbK+FrUr1NEVmmbNnVprPXoU4/y85jISWkEMxPIP5PPOoEDXBuNW3jZGG7etIU+u5hwSI7Avl2Scemfb711Al6deRd7OnEB3xngwPr1T0C37i04tUpEhPMjayYItyDafllm8RPBguEypPWUoUmQTGmwkBaSnBLjHl/E+m/ytPE49dRjEU3qeOfjZVvRo0cPLF26CA0b1qL5q2QmpQeqUK+eEM2k+XIAtQtqobLSD7dHKOFWxOBX8ZGwgItsiCdK+eBiCTvT/rfnbMGAAQPwxBPPUGREGo+i+bl9ZzVWr16KOvVU9i9hDXOzykhRmmuCVNPZd5WSpFI25YjkF/OzxQz1mrbHjKUmw7mXFOPFF+9DWU0patUqorhq164X4KOlCwyjlwym7kGOgLtjV4mFoj63DxVcvg2VFftQq6gWyvbFOQ0SHHc0GkPH4x9hsHhmwmXo0eMCTj0k6Cz/yIpLLumO4qI4Fi+ej6ObhpjtSbAQIdyaUCbLwMoyF+rUaYZvvlmNvDzRVBBV6G9wSvthzMwefLIPrr32PNicJaq/GM3WfgSCKnAS9MLhdiEqXi8uOZ2DSIVEbQqYO3s7P8Nrb7yMvDwnEkFtNt87ZgaBcHWO3IB161bBk6mq0m5bLmv5eErH7rFqO7LzL0RRnR0MFhee30mzokg1n4mUe9IUTrkL2ZRuWqs3r2n67N5EFHpdmuYPHrKMP59V+zNmndmZAQWDVThJ0ZZgIbFKFJ8Ewbj2c5GbuxIJ2wo2y086qQ1/r79UMqU78dhzV3Lc7nCqeY6/XBCTE7B48TKWegMHXoWRI3ti/Rc7ON2ZteBhpcobWqKWpOHSbYpZE9ofQEaul/fPZWhAVFUJxieHWqWyNrZuKUfbtm0x/N6bMWrUMIT8cp0DsXr1KwTe5RfnsGci+Al5OSzCHQFK9grT+nykrGW8z8NGyoF+J/yVilo9sL+Cz+n5Z8fxua1fl+So9JU3huGii7qlbRKF4Soj5537PlR4ekLQxkK5j2rG9BPBIlAiU5T7vo+zEOzA4WVI2uLhkGAh752Cci9KDuwhii5cZcexx7ZEy2ZXYcaMe+ApkI55DKmkAluyPa2xePGTSBkGYFFhTIrNoVeBPIKMlEyiOhgl+EkEfSsrY8jO1A8j2pLyCscU4HKgpJxSY8+PW8zUqnEzO6qqYmh7/KnEazz7zEjOzEWWjzBrS8jwCRGrtgo6WQsmw+V2IBaVwla1ADKzc7igT2n9JDZs3IBGzauxYsUseLI1SjsEGeePIidLBW0TYuTjcGD3DuC6627Bys8rOZ0ZPKIpO+cS9qTBmWnPQE11Ap4cG7791od2bS7lAvj66zfosC2TW7nOCc99jVGjRqGyfB9q/MvYWBZkae0iZY+Goy5kZDhRWSGgrbOwb9/7lC10eAQV60KrY/uQ0dilywWYP38UfIEQcnM91ODUOKiuVVaLyMbZkbSKqKPAxkPwOqQRB9RrUFdPtGRIMSKWDGaV/vLmvEcW91bVLrnuHJYBPp8wdb0GnT6FeNCC+vWvgs31L2I5+l5/AcfICVGfFmpkSqZKlfBk52HbtiRObtuH1z71tR4444wzYBMhCwBvzgmjR88eyKm1H+vWfYa6dWSCVora+UVGjyTOLNPpkHsDLH1vD3pd3QvenM0oLS1BSanC1GWy2KpVL7z86hC0a9cWJRXfELjnsReRrt78qIFGOVUfr702GnsrPiOYacXqv8MKK5KpTGXbJgoV329A8klJk0ZnXHUrpJkur2jQ0HWVTNoH1K6Tyyz43Xfe4nW+OHEKy7P333+DTm/+ahFI9qAmqEFg194Qatf2wOePcO2UVewkwLBWfl32zfLEjycAnHHeKQymR9drwey6Vr0jKaP3xuwXUa9eLcT9ihtp3aEJe03i2ZOTI/oyqlOhneZDXj/Ss/jdgkUKinx0pXLw5JPPYfTIOXhrwVvodJb6Z4p8/OTJM/C3fo9g6ftL0bKDcjQKhGklJ7k4VLtdCIWqGQQERyALRxp2EjMqy/UD5+Tpn3fv200Un8ftYd16XPOL2ez5eOVUVFUl8M78j9hgnPjCFJx/fmsEI9W8QUKVJ5QZDvh81ZxixGNq1qP1p54aYgYrKXHzBvfxtGnTyYL5859ByBCuyfQoglXGWAJpNpj8HE9dc80YvPn212zK3T36OC0fUgojz7IVITPDwZ7F6NHPYNory4i8nDLlDv7egMCIrVYs+zDFYJeb5caaNQuQlVeFvLxcpAzFskTKTWCYr8qF9u3PxerV01G3bh6iSf35u+98nZ6uVVVRLF/+Edp1NPgmhuG43a5s10TcRreySKIKweoYg4GvzEFJvksvPxEbNqxGeUWFsjttTgbIWMCJ22+fiE/XTuG93LFjORuMIvLDBmdYMSXhahuOOaY3osnVnPOf3KmRIaai91ZqZfmatHm5mZrU78k1MfvNvpSVKyvVrNIGF5o374d9lR+yBr9rWC+WWI6Uiw1zme7LBMnObA0YeucrLFtOPSuTcOaiYp2J+kqAE0/szmDRsWNH2F0hSFsSMRHTAdaukFHvbUjE8lFVXYWjjvkW3bt3x5B7T0CGNwOphDR+rbAlivh+9EAzRJTFJc+VGSOgzmqVz+NDbmYur6fkgOjTXonKqi9o/p2V4cD69X5cesnJ6NWrF+6/f5CW9EmxKtDJpfRf0tKKoikRSMLmCKttZNyCN99chuGDnmE2nlW4Fzt2bCV06MknP8eDj11L57MjG+XT2SxRA9xxx8uYPuduonVzs4WRq77E8goGf9405GCwSMO9BcF5C52xD21wpuOOTWt80w1cfCblVVVRwjoVSQfBVo2PvoA9ikXvPq1alzyJI+h+8UCqFK1aJ85gBwlTZmsoEg/wgaQcWt5EqoCVK4F7R4xnMGjXrgn69WuGnCKN5v6wjw9yzqyl7CHcd8/T6NfvMmRlA0OGDMNbc77FnDmz0PIEPbHjcZV8c7g8BCeFA1FSl+UlU5aMbJ2Vl5ZGkJfnQe28q5nhnHhyHUyePIZTEkl1JbWUOnvVyl2EKr88RercMPw+L9q3vxQVVR5mFgNvbaqq2kbvRgRO5DTYXx2hB4c9w88FlOkQRSonktJZRwrvLfqG05bqMi9eeeUVXHRRbXz3HVAgXIt8wFejp8/9D7xKdOTWze+o8IpDYfplB1LkllgSzfhc3v9gKicFYgVDxqHHEIQxBHaEsCd2ALJpJV527XofTutaiNtvvw0ZOeInm4K/WmTWFPewaFE1rujRm/dy7boJaN68NmoM5Lx07eXZiBp05873kCksI8yTT21A6n0yqieayXwNRrW8adm4L0vBiS/3w1VXnQdIMiMbpwYYPPgBzJr1CdfAu4smkPkrn8VXBZZu8mxdDhVzOb51MwaTRe/Nw4kntkqzcyUpveiiv+GZ5+6lNaYQwHzVPnjc2YopCluxcuV2XHyheP0m4c7ahH79+mHkAxdSqCkZl7TdCptFMwerIDfJ+LOTli+9KbFhCEZVvzYsyVoCGHHfAxTCnT1zEc4881gCFrt374l1axejsrICobiM9p1sIHPMXq3Yo+Ej3uAE7ZnJ5zJrz84MobKqEgXZ9REMJnDH7TdxLz3+1OuoVSsL8aBkmZ3Q/aqTidZtWKeQ9yVUI+LZnXHJla3JYhWyh+C5kgnFZXi8rsPMwX8YZ5EOFl9+mUp16CDckB8JFqZjjU1n24Kuo5+CMV2QNJtw45jKok2d/BlP1rnzJqCjIMesImpiw6Z/BTgKff6lR3HxxefA4VC8hTGRRSDm4+aMwk5C2Ka1VvTqdRu2bw9xju9wBOnm/vCTQpiyoyZSacjiOTB8+Cg88+R0rPh4BTp0LOKNOrbRlWzoffDxi8jKEnCM+o0EQjLa9SAhJ5KkxobnhNTb6tsp5kUxnHfGA9Q6qNMwQSdxCUKyAARfIkFg0O2PMzPoe1MH3pfNm2RBXo2q6gxClu8YdDaOOELkAgFpVWzdIPyGOZg662n+niUfz0KtWtmIB0SXwoGoLcZMJhnLx3nn9cDOrRHC3B+4fyCuu+5K1C7Uzf7trhpyUl6Y+CrxKR3bF3NjwaHBXIL4+vXf4OwuA1lP161fiFtvvRW9r+7CjSY9Ivl+kRqQ8uHNt2ai/7WCbNSGXIMGF2D95td4b+2eA4qKRQHTdZfVgl27gPYdr+a9POPMLIwf/yDlBPx+6aSpR8naT4DevW9AwrqZDblTOjdk/yoSUFlByTbJh6nSa2nZ+DqWQZOm3owzzjgNDq9yNqywM+1u1647g8mJ7Wpj3rzpVEfjXjUsHLZtqaQdxZZt6zkavKHf1QwCbrf6iEjWd8klt+DhxwejadOj4XBpJmCzGqPNKpnsAXcNXUgyX8q+ltqWd485V5vkCR2ZmsHCZiI3U4IzURlKl1vG2nLwBMk+nT17M66/sSth6IMH9ed19LpqABYuXIh9ezfw/XIKpeyLwClyDQBmvwrcdtsQhKM+Zl71m2/AqlWr4PX4tWR319ZnF1HcRwJq3fncU2/ygFrz5UIeEHkZ+n7PPjWP5c4nn79GfY3sjFwSBuUAkD3rEJ2FX1KGaLDoiOHDr2VmEU/ptMNmiiqbwcJAQDJYENlp9BKQZA9A9AylD1RTEyUQxGU/FuvXz5TMSVO3lEj3342pk9dg27b3SDCTjm9WpiG/7lC2ZCTuZJ126dmTsPyT5cjNrqdpevA7pqbf7BczIzucThnbRpCKK+qwXasLyArd/PV6noKVVWFmOOefey0mTbov7dwlvQmOtRKqTZCI6VgsEtWFvHNnJQ1c1qzaypSyQeNc6mlYUoKOc7IpJBulsrSEfIWBf7ueZUzvG24m3j6SUq3IvIwjOO4ryvfw/mR641x411x/De9DZm4uGYI5GaoQDdceMiVrQjnkAfTrPZgN0AO7q9gYrSgvVx1GpwaFQUP/xk5+PKzCM7BUw+ergtcrDGArvt3ho/nSGzPf5u/N9BZw1Fu3dm1e68aRNQAAIABJREFU73e7NvJ+tWzVANMnL8UDDzyOObNmcFNeetnJrKXvGHI1fNWVyPQ2gc8Xw7Tpb5G38+WXG/mZkArQM/OGG6/D5Zd3Q5UPmDJlKpYt+ZwISoc3xkXauGkWgWpnntZVORtOyQTKcNe9jxIktG39Lt7T2rXdvHeDR/RGt/O7IWI4tQWqHejTpw9WfLSKJ+JxxxxLJKIIA/Hnv13HZzNv0SvodFInJMNqSVlVbiF5b+qU13g9p3bpxHs4adJj2mQvr0BhYT61Q+QZBGtsaN36BIQiCa7hOfPEfU+wOCraLDoY8rJImigZRiJLNSudQlADZRXk9c7iT8mPOqnj+Xj00dFw24EXX3wXr7w2ggfp1ddeyvctKfPzepxGUGxc7x4GgUioSiniqbnsX1199XmoW7eIhDVR+/JkiO6GFwdKtcHbvmNr4i0eEMi9S0mEkmmdfX5jnHPOOZgwYbxm+fGQ0RoQeLqqmYteRvr1Uz2L3xwsDNv6eFRIXOKKZceiRR/gskuGclMMuPV85Od7mf4cOOBD/XrncjR457DLkJcnOYriB4R2K4vY6clhTd6i4XA+oNKyIOu1ZErVpfdVv5oOFgQEGX4ayYgNmZkN0L/ffRg27EbUrQds2LAdl158I+vdS7qfwhspJB7hR4iWhJQhDBZ2O/yBEIPRli372ZRr27qLMhtj+3jiH1G3icJ8HSCAJjfTy6ZR/boiCGzDS1NnchRscakqlK80zg0lwUI4JPXqZKh7lE2DbczolaRiqpgdt+7kiNNqrc/MrapEORyL3/qQ5YrM9+Xzt25/LBdAnfpC9wbk5wnfTpQrhsHu5QK2OQrIi9i1u4Icl+UfrSJZKyQpBIA2bRvxfc7rdjL27XBzUR5Rt5gBzuffSqOnq/qcyc1bXVXE8eygwQ/z2k8++STei4ryXQwexx3fnM+6rDyAvn37oii3IZGYe0u3sbbef2A9Ualdz7wAFRUBckjkpBxw60im2Q0LhThlwd69XzFAXtrrFNb0DjGhAVB+IIHsbDf27KwiI3flso8xb948tDhOR4j9BvTiyDW3to0B8IiixgooDALjx7+CtxYsIhhMZAgkuCxdOgs5uVksLeU6RI9CNmcoYEVNTQjX9e3HLHfCxIfVV0RksBklxBFeTr8gBwG2hILD9u72oagoB6Go2jK069CCn+uDpUuZaX25vlL9PS48Go8//ggCoQoVE0o5dRRLK05B345AUGgKdkMwuWgFg7bAA6R0D/sV8CiNSblf4rrev//9eGvhROza9R1q/KKO5iSg8vzzB+OT1ZMZlGVdKLAvzs8TDIggkbjXGY5KZrT4ecGiE4bf3Rd33XUjEikDwSlEDua3hsntYc7WSYOYFRPlKbcsVlWjttoEYZjEqR2v4yIvr1pDwljKqkpUC+Z+ThLN5i+3k29h84i/pgO+mmo+ILmJgqCcPH42x0LJlCIhI5FvCARatXaBcj6or5iE1alqReGaFFmpV1w+kGOvPtf1ZAPymacmKrvy9fdx1lmNEIqGeaMkoIp6sTWpXJB4NAKHSKUllO8gLFQlEanJkGl+I8IgPJVKKyi5JtehepXiWi7AKyVsiRQbQWSGGpP8vMfrQSwa4+ldq7hW2k9WnlW1v0o5IIbrt+hhMtOirJ3UxqJ1KkeXKmHLppCMQ/sspUw/CW02TgpiR8LKk5G/I+qTwstq5iNfeXoJaCwzlyQ5AbLJNagcf4rmu1SUEssrjsjlewSPonqhJuZG3s/8/LL5zBG7yvmrdJ685L3kGcv9dTgdKC8Tzw8P1dGlRqdknuipCjCJ6+CgQZD5DNSCoIKbURTTOUmTiYiMhW2KKJX3l+uQIGzeG/kqGZh8lZ9lmWMI/oRNHpGI/VAcKKAnsDRhBP9gUePipEWzYJOTGE05ebAJKY+8IZ9QGLqiJvgNgYjNG0mPQajnOkb/assqfs3K0mZ6wsjOY2Ht3bRt1Z3NcJfHYFCntnAt33D9jbwv0vcR2b1YSMWbNu/cySB519Db2beTAkOCTsneKo5q3/t4AkmJqagAKkU3VrVMqyrV+DgSNRucpmHuT/QsRPzmxBM74d4RN+HWW6+n3aDUg1aTvWU475oiHKbdu3ST5caFaqRR6EEgtI8XkEiqwczaz3wcFw24pRcefvgeQ55O3I5s6NTpIiBejIULJyK7UIOFSIUR3ERtSbcEb1x99c34dOV+MgLbtKnFDvexx+UbgrlGrW9Q6muqFA498Jb7aVv42OP/xIUXdmLrevDgUXhpytukfJ9yWjGqqlTiX9aKfE45tSPCl5bS3+XW1IxO2wdt9g7magYhTQp1zmR1gf3gyyzhfuSfD6Z/yorlQkzjhg815fyBN/ix3/mfftcPGA6r9sIPeQQaTF2mL7/ml/3Uhzb+/bDp3X/8KfMyDv2Zn7q0n3p//rxxwpqf08iWpWtCoSbD+1Gkcjn5s6uzWQxio6C9Hvna9dw+zIzemPUMTjmlDVW1TzrpSpQeWMNxttWpXBZ66wog0CpTpiAyPV4iPBfM3UAB302bhWBmRYPGKXJzhIoSMBrybP4HtCHdptMxDNg7t6seidshlgTABedeyBH351++gazMLFiTAaN1oA1amQhyzaZd6H9zsEgYxo9aiP1bsLCoopaOIy2IBLUmD0UVd1Cyv4Kw5WlTlxDWXP9o8XIQnESCBK2zu/RgM+qOgb0I7c2vpUHKfLZhv7g12bHp602KMyiuh6ZNj1J/SvGNSKg6tzcrE3v37kfdurV5wwSReeqpXfDlugCDw/EnFBGwcuZ53dh7+GjpOhx5pJejN2kOHdj/LRo0bKjdMilJBZBInUZFVDoNoI0wDr/3kuE9b8z3ob4/c4v8+7cZCzRt0fer3+h3/EG5Jn7Gn9qRv+Pv/G++lfn5+ODl9X1L+qRFM6Iav2Z1IjDN0GLEFjlf5FypCqSYBc+ZPZMlb+8rejJ4PPL4GHrdPD/hKeIfvOKlINKLkWpFThoHjmllKc5tJHptV32Kth2aK9UgKtIImSgtsSA3V8BUwF13PYFXZzzGsqzd8cepbqsdePPNVejf/1KC55oe24AHuSXlN4KFGllJ/02Dhfm5TWWvX51Z/LxgIQGD6WLSwWARjokTt4MbeuvW79Clcy/Cuz9cMYvBQIhLcljd0n80u/qfLv8YzZsXweKQFMpHvoLUjRlOhQLrphZ9CknFjdFcKIysHDfCoTAsdvGutKGiopIK1/J7y8tr0Lljb6aia9e/w+aOJwc488yL2LjctWsT/UHkBntccU49GtQ5itFcWLCiKpQyhE3MUbE1YQSL9CFs6GLAcBf6rYv8/+LG/L94Tb/1Ph/682aAlrqCp6HpHq3flESYilsel4rxiBiNiD3Li5Mxg0o+4NZBnEw9/NBY9lryPQ48//wKDL/3YlLd+97QSzVixQpD1rA9xJLMKYAKaaDG1fJAkMuUSYhIVpuCN1s3rxUqRWm3Klzhu106Hu95bRe+v9du4zRLjLakD9WiRREWLJiDWFJlFKxQ8yVB/v0xwUJSFEL+DLKM2eMxN4tFu/KwBLTZA1Wvldpa6jKrgZefMOFN0mWXvLsRrVoVIu5QRKEgSUTVKNvRiQ2nwmLNLPxB1Rf0ZCibM5WqZqMwyyv1XxBZmYX8mpPnRjwmGg9WBXVF9AGIT4bgJmzJTDRv3gKwF2H9+g9ZcsgDPrbl8Qwi277aioIC8QWtQXGxOBSpIXEqKWM96XxDnbW8UWZOguTTFWRg6dMp3GHjp99zMf/vvf7YO2AGCzlhiFYyHI6gzzhpCCLViD8MTatFDlJgAjKNU0TvpEmLMfq+O8hreuLpfzDTmD9vCRu9Yx+6F3/7202oKNOxvcNpJRYpM1v7MXannXoc4lEjr2BE3Ngs8DjFTDuJsopyFBcXIVgtshDiBKdYnfYd27HkXrlyJbPfTINaP2iwCvZu2vw596DLqpgi8fbRCkBLbSQzlHl8ePll3O3DiWRpnMWP9ix+ZrCIJ30KWEkpvoHxQwA1IT/1/USGvVevv+Gteavw1VdrcEQTDQqRSDW9Ec49bQi5Iw8/diP27q1GYXG2WgFahXqcgMMW1ilBKl9l6lI6ExempEZjD53NMnO0abR7937Ur19PRMTx6acbcGbXnuSMPPvMPylaU1aZ4rgvFvDgk08WQ3qUgiHIytVoKApTkllIk5VlTo7+vUxd/hcs/ti9+19/90ODhfxyYShLLyEdLKSRC1SLUlmWegmUl1chL1vG3sCECTPJuRjQryfuvXcooglg27ZSXHHZWaSij3tuLLVpszKNUtU4cEORKpYHkbg2r6NkOlthN9BqFqPxaVZ/laUh5Od7GCimTn0fDz58OyUdr7hCRrBATbUo60dwWpfGZNveN3qwTsZSKh2QHv0eFixE3ZzgssPKzF8eLKSOY3H2wz0LGJlFMFTJD2y3KiPVJZJa9IzQkV61r4Z4hdatLqPA76xZL6shikWnHxOfe52CJYvfXo8TTshFZaCGH7RWrRQCwQBSkHGRFxbi80UBS3sjZn0pHV2Xy42yA9rhFUEWcQr3ZGh59Nbby3gDT2p3FZ58cgxq15MZdAxH1W9Kxt57Sz5EnTo2uqULrDwJ9UwVE1zSeI1GriwkNh8PyTBUVOe/vsT/+7/w/9lyxKCFCs3TeLZEKUsDkMFDlK2qkWcIHJncDemxPfXUy5j4wj9pPLVw7myWyKvWrSdwsHff89i7CAW0p1dYkINATRgZWYY/S9ypAECLIGRlEmL8OSXK6hZU+XepS7urGDU1EWRSdRsIigfIscehQ/uWLOEFnCZrUBisnTqdgpRjF0tqSzLAEfgR9Y/Vg1y2Me101dOWH414dfP1B/cszGAhX5nZxL26mQwIbMoS5p9dhov59NdWcdY8btxTRD4e2dQYycbsOPPMC7D2sz3Ys+cLWFxiWOyE1ebTaUvYp7j4ZAb/LCa48mep7ThSNGHcNnGbUgm+/fvLkZuvM+wURJZ/Ca7teR9RfkPvvoaZi6D6WrZsR3etTZs+gYyC5XozssSwZQ+zEwqnmE0gQxfjYLDQsdr/gsV/P3b9fr/RPBC10Se0P65lI1gIVllG4daUFZWVNcjJE2lCYMSIxzB//nycf96JeOyxR8nN+OqrOHpccyIPxDnzJ7BXkIyLLaTwiLRnkJMnwacSebl1dezsCBPin0wqUU2yWQki8VQlyXTJhHqOCrdFyp5mrdsQK1Pt28emfU2VNljvuuthsmwXLRUCWT24Hfo+sbhYMKqQFfcGkZbGi3/xBweLtJ1ISqchIqsk5UBYAFky7kiqz4iwOWXjBmNq9RYLuNGzZy+889YW+KvXSCzXus+qweaYo87jjZ427WlOTWTaQVyBQynVScFB0Jlb68lY1EoiFF1eRQtWphnk+Ot4ShCmJB3JdQj09YlJhL52O+8uPP/8zVR1kuDasInOwN998yuccIIbJVVBFBcL5biUGU0qpfWkLCOdIpp1nwRHVRP73+tPegfkWdJZKJNr1ZwgyxifwYMeKiAlXPQiKquAf/xjIl6e/E9069YN4596hrybZR99Tj5Pdq6N6m+eDPFlDSIrQ71j3R5DRFagomI+GPPSxzWSUK2SRFjc6GzUUpE1Jx6mxMnUeNScOyxufcPw2cZ5hIu3bNqYuAzplv3rXzGcc14DImT7D+zN3oiQSeljki1eJ7IplPxoJsXmAc+/0Cii32eUI9LUp3mg8Vh/umdxWBliLge5oewFwRydmsNO8xd+v+EXQ5BR0hIXM6EoGjU8h1Fv7YZ3UVBggdWtl7R00Q42QgVcMnRoD/o5ypQjGFOdQ5uhKRCLKdpOgoGWARoszNNArks/uAaJWFLxF6Jn99JL0zFk0CQyGydNuVM3vwPIzy9GvrcVli5djCMaqYOY1apqR3EjY7JbBXAmN1EfpKiDi+cmg+L/Xn/OO8DAn0LU74BT3NWMA8FXIzDsLG4WadinYgL2As497xaK1/T/28W45567IY6ewtJt0fwIerLMmjMZNTUBeDIyqPEiwYIvIyuVNa1rR/sfCWtQS3er+HUCNcEgD65Q1KdOYEHBLAFzZ6wi6vmCK9pQM8aWUFCWBLGjjz4NBbVKqffhyhScUoR4C6KETSCfKFFp0q2XYxzQB6OHMQX6w4OFGa5MrwRzSmDg6JMJtQuUsC26ix+8v4blyMB+L+Duu8+APU9Zn1nuTAwceAcmT1rCB9K8mZB0AIdhUhSPBg3TINGjqEJ+fq4iAcVdiFHT9FA1Ui2RZzdeUnfKw5cbOHXyHHI/mjU9De+99wpEEY04jHOupBPZRx98hsJCD5mMHLlmSAc6gkyPyNYHGRykL3KgdB+KpTuajqL/SzH+dBHDklBvGWE6J4GS0koUFuZxRQvoVOgvQrsRzWoBEm7fuYEH2oi7h7HJXra/lAr29ernUlVc1nlmlma+4uxusfkN1K0Q7JTkp7tV16iAvuQVD4ujmR+FtdyKRrVnMXNwWlTFu0WbI9hfW7NxpQ4RQnptM2a8Sn7S+x/OoEVAZpbhR1yTgFtMRQzyJxLGeD99rhs0YeYmvCAjbdYD/3fLLNK4AzOz+IlgIUe3mud6ybBz2V0YPnwsnn1iGaZOmYpLrtUpStivxLDul95OxOaihcK1cCNu03IkETOEWGDn+ElQniYgjJ8wHS0NMMYhwUI4EsTUk1KfJLNw3DOz+OfP18/mgwmEkyT/zJm1kNG7340XqWlvRGTjnaiuDFKdSe4rU8wcmcJUIYe2dv8PA5f+dBHgF1ywJUF7BZtVhGuViSsHhJgNSXYpo1FBRJ56ehd64YwYeRuDhSUpHBSBZ9dhg/Oj5QuVpp7pppCSrPfMTC8sNuXhpMSZjGLRwsdgeEgHC8LbbR42SF0ezdZLSxz0epVgcfLJt2NP2UIGo5yiTIV92114++2d6NmzM1mtI0YNIJxAggWBhBY3omK25TEymcODhdWww6BjmlFLM+P5w4PFYQhGUV4ybpBsZhHKFUBKlvAiYjGkLHbWU53b92LK9fbiBRxfyjRCMgkBvtSuXQedO3XH9OnjCJ7SYKB5lJwA0lQMRipVAFgMN/gkIofATI0ZsjyWmOD2k5xp02LRI4vDhmkvL+aUJLfoOKxdOx/eHAkCCTzy4FMUUBl409/Ru/dZyC9SpKfVqpZxdosH3gzixFHt8yFbXJF+y+v/2UnDb7kp/52fNWty86SPhRX4J4LBcoDsKwlQ5U3UtEWMumvX01kWPPrQc+x/XXnlOfz7cDAOb4YT0USKDczi4gzl9Ii/jvzP2KwW03DaHAoYRlfMZMJx+KpFetENRFVJfuTfR1OlfNbcV3H22adj794E6ta10RKgSZNWaNokjz2MSDxMghhLmFCI8HGBHZCrdejUQ2TbuVfMA9XoWciGOgTW/4dkFhoVDodB/3uwkI6yU/xS4wlE40JWsmPFku+o+3D62V0wdepDaW6Iy2nDxo3b0LFdNwp5jLzvek4lBLeRn5+FinItQWBXnIXVmIlTNvzQDq/cGBG2rZHmlAdRuQankIHCfJC+EifVg84+vy9Hros/eBnNmjWgQteUKa/hkQemkCi2YuUUZj4Sl+RV44szemfnOtT67bdWH/8LFv+dyPADv0WChaytmlAFn2mOtxYzCxHmHT9+Of4x9jaWvvMXvoRmzY7i944d+zzmzHyVWp5PP/13HlixiKxpB6qDSpasqFD3vUBYmcxpsWiTgWYEC1P9Ox5RBrTAuMvLI/DYXHj88XkYP/EejBgxAv1vvlqtF7zapzu9c3eSNHfu+JyTQYdbNUWlXyJwhHgkCqfr+9gO/fhGeEzrcZjm5394sDB6AwlxKldBX41axgV9r2cggriaIgTDyiR02mVW/RSGD56NIYOHYNTfu/NGRK0RuN0uzJm5AL1798boeyZjyJCLmXVIbyFpM4ybrcqMtJhw6zR3w7whisaLiY6k3UEZPHo/2J2IyMP1iqZFAt/tLSNIKxmuQ1WnZscWsfzwlVeRsQfkU46+8dFenjqqwxGD2+NAtU8JaT/4SvMODvvXw3kWf+Vg8Ws/+6/9ucMehWitVFX7kO3N0f6YVTELjz06ktllq+NPx8SJz6GoQEuS4SNHMJO44aZeePzxx2irIFooyXgMVsrjpcg/atyouXqnGspZB0tkY20aB6xMXdijsGRR+mDfDpCJ/dEnam/Yok0e114i4lBh4ipBjM7FvWP6YPny5WjXRnRGfMjNqUMRJ2ENC5NWdCrUi1UgCNKPMH6vuUfTe9PYw398ZnFIsJCHYPuRYGEBystEIl69Cnw1AWRnZyAUUL/I2we8Qn/Hcc+PxRVXnIiaeECjpdWKm24aiI+X7qaIy7nnNuZm9eYmlCVK2q1Q1Q0jDvnKyZR5Y7ThmbJEWf7YkAeb3cZ6VARLHZ4klaTcmdnw+0OoV9SeU5fpr09D587HIBaKweNxoFOnSwhwGTzoNgwZcj01EeT95DNocPyRg/F/weKnM4Zfu+l/7c/9QLBIIoWSPRaqmW3bDFx++ZXYv+8zgqpu/tt1DBLbvxHdiAHYtW8FLQKu7NmN+hCWVISjStMuo6ysnPqwFosDpQfUFkGFcU0e0b8HC7mkkt1+FBXlC2YKmzaJaM2JLCG+3PYes+DC3FpEb65ft5fq5/94eAAGDx4EJP2c9JUdEApFLuwOK+KxOOxOG0tkr0t8VST7NYAW/38FC9Y9JK5pR9Xyb0rBJuEmwU0qJYhsMtngdGky9B1KSoJ0HV/5UYi49s5nKZw7lFCNzQ7tLqCAxzsL1qBBAyCaiiEry4GEtYy/12WR7rOAwQQTcUglYlV0XDymQr02ay7l560WJzOXSFQmG+IWJsrUGQjVpAg7X/z+aiJKb72tH5tckmU888wkPPjwOAq4jPl7fyNjUZyG+3DatIm9SIO5vj/KPTjTNlZumo+g9zFldKh/fD+Yak0mI/TPy005lBH+nyLLwWTM/OwmW9IogQ+n3v8ISzbdozC+P55SF3fJHF58cQnuvbcvy4dxT79KOwvhE33zTRXOOqMt19C8N2dw+uHyqtcMhZsMJCCnKvYstTWsCcGb4UEsqQei+UoldKRpvuR6xNbQbdM1X1IqU5fTEQx+zYZmnbp1WBaFRQ8mBdRvUBedOnXC3AXT2D+TEkgFf2Wsb4W/2s+SWvaWWYZItsP9+T0QlnEFaX7T98uQ3wz3Tn9A87MawcJq9iwOP0l/Jq2Zk4hAFK2a9aYAyvY9bzHl8uToJouFHGjY8FjEQvXx1VeLUVTX4J7E9qqmQCChOhoxAcL4kZurM+tEotJo7hgaEVBPgJQoCMvNSxvDKC8+YjSI//ngBOL9O592BmbMeEnHpx5g9Zo9hPL6a6op1XZ0E6+Ot5JRuKm4JU2xBDIyzT5GTG0Ls41xWVLKNbl5apJkSVnh8gjk1wB5GYzAg3gRvePpBW4+AOMBW03NABOa/NPn+P+57zAXZfqc+ZEszfw+sxFpSRlZbcpB2HKoRs2LrA6ZlPm5eQSnoGQpOTB0DUjjTrRM8nJFgEcZ0NJIvK73UNpJtGpVRBFmMTkS6P+6tV8SfHXbwGuJ/j3yqDosfa0OPamTkRDLj3R2mVQT7vTLHubBaAoalZZUU2aQ1yWkSyPmiT1keTlw5tldKcewatUsNGp0pAKjpKdCV/orUO3fyCCSW6jK+TIoyBOx7J+51/5tAfxRFPUfDRbmrPaXXrARXBKGnf32b6qo+tO0wcVYtOjBtExEzBLlDT+iVifeoJ3b13PGfGRjHWFm56hkmNeTDafDiXhEFZw8AvWmx4OJhTehrt+nlgf8IfUpkfpRVojFhaVLl+L2gaNoADNp8gKce247+ALVqFs3G90vv476HJ1OOg9Tpz4Kr8E+FNi5eGfsLdnLBeEicExqXf29FkuE3WpybagBKqAZGW+ZYDY9rUygjInc/7dgYSYkPyhk838uHvzHC0pZVNHc3G3Ww5CEpt6CiCceugnlkeqfdUIlz0++yn+FReq0JjYPNqeVhk7SVxCsTY7J8ajSCdeW7btx3XXXYefOr+hgdsEFl1DBXUpV0WKZOvlpErZE77N161bqnyvvK8mCOT0g8MGIclZVkDezbiCLwcxXrWArT4abcSVUrdQCGY/Kt/uD4mvSGuFoOTkfXU46hZ+holJHuCed1IHM6xUr3+PaysgUpbZSFBXKyfkbnvmfLVjEU2E9gb1FePTRZ/Hw3xfgxBNPxIx5D/DBBcRUyO3B/l3Acce1RSqRiz17luBAxV40aFAXwVCpbvaUqILH4bJ72ewR23qH08LFyE0oBSFX2CHBglwWK+s7gdt6KOumne2SvVEiPb/dXk2RnkFDr1TlLAewYMES9Ol9GzOaic+Nx1lntaH6N4V5RE06Fsf+PSXU8RBaskLnwmlxHhsDidCdw+lgYTE3ioFb+UsGCxNvbaqPGYv5PwULU26PUn9WUWtPwO9XWwl3hsgn2hEUqQH5d5HalfMgAfTsORKLlkyjLsT06S+iUaPaFGEqK/PhwgtO56k97ZVxHJ2KzD+zvLiSE90eu2EcYuCi5flSDsPs28n8Vf4iiweZGFfJiy7zsuQiWn6I4rlkpye060Bs0fQZL1LX1WsVSUUgEhV4+SRMnDiGlgIXXXqW8qNiAZbzIjBVXFud9H7V688WLCLhUqaQvhoZH3lwc79RePfdd9Gj+wiMHXslYRSSikUTMTLqup7Zi+Kr7y58gyi7FMIoKJCHGeEDzhGzX+Gq+mX6YTinG4w7tb420WsqPBKoOaCclpSXdoUF+cVKQKOBTQz3//MxCowUF7TEmjXvIhrRaC/q7cOG/Z2OUDICHnv/U6hfX1NLIRvlFchVCDUpZcjO67VEwzVKsBMDD/ZjjbLIfNrmSWEgYDlP48tkBh5Gc/0zs14tKmkoIKfvnZBm6pCuqc3+jIGpMeQnElZV3eY4npZrcu9FYkDCPxQ9AAAgAElEQVS/78CBOHJyRGxVMTziavfUU3MxbsJo4iFGjhyF2267gSe7LIG5c+ZTRbxhvUKieRNJUWtzwZLUyVnC0Gu1W3Qzc+IgmndsrEtGEeGaEli3TupUq1TIkORHxUWT1Qa7sJuTwP4Kkf4fjg8/e5Gq30PvHKZlRxnIOVmw8CPaOIy47wYquUdjysNyy0jOUKiXfuCvfv3ZgkUiXqkepkkFT1kSXtx22z2YNf0LSpX97c6TuPksdp1OSKNTxkrt256L+fPHIydXqeVut1LLAxHldHhteSo2K6w7CecGhwRmj8CwX0wk/EzpatdulFYtElNZETj1eNyoCaXYo+h91WA2lPrddAv69bsEVUG1mFu9egt5AYlILi3vbup/OtdNMOJTU12rliIed466y4vqkaxcWNV30mxo/tWDhXx+gzWMNHjJyAbTTWQhCGrZQv6XVe0LPRliX5hENCR6sAKZVjRwbq46pYlx8rZtwIUXn88DpeMpjeg+XquWHAzau2jT5ixs27qW4s63/q0vMxEhq7N0FI8ReVbmvkyKupVaSjBYmKwLU2rR0FOlMhUFhvdwSlJZpe+XY8+ArxK4a+RjVNgaMOgsCvPu+a4EdevWgT2uIjdHNDyKTfVRf++vMg1Wu2bhGTkIBYP83L/p9acJFsanTNBrJAhvlpunRDwaY6p3dpee1CN8bcpanHFGERzZ2pvIL7ITkHLWaXewMz3lxReIAHVlGc5jiVL1PbHaKZqjOhiySU0Aijm+0iNZUjr5/oqKferh4BLxVB+ys4p4HQ6nNq1kAcqps+yjjWjatClenzaTp5GA8KSWHT/uBXqvZrgaki7cslkGTzOn4dIVN6ZXTkODIB5RNW+Z4vCVziiM6Um6025OU4ypRxoEZ6QUv6Vm/U0r7Xf4YXkU5mBD3s5RYzSB9Rmlki6DeGU+O1MsOcKMJGbNUXk60wjXeC9xgWfWyZ4RcPudA9mHOlDhY0/grNM7U1MlGgeWLVuDa66+iBt/yQeLuKb27P0WRzY8EjbCslV24VB2psjpsbI9RDVOn6FTMyVjrSWtcc12M/L5/eJPK4rze/aKcM4EPP303bjzzjtx9z0jVRDKrxnO7l0hMrC7X9MBjz32GPJy7CyhykoSaq5tEb+bFKqqK1BQWPDrH8SfLVhU+0PIypIxk8qfR8MCynKzA9y2bSeU7i3AzDdm4rTzhAsiJJcAG4Pbt2TQCKZ/3zvQv/8NaN5aonEMmVmqZExmrMWKVNLQ2UhbGpjjN019I5EaDS72BMpKS+HNyGIU37e3AnXq1mUjMhhUIR/RSPx89XbWsfk5R+Pee+9FrxvOVDV0iwB6StH7qjuxceNGtGt9GubNewrlvggaNhSbOAmKIWRnKaclFq7k6BYJtWtM62KYGVAabWd2/v8fDRZm31mCngQLbjqzg2lIGEr2dWjj0ID2Ry3SKJIehMCagaiR3sthL5aPkyfPooFzflE1m+djH7mfwcMsS2646UYaQ53btROmTZsCf6CafSibLU67wPzsDA1WCSWCyVhbxWOEHKm/UyvEqJHxGL6LHN8Id1JKlwRsKSetIfLz8rFjB/DPsWPUtuKKkwkbl6lYOJyCLWHhVOSUk9vzoNr4zSLkZAtgTD1hXNbaihpOWRGNxOEU96Lfclj82YKF3FSJvlLnic+DKCpHY1FEa5zsYRQUNGIKJyY5sreyTK/Taj927dqFziddylTt1luHaM8gqZYCHoOUIxR2NYbROi89Oj2k1hcqrz/oI7AlEVcKuvh2SPkgWogU20kKMi6BVFxNfR977EVG/dp1WuCll15Cu/bFHMO5xLx59wFc1fN6Bo3Hx07EpZd2pemRlFMZOXoqiXKSkOHM8vzgKWWi6sxT9PuZ0EHZflPN6c/ctBBtByHeqEIU7SfMYKF530HvGm5SYwxNnQRtGBLmbLiWS8m3Z4/gYv7B9L4mWEoB24f++RyZxCL+LM9o2msvY9y4cTiw/xuK2JzQ7gQGiVBYgX5iT6g4BrdOazgSlR6EMz32pFydcI4E9mmRsvKgAkQK+v3WhBW03zGqKV8QuOyy27Fu0wRqdr40YQrLlNLv7ASFSUbUoMHxiFn3YdOmTcivJchNO9csyy13Ng9KEYDKyPRSSS4j80cQxD8n3/gzBgtdIApwSSDEzZ2Kirq3EHPUVXzPrjg++OA9HN1cm1XSu5RNXr5fTGGboUWLtli48HXk5Otdise1qSQPUh6qKG2xNxJR/0uB16bTf1kPBiTWIguUyaeZ+uqJHk+oArPVGJP5/Rb4/TU45dSLSd45sUNnPProgxzpytSktCRCGfght45hELyp33UYNKgPso3rC9RoRiW/NhhU3D8znbDIBMp1x3S0mvajVGPPZEx9QG12j0qj/dmkur438tVgIShK1SgRweSkfiSOkaNI8t+l7yT/eZGUgC2iyg4rgy89T6FBYPCdj2Du3LmwWvdTZfuhR0ar56lDxtTAxBcXsg/m9lST2n1j3yuV8m04fJkjTzE+1kzCYG0mNRskD8rsq5g9TSkfotVcI2JyLEGjJqDNeltKygVQD1ao5gNuHY4VK1Zg6MjTcPdddzNjYWISc6HaBzQ6qgWD1fa9q5WI5lahYIvIP5i/X37ACJYpSyqNJfk5seHfvudPEyzSIC5zlCk3XLrjyiFJJdWRy2a1YN++Mhx5VCty+me/sQLNm9tZTUqmEbelSB9u2bgLF9S+PVu4gETNz+eLwmLXjEHuNYNQys7NFgtLw9Sl911KFhPQkO4dmFMTnYsl41IuqK2cvGQjc/SZkYWJE6dgyK2j+GAH3vIg7ryzO3IKlN6cmZvEyy+/jHvvHsXTq12biznDP65VBptv0sOg6pFVyzBZuOJib+YLldUq/iPAL70vIhOfgM1wQPs/5TPys1esZk8JS5mhnK6NunhC5BLjzOrk5a/xMdBK9hUMhmFNufWZGwlH1FC7HjduPA2oYskI4dBjxz6Ho45yQJy+pC20eMmnTPe37/iChscisCTZqtMmpaWNVY/ym8ysTqcZaUicAZj792ChjnFur4sNx+/2bkejRo1gT3jSYCqJgcEQcMopVyBq3cLJ2hlndOa/+yoiqFXLBZ8I6LRog7pH2njAWG1xXl9FqR/5BSbtmlFF77DwoAjv+IsFi5QoefAo9+lmSJgq3nr0R8K6i2NxKxo3bol4pJAp5OU9W/BkcWcDNYEa7NseR9euXVFe6saqVR+hSTOFagvoi9ZzSe2QO+xicOxAMqYzc5ehc2FOKtMTyvTU5CAxjpmFGORq5FG1Z38MGRkO7NsRxquvvoqnnpzN3/Pgo8PQu/e5JJ7JwhDa80svvYq7hj5NNmvdI+oT8NO2TR4RohIcqqtDyMzxaG8mnlCSUEEug1vU8GQ1N1I0HGbDt6joN8zZf/bm/r2/Mc7PlLCV0UYiFRH5OOH2HNRRPbSPU1UuAT+Hm5rGPlbxpAFGjHqYZjr5+RXE5jzy+EMoLMzhcxfgXjwC9O17Iz5d9S7d8UaPGcQ+l7CeGZwicVpU/lSwoIMXX9+Hl5smW4Ggmvi4Mxzwi8qWq5DZUTQArFsH9OjZjQF+0vRR9M+V8sbjsTEI7tkTwKUX9OQod97CCWywJpIhTj3yctReI/2yGfiNpHFw/NWChaSaTPlSSm1X/r3sFhWVkbqUwrl2aVrtRpfTuxES++lHu9CkiU4j2IOiX2Qc7VqfRLyEIC8vu6wNxKazqkr0BlKq/G16M7hERk28Tk1OhlF+mBh6Q7aPcYynjlLiUwn1NbVaBPUpHqwx7WVY1bXq6y+34pZbbsEX6/ZyanLrzc+gW7ejWH6IfHzCFuAMf8jQe0hQy8uqw0bppZeeSWi5lEcSBCl0JEIspPSrFiSDjmRBxi2Sa7Mduph+7z39R76f0XOQX1ETUuyJO0P1H5JR5UrEQypIK70IbW4DK1eWYeSoG6mmll8riwpR99/7LNq3r89EQIBVO3buweTJk/Ha9CcI+370yUcoze9x2eB0uZCMRck3qiVS7z9x/xgQTDy6sTaSBpxU/o12FXZDoSoizy6BnAwbPUcPHAjTYDqc+pZj9W4XXwKXy0Z7EpnWlJeFcMwxx+DoJpkkUzZv3ZB3PBpKsYyJBkU+7xAJCJNanuZ5/FUanOkyRIOFmJuakVo70Hl8kJV+1Qgor6hEQUEeggHRzCxCtvt4TJkyBV0uOII29MX54mQmK8yG449vjUg0i43Hrhc0TW8uAq3ihrkv5+PC1DB1Es2RpbFDTBqxwRWyUKLMgpRB/7VAPV1lFZOMli1eI1HSgqWHsXzZZgwaNAi7d3rprv7s8/ejXbsiWN0StCzwVSfoyTr2/icYNKSkEULdP8fez/GZkBVlo4gOB8sSwyTJtM6TeppGw6ZuwR+5sX+H9/4eocko9VjgHSKUG4mHmJVlOHMZKKXWl+nFms9lsjEFs+e9xBM3Jy9I4aL+t4gWiRupsH7f3t0CuhqPl15+lNnbM8/ey2xTIPWarUXVLBryDFywOYS1/J8/3E8FC1kDpQeqUFSUh+92VuKII/LoRfree9/QO1g+z4efvoYmTRqhJhRlGeuFjQS2Zsc05hra+NUSjkSdGTHEk3E4LDrBU3MhcyJkiNboiXrQpuMvNQ0xJ4MmQNGwDTRZctLckgdssyS5CbPyitipPrp+K/797Fmf4/TTiwl0JLErQ8uObuf3wKpVq9Cv73DceectxGII0MXuiLBXkUiqCI43wxxJmopf37/74kOpnXoDqaeetrCIMLDBONSVaNc0yK4lSiKV4sJes24t+vXrh13fKUT3+efn4tJLj0M4oEjQSp+QiHyY9up4qiL5a6zEe9x91wj06dMdcmgROCRvL5Z58isEbWzIJv6ucsGHU11/igr+U/9u7kMjO+Q6l5aPsUFjxjMTnSIJDmRzGz2kDRuAj5bPJVgJtio+08aNmlI/9eSTzkadOhaWJNLDWPj2SmJc1q1bxP7Uq69OQfv27RFPxUkTR1wzACnhCKwy2hHhaEg9R//Di8/6cFStkVkkUna6z3ts0ms52H964plxBH21PrEJM4b8gkI+OxHVEZzFmtVb2YC1JP0U2oWtmijiQEDNh/zVEZVrtBgOaaZWS8pUhTPX3veFdn9xTP/TNDjNT2Ye6GntULPJZDhNW8RaIAI3Zf+BPSXlqFWrFixxK666qh/eWfgVR5hX9uhAiGzSlqJOhcuRiaeeeg73jxpPMFX//n1w3HFFXCwqzWeOJg83OD4sVNMBTcBdVkNIxEQaGsicRJxBwWnPhNPtQiAU4gNPQKG50umXZuj7761lE27Tpgr2IkbeMxp9+pyPfOU9EUYuOhulZVEqhH2y4jOUlJTgku6X0mflrLNPRaNGRXS5J9TY8McxBaR/8UL5oR/4g4KF6Q7IVo8cCoKqjAOhuAZASfIkAO7cDsyb9wHefHMB3cij8T1sCl94yamEQxcVZjOYsHcRAsb+8yW88MILqPHvxQknnICJEx9gT0A6VZRDyHDzgPEa3jXSHObvlwRUdB/c3/c2/aFbku6dkJRooL4OCRbG0IbPpKwUGDz4H/h45Uxac7658DW629UE5ECoQL3ifMycuR79b7oIrVu3xrsLZyIjw4nqQAl7Np4MJ6oqK5GbU4uN3hRM3VkTuWo8fGnEcjryfWr5L14Df7ZgkRQIp8G3TzcO5S+IyzG6zXJ80LnJMC4SA+ZwmP/e9awedGW/qd89GDToamSl9XNVhWjVZ5toX5if14Kz9xNaZaGmRhCfcQYBtwBbZB0cNp2hE5mQ0JCl47q4ju8k2BCWbokoPTpURQKajHllgTodmQTO7N+3n6mwQH4pyioO86EQykp9bNBOnjyfDcrWrbtROq3z6eI+BYjVgzTnBI+xfv163DN8KHsw+/fXkHF47lmXEe7eplUjEu3EiFteUtfLS+p6LuC0lMD3l5CZdZu9jvSp+QtWmrAfjEfEZ5BIx9fDeC7EIgBJIy4bjHEIw1yyQOld798fwXPPjyXqNRCsYimXlVGIyy67DH1790ft2kXILzCwKSEdkd52x01UkCqubae83dDBQ0gIi8ejJBX6KsuZ1leWlyGvoAChgG46u8PGqYWoeQsTNRiJwu120tZCF6EeHEmzNE0J21WsBZX1mr6lRs9bULksC636zLqe24X9qDFjhmLw4DvTRt4cqKaAx594iRlQ57OO54RMtDJZdmUKTEA9guUlLn7ZOQI4019kNtYlOJilevpx/aXKkF9LtTZ+TjrePXrcgPkLPuVIbPyEoXwwwg7lpoYVmzbtwoXd+uHAgQOYMX0yunY9Dkm7gqtEl5OKyEJEohluiA8kWCP2AZKqKOhFyE5y8kuwUBZrVFdKGnFp1lGHlzN2BANBeDO8DIDhUIJNrt27o5Rue+CBydwgxXUaUHyn743noF49B4WW+WuMxfDmm8sxbdo0rPjoC6W9J2qjfv36GDSkD44//ng0O0ZISipbT5iGVU/fWELxHPI+cooLUlbGhQ5pMMqpTnCkqfmhvzMe16zIFG4RDwz5/6L6JL/bYZMT2opQOEwcQ9ImI2khzOlXh1WduIT5SwBatY4wt24R565v8OWGLZgzZw527P2cAdjjjXCzd7uwK5m+DevX07LcSPqq/dID2ICJLz1Jnk5eAWgnMfyefkTbWo1tbALbJNDry0SCHsLhZVagETZpFeyMZCp68AiK99BgIbwd1aNw0AFPKMXyO7hSLBrw5HP+68sgOnbsiILCBIPAWWd1UJNvA74tfckHH5yN+x+4Dddccw2eHD9as89oDA5pYP6YFsyv1Ij52XH/z5ZZ/OwP9kPfmAIqqtQQ5oXnJlHhKsPTGFu3LidoS6K9J1sWfxJWZ5gy7m+9tYzamrOmT+em8lWDhsmBULWKr8ZLVSPUVqiKQzYdZcpMm2vEZqxgQvNkc5jCqMapevhRLRLzAs01xnXV1WqyK98mLNo6DWsT+vviC9Ooq5iI5KBt27a4pudgXHppK5RXAsXFBw2n7W45jWsw7bUXOTZctWYtTySh+Dds2BBtWp9CTdETjm+POnU02DBIxDQwGI179njk77ME4mD0FMy+mSR7cn2yjgUAJ7FJNoX575LFMDDFjJPV7DUYgS0mzca9wL7SLVizdg0WvDmf/aN4wnAjtzkJpBM69oUXXoj6tZvS0V4CnGxeuS6ZapRWbcYjjzyCL7/+lE3gDu07ESfRscOpDF5ecTYXz1AjGz9crO1QAJUuH2OcZAaTtJ2fW6UaYzFF78qN4iQuzJI2N7sWGcguuwMRaSNIGSM9Co+UHY9hymsPo27duuR7nHRSe5TsBD+PIEZlDf7j4eEMIqPGDKbdhL9SmLECEpRe1G9gjf6mzUOcvPEO5kGnD/CPU8r6teI3v/WDGj8fjWnzStSNpkyZgeF3PU34+NIly9GmTS5NhGRKkpWnD+WVV94kead+7fZ4++3pKK6tC7OwVpKnS3nFN0xhLckcnp6pmPJMLDZTF8MAkZlan6ZgsKnFcNjnkp9NJMTtXR9IJKLmtG5xMrMAe0v3MIPxuLKwa9d+zJ/zMd566y1s2qi9jdO6nMPT6JxzGhI/ILdbFqrLrad1KAps2bINHyxZyaDzxdotFEqxoT5PLzF5Ki4uxvHHH0eMQaMmddnzqVPXQ3FYSjQaDXZjj0A2u5l2S4AwleHM4CCNRclaOIHYC3z99TdEJq76/EPs2bMH8UQ5N13CWskM5dhjBGHbAqec2oEn8FENjmBj0udLIi/PyrG3vFfJAWDJko2YMWMClavCiW1sCt835g5mjVmZuVp+JgVMZYfb2Gjmrf9Bxa3vTTv+PVgwxac0o0yelPJuyueLfqv8e1DWT1YWpxzSnyrIzcTatT5cduWFXGtdu7Vm70T6D9FoCo6ETMgAyYg6dToXCesW9qvOOVcFnHIy8xEMROi4Zzqn/07b4Ze9zV8tWEgLUaK/N1Po3hb8a90OqoJ/t83J2fZ53doS9FQd9iE/P4fBQ5zFOrTuwgc9+I5H0afPBSiuK3gMOS3CXKBWWwQRw19VnoDVCAqmq3o6gTjcCuEHHhfh5jJPkXhlSZGiHosqLsPqEOe1GJw2payL3aP0Nvbv2U2l6DuHDOcG8VVY+O+9r+nPnkWrFo14Agvh0tDS4eze6tCNt3vXTtbPm7dtIkt3w7ovaKobjSpc3GS7upxCxNYTxdwoh36VzcGMSzgJ0TCvORLREafbZVfRZIsS7fLzGzAodD71TGpFHnVkA1ooJIyKTTAkcpqyPJI2QQJ4//3lmDt3OpYtW4ZwUtGqdWrncox8w00DKJNotSkdPJYshcvhggUqRRgIZGsZcmigNuHYbEgenLykMwsenUa5YfMjEo/Alirg9affJ00xFx+OMLxON+HaMsmQAD13wYdsQlcF9zMIXHTBhQx+YrYtz0LKjw8/XIebb+7OgL3gnVnMpGLxMLPVSCCJwqJ8qoGb0n+/bJf/Tt/9VwsWZnng8x9AdlY2khEPAoEgRt41BTNnzsSAWwbgjjuuRGa+PMQILE4rwVmSgY4e/QRmv/EJF9yMWc/jyCM91DaQU3VfyXYqXaWxH0a58b16mAvvJ4aXRmoeDukp5c3U8ZfoIYjIak1QrQ084peYAqoCKgbkMcA4EU7JLNiy6QCee+45vPvOMmzfsR35WU153VdfezMzhuPb1OU0SMyapLySMozZgTFyjcroQTCIDgU8VVclIbod/9r4OXz+Gk5e5D/JZiRYUewlkWBTVSDXku7n5eUQBFWvXh3+fe3iAkQiQuNXbkcqrXSl5UTccPiqrtTSYsPGMsoOfPnlJhoI+6s2MQjVqZNHhGW37meyRCzI96qylU2cxVWmTnolVocaCUuwYN8oWUcDnKmsZe4hU7nqx4KF2Ti0VnNqhXgu34dcjgQQjvpVacul5WJCNW1Ykl1zzUh8+PFMBsVX33gRxcV5CPq1We5xuAioe/31BRydNmjgxOLFi6kkT62VYDWfrcMiUxphVxvEtN9p7//it/mrBQufr5JpvChmUfLMrYy/aNjBqcPIu8dxYc+c9SHatnWyO+XzySYS7U0P/rV5MxeqC8dQqLfPtadomu/R08/tVdq0xVRtShmCI9Q4+IHHY3o0GAuSXAfxlkgktDlI+TdKd+kPp+IGecqcIRunXjLFjZuVWaBjtJSKA7mdGThwoBQfLF3BnsWCxXN5yltS2cQUNGl4DC312rY5H02aNEFWppuMxizDOE1GtJKByEtOebdMVIy+htmroJ6soQXBjMOum18+kpyc0r6hxKDRwJT7QI0YwyN0f2kIW7ZswY5dX1OvdNG7CxiALLYwg05Bfg45FL2v6cmehUNEgUQANxk35AKkQ2tBPKoTJjmd5RUM+fiMMzNcKmcQs+rzNsh05pRGi24liHGa8R92kU5zFBAoYCiOu8NOHdEa90Waze+8sxF9ep/H7xs+/E6O42vVKeR92fFtCkceaUEgBFxxRW9s2bKErupD77md7+eyFPJziHBwphwWtgQqKyqQZ87Nf6l+7S+OCj/yA3+1YCErlzaCORIkFLglJ67fl2QT6ZOPviUdOBrLYZOp6/mNWZZ8t2cvGjasC384Rkjty899wObTcS1OxuTJz6HFcbphbA6/MT4zhHdFJZypgTGzPDxgHBYsyEeRcsMYi8mPir9mKqWTA+HZSjCRVF7+3mJR/snBSKQbBwYfQKzy5JSSU1ug5hn5DuzffwAbvtiOlStXYvWKNdyogZpMbiRflbJlM7KyKUfY/NhGxAAUFxcxyNY/uh5TaOEqSB9E/r80MOUUlW6/lBFho4wQIVu/P4WKsiqqi1Xsk35PJfbu+46/c+fuLzkOhm2vkvWSwl0pQrNjG1El+4S2zZiZ5OVmUqdUxh080a0yiZDgq9OLcFgZt8LJyMzKRCgQ5Gd2uBWxFaipYjbmcueodokZLAigMYRQ2aj7ecEiadUJGOJKCUfMTtyLaEvIH3v3vZn9oKLCFNasWYOiIqWKu7wOVFfHkOl1YPduoNtFZ7FnM3v2kzjjjDMQTdXw84WrHap0JSK8FdVSOKOoVi36kQr8/Ferc//WoPFXCxbJuI91f2V5jCmekHS4ly0+nsiRkIWnWZdTLiPQp1+/0Rg69Fpk5mntLJ64dCCrrKE+Rq8rbuCJ/sCYF3HFFSfBa8gFsN8gL7uh4mTQl61pqSdzXHe4HreVJ7/N6tagwBFskiWIXqh+icV0fOd06S+KRNWB26TKS7bjcDoRCuhJK8MYJiY81YWJmuLntQiClAbQZSwrvli3AZs3b8bXX2/l6PhAif59JKr9hqRcv1Wl5eUlm0+sJuW9gpEwG3v+alUTk/vIk9KhqUnAp5KIBUWFhLQ3adaEoKi2rU9gVmOS4OR7JE1XbdMUwpGgoRtRYdxUGSuL1ohmbUq9N3APJvtTMDdh1RTxiswVhApQjtycXAHhK33fCNyqjHGws2n2Ig4+Gb338h0inJvhFiayjLWNsXNSNEmAL79exXG20xslPuLqq67h94ler1xWKKxr59Xpr1Ers9kxdek9KhmH8o6kNEshmbBT3lGmQQyONqXiS2ZEAaT/ZRa/Nez93J9XAhogCt8HfyZlVY2BWEQXqtuWjYceGoeHHnqFNfjLrzyBzp2bQ0pieeDRsDQcbdRrHDVqLObNXknq+7++XMPTtqAQcHtEWzOonAwDSGM3WvBiGUf5vkNm4/pnU+rfVFEy/2xcaxpnYtoumua1pvpSOkoZ0cHQ5TMW2OHrTCzx5GX2VkQSX6/DYFrGkkqvj9j4ddPmr+APRNi/kIavBAm3086szOlxM4PwejRLkdNRMoUjG+Sz5PE4NPDJNbCMsOjvMqcS8mcJFMr9OeRlZF9WKOtUmq3MplJG1mZ+q+EJepAqbkCzjVuVsMWohhaR8YyUVU7Bd7CLzD+nwUwSD61WxKR2Yrpo/P4AABzbSURBVPmlnqHkKwpJkXoYcWRm2FmibtlUTYj+3pIv2KidMm0csSqyvmpq4shy29nE9NcAp556Jiz2fQwWt992Pd8/EPHz/okBV1oHg1HQMOYyqAIydmdg/F+w+Lmb/bd+n4GTFyERLgAF86cs2mtIIqSnZiqf9e7u7ZUE9Hyxbh+6d++O8S+MYlNKUIK7d1eh6AjxmojCXxmnp8Ty9zdTfGfc+GchcH0JLCR4xZRmbXfoVENekkGkENcJAZKG2pLR46BwysEUOR3Y0r0Qk6Ni3A+zvDk8mKTVyc1z0sTJp8k1xhvonwkkOyRoCeSZdbnxn93t4qXIeFdo8UqcEtk4KQ8M7QwjMwhLbi46Ik6XBgHTcSsdC8zugAFwM20NDidrHQLEUzSsBtqD4CQjQJqlnvxSTjfMz6xYF9lj8qwsdhvsQp6BZh426CatCavnp9vlYfYl3qPMnAwAnpj7SMYmyah83bRlP+0JFy+dxnHzM+Oe5Kg3w5XFPo9MvyUWCfZF+mGPPDia1Ph/PHIXg0ogdABejxe2+P/X3pUAWVVe6fP21/sCChEQjFu5RB3X6ChQgkRmEsxkRhM1GZFxi4mKIyQoRsWgjko0cVLCDEZTmnFjRtBYmriOMYmWGypujAmMmBJoen9Lv/1Nfd85/32vb9M0DTpq0a+Kovv1W++9//nP8i0t0tXVLU31jRK0kTk/cFg3MBc0yqXmkWCxs8t/eM/vLwjigoUEVeU7k+uReAw2hVGOWMe0jpUtW1Jy3eI75J577pFApInIyBMmj2UGkQtoJ7yQiTAIvPT8/xLM9cGGlMyZM0euuWY2m1+xONCfACmowjRuSNMLxSyDBkBYVLzyGpnDCBYu6LkVwZTcZ27roRS3HSyqlID1sPrGjKlMnpwXKpEzqBjPCm9HsR8D6lR76XjxTOH3lYxu28HCJRiexKYzgMKOy1m0CwZDBAuPqo0gh04rMJyKxmSTO1KjDVCrSxD0NHAqOjUYUPg2KPDoX23eKLJ06UNy620/JMZm4dXn0X2uvlHFeEo5gL8Ukfr22wm55NI5JIDNu/S7bHSOmaCPS6Y3a1mUa2aWBg2OfoLE0UqwYLZVbhkJFsNb7Dv5aHd9ebBrpwCr9WImnWW6XddQzwXx0aY21uGBUpC4g2uuVzn2E0/4ptxxx8+luUUbe1C66u2FtLzqWPzHPSvl6quvFimMpl7F/H+ew10GF5GimqoyAnMiI0vWM1B2vOwqfjZ7K94X0E3HMoFiVU3FJl7ZJN4MA+DZFxqfwUGYnbUApOcGcm10i66+H+zYgC0qbu6+hi3o90jvyYspgScRVN1JqnZVYOL24e0gmJQ5JQoR+dykx/1vi7fcaiWKUsirb4xBDkNljbiQU7LyZTJQumZvIKjnPAzZfmQd6POgTVTQxmy8NqAlp5P2zIssWnS7/Oq+nxPINue8sym7N6oZZRF0UrXhi9dCf2vpsqVkwR5+xIG0DDjm6KMo3NuXTOrEJqzj6Ma6RvaXMum89p2Y7KpBMs+l4UTKZeURjZQhOxkDtvvpDrEKFSGuNqVjQj5Pae66S+Vy2O2j0t2b5BQAaxTBvTejqLzpU06X9evXyxULF8iCBd+Wvjy0BIDmy6liVeNu0tWVlBt+vJw6Gt1dInMvniuLF89WLgaEagCNLur7cJQIXoEtLG81uPrULnh/sOBmi1p6wAFwPQ1FmlYHC8WCqKENSSW8VcoaR7PWnV0XlotuaGVwpyfMWv+Gl0FDjo82rAafYjGAw4fq0sJjWLk7jRIbUK0SlBl6y/ezKywWIZGv52hrwcKjdrgeh3sdM17CUBTPz/blFX8RUeh9PqfHqGDmQLVxxT+AsYvzAoDV8uW/kJuvv4kZwVlzTiGq94v7jeffkz05aWqKcuIEwaInn/wDs8qm5hKFir574Vl8n1QyxWy1pbFBm87mY1IbU/+HbJ+Nyo3mXgb5cCRYWAG53Sv8Y3ygGwu4etYtFjh9MX23yzSvDcxSUNXDE4keNqGKouVGKhHkBfHi794lQevRVSsJcgo5xapclhdktpBjprL4qp/SgyIUaGGmcfbsM2X33akyz54GYhQu0HqzBan4gtiCspyc4z10zr0c3WVG1nPwyhgXBPR+D9rsAEjegnXHVkEQJSjGOgUylzowBbbAQBSaiwr+7R3AKjzfTUr0M4QAE62uGvyns/pl+F72AIeMtF/RoNQAZ1KFdu4cyMozRPZe37EwdafGMcD/uZyWhHg8OXaWUeBpyBIjMf0fEnZAXC69fQnLjRNOPJxAt3i4llaCkD6koZVtQOCOnXnmufL7F1fKpEmT5ImnnqQAU09vJ3UzQgEVf85nFEPjwbfL2gSnJyppAa6sstGaZXIUCnZMwY9xSWz3S+1qo1MvV/UHC1NARgecQri2OFK5TiI9sQDg6ZAzV/V8Nk5FqvfebJNZs2ZJZ1uYnIwfLTpPxo0LcgdpbKzzrAbyKUCB8/KjhTeryGogRpLT6d85hakrgDdNTaqzWB20vFVuwcFlFggW2ly0JqNNUSD+o1v8NoJF9dXhLVQNOl75gl/c9s0FqisYbEpW/OxXVFY5jxcJYiZAoSFHs5KSYkSwyNHvGHDz3+Vv0rpg4Ry8hhksPPNod2zt9SFBqDJ3hlI1kuBzz7/PsgFkNsgGnDJrOu0Ax01qVrBYUSdm8AlxeqlXXHG/LP33qyl7d8ttlxNZGolBUTwn0ZiaWocC6iNSB7isfWcwjKNRBeKl092cIA0WLHDuvRH6dq/wj/GBu1ywcAm7a9xZyuo8REvlPHsVSEBUBk+BW9gJoM/Y15fiCS0VsEPlBCa8yCCeeuJpNrnCoWaZN2+e/HD+96iPCSwR6t6uHvP9iImsXfsnWb7slyQTBcoNvBD/afYPqBHKTRiLroq57sZ23KU9VXFNnR1mQDuN/WSa7CrxTT22Vg5wXVvTENulRg3fCNN2c3xAd/Oym8pqzxnckw1QxzSrqBqrkJAXDPQH2Aryu3n1j3s914y1TMa5roGrwazHPgil7ysJj2sHFcxj2kNkWinp2j70M7U/rl8v8sIrjxAf0b55Hc/pZfPnccLVUNdIK8lkh1ATBPEOH7U7IXLhhXPl2f9exT7VjUsWUdEKmAhMuCDJSEMqA9ihL8QYHAxQhoCBo66OFgKqbaJoYvzOx1mG4UbJDNAjmcXHGP2Geqmh1J0G+7u3QBy6yTQOKNiiuyduN1z/r3LXXXdJe1unLFiwQC5feAFTVdXLKEusHv4hGamNxQmBvvUnd8miRYskHBhPWfoLL/qWTJ9+kAQQYLoyMmq0CflkVY/RMScderGY1/u1hChWkJ8eXsMWFT5nsSxBywa4yVbjmgc0fP0Hsv/kol9wqm5yVAet6sVvY2Ay9V1Msx9Qu2M6EXDMXC8gRpRzYuxOiNFgIQKjQuSkA6pBdKZUlnRG74/BiR4AqlJB4d41tVyE+axOb4BDw7FHsADb89Zbf8lz1tH7DjOJB++7Q4477hgrU0AFgCJ7VAopfV62T+S++56SG5cs5Ebyjb+fJrfddqsk0lpu8Bgz4lsvhrFOjY+3Dvl3paZFPF8Te6v9nqGu80/i77teZrGTR7Eyx9MNuFRpACr6LiDd3Um5cuFVnJpk+srMIL5+yt9SWDeZ1fFbd6KXF1BDq6IU779nFYNLJlnPXWrJkjvl7LOPZdMMNwC8sPbat6jnaUuLNjdwH9oE0ELQO4AszFK3i2zYoHqWYFeiW5WXDVQQmLrwq01E8TpVu3r1IdtKFTHkEfVSCTjJlSTgYUgUNOVKJ5Rg6tyFKUpAgmGXgrjGp46cswUVmYmIHivdvQOSKyrIq5BHTwIEMj0+QFriK2LKgeOxuUPk1VfflmV3LCQXBf61cLa/7trrZY89dpd0rz4P2h0cmZroDwhiv/3tS3Lu+afz/c/89qk8Z6NGN6uZdW2V1oQr0aqaw59Pz5aqszsSLIa81H0PsG3PypgK2lB1LPrSOhVJJkqcnZ95xhxqLdTXtcg111wj35nzdzoNAVArV5RyOMsFHAvWSTZblO72kJx11mx54YW1xGNMmTyVhLW999FoMAoOZVUL1jR1uPmA0VkTt/rFTSCqwFoU5+Hs1nAY/UYK7nu5Xe6TCxbgyWi/QwNedbDA79i9FeKu/aNS2aYC5s2SL0QlGolKsBQjcErlDtFZtsVtHi/hEMBgGiyoF9Etctppl0hb5xq+byr7HpvN8+ZfIo2N9ZTvS6X6pKlO/WSTCaEhMoLF4sXL5MYbFktNrEaOn3wYxZLHjG1SrEZeKfito6pcyvsdW1MV9rNdh3vpfdqPHwkWwzsDaABqSokLfuBzmaZa3Q5VcNDfwSFZfO1P2NgUGSVLliyR0781TU2NoLSH1og5jaX7Upy2FEtZduLvvPOXJBuNad2PQWPGiTOI1UAfDM/L2G5ZY41z16ANllUGEE0Q1NtexdEP0ITA0D/4VXY/BzP3cTAHyEtt6/j1x4RwmopSyTgleG8NGq6vEmQWVAqooEyEkuSVjMmNRiEFiBul+AgG05/hPEYjYwfJL4i89FKH3P2rpeRgdPS+JS0tLXLy9JNpu/DFvfeU+vpayec0QEUA5cYoNFEpU+699z657ob5LPXmXnYBYdq5vGp2xOLaj3B6mBiZgxpQkSGoOnZVKNThXXGfoUePBIvhnQwEC97KNutnrtv/NdxoDv9DvxKLesvmNPEZixcvpf/Hhxt6OXq9bN73KGeH4QUBnLY4IKQDCwOM3pLJjNx6051kwXa2NdGqbubMr1C059AjIgweShDT3ggmFgFqZ4YZClKpDHUu41CnDua1FDFehhcsPOVeX2/Cr+i1k8GCGUNVsNAjV3EFojK6KVq5sgQoSiIjWQ6E2R6CLqmX6Zu0XjqpQXTlQ+vl7rvvltde/yO5KvHaIglec+d/k5ojDTW1Oq42rkeiVxuXmR6VI/jdc+tk+fLl8uqrK9mDuHjuP8rFF18ouWJa9SWiKu6MmSmCHTJIjFbxXlAVGwkWIlOmXCWBd98tl4866ji5ciGcyM8mcAWLgWxKqpn2F3dxzL6KiawD/+xI8Tu8hf1JPNpTK/LvFFUBA1Rw3CCaA+CSCteqVF5BclTf/sXyhwgb724vy7Rp0+SCc66XY4+FgrQqLKE/SZetYIELpbYmxAt0S3unLFu2TB68/9d0ySoX69iUO/Ub58sZZ5xBBWtwUtxmjV3Y9QLR2zCSaiUr8p0G73wNcvC2pfUw1PFGQMN3cv0/F6gqSukui8A0SlmWbEg6BXvT002l9VKjxF8ATl5lZm2PPrZCnnnmGQnGEGRHyfSTpnKacejBX2KALBYi0twcJbgF7ukIRtArRTby9ttJuelnFykZcM2zLNd++rN/owJXXwLI24hIUJm9+UIfMwoCu9AjKWiTuUICdA2kkcxilw4WQ3WmsxlQ3yMq5G2lKnZGsizhZh5TyHOpEJaPPuqRu+98mLtY+6Za7mKLb5gvs2YdKU0wWEMAAscATbyQvgZQDuo70sgSZ9VDT7F+fuuNjxQJGq6nAO9XZk6mqM2eezVQtxKDg1SqIPVxLZ+IP6viqbkFPKxg4XALQ0UJFwNsJ8evmhVoPVFRE9PvihGjjhChnamNSSxo7PqUB+hFg/J9uf++FVSW6uvbqCPIQJpq37PP/Qd6pwCDgmMWoTS/mmZjMoWAiXOTTcPeMC+33LKAkoIdyddl6tSpct3iuXLwwV+yYBWQTFK5MLX1GrhDYT2HyPxwg8wBsgt8Eyq8O3OfahmdkTJk18sshloX2GVUh0Jl8MPRkHR2dEhr62ga1eA+pLL5ctbo3Wq4/Oivn2YDtLMtSEGYg/afTKOcr806hAsG6ECqZZtmJhI41uwm8Jvo7aL+xKJrr5XVq1fLB+vb1Ygm3szM4+tfPZ0YgH3G1/frtahVgWYyXLh+TpZtjq76IArSoUCrm6gOEe7+ZjaD/aDjZqmI5/fDbjkPHPMN8XpBAdU5Xft+G2X1XnvrRXn44YcFpD+yR4M5Kpufd85sBon6pgbe39zUqCPOjE6eAB0BV6PWeru/eWKNrFq1Sp547gFmZ81NETY6L7t0rloYWHkBKL5mDzq+FYkrdqQc4MiU3iKGJVF6u+/qqB5fjwSLXTBY+PoTA4KHW1WO0zGIZV8poNgCKauXarmkgJy+RFhuvvk2uf22B5hB7Lb7JCJDv3HqDDn44CYJxBViXAxAaCautKt8UUpFkwi0mX4mHZR33nlXVj70GBfGhnVbOErN9rZKa0ur7LHHBC606TO+LIceug+9NZRKrwssbA1UbI6GTeNXpZufNVURqBAMELRIyY7oyNN9Za8NYiNMz7TaQeohGIwFVlBOxZY2kc2bM9RCffzxxyWZ6mLAy+Q2apBtCMiMGTNk8tQjmAGMGasOUSjumFVFIRcAqfGwihJDoCYjAl+oDz8UefLxNwiYC0XaeKxPnPlX/P3IIw7g69fVKKYFr6d9HSPj4QMyzTOWmF94z42jXbPYi3aucfv5LLkHXNsjDc6hcgXf3/3BwgPQ2OMGjEh8FC9D8WEhuWuMC86e3tPTTZYrpOLgC/IvN9wka9askVy6iROCG5csJZR4v/11vAfJCDT1gBZlYm+lj2uUArOApiEmNJg0vPbmy8w8YB8AMVzJR0hqglw+Hjdu3ES+/xfG7kn1qoMPOow8h7paxRLU1YzhdAU+F+yFGJMW/RAsUPzDz9jJMa7sptDvRrI007lN7AlAfXvDhg3yhz++Qnk9+NIy2yqkVHc0VqCj/IknTWM5sdfEcZxi1DWOYeoPmDWCDDd7cGsM5JXo0kYlPGrx9w0fdhBstWLlr2QT2GCRBPUkvv/9C9knisdr+b7hMtTJtHx0dol8YY8/Y01his9UXQ+Debf6F5V7yqclWjPMS3zQh48Ei2EeyZ0NFsbZ8LNEHatV+xwoTUBkg7ajun099/Q7BHk9+F+/Yeo7fsL+1G38+inT5LDDJlAPk/V4nelihvG7gpmAQUAMQwZCohtqeFotBpiib9jwkbzy8huybt062bhxC0e97737ZzZiAQpDRgKZPzqyhVsZdJCCIxVH2k89DyhmQXavVFIHNNPr0NFiUpmv0aT1XQpU0Npz4r4cNTY11NJ79NjjjqD5DsbACGChqLq6lYtK+y+U4xKPB6lpo1oThskwQWHc//zzHTTvgQZmMPQBexkHHrI3BYxOO3MmewtNTQ38fAgQ/G44GSCV5aHUFazA0T0ZAQeB9ymzu43Cj58YCRbV05Avy5ULz98lpyFbI4MPK9zYhaVaMUB/usalSbgFQ1IoFkhWUo4KmmtgRpalo6ND6pubWFY8cO8KZgibNqqs/l8fM0WmT58uBxw4RfbbbzeZOEl3fmQwLCOAQyioXSFeD+UGAgg0Q9mntImwy3iQtdCZrKiZSbGQ4f9/+WCDJHsTzFRQ74MwhzKKxsJxmObAwkADDLQ2kRGg6Yd/9Y0qoY+SAYxeZPNs/pYxWbDPlatMPzyCsKGnARFBuZNJG0cjAntDkbvuup6Nzp7kh8xgmlvqZObMmTLnrAtoexCJBCSTKUki0y1jxrRKX0Z7EfgMOAep3gSPNQILOTGWUlTMsC2FcY3LQQyitgrlHtbF8Rl/8I5lFiPBYsdPq6OS6ytAg9ORh7DoiDMANBvuRgAx5VF35yQWxWQAak7aiUfZgnR/7XvdrO8fe+QJliujRh/AhVzfEOFC+ZuvHS/HH3+MjMb4H+VO1Bqlrt8AYBim3jntNyBmOHoHgwSbkUGpiatvJx6QzyqykoK/mDZEwlTfxuejdmXegGvYpd0UCMQya84SQAWz41xW/TbM8wRcDWBNMP3AzbNSNLXwclbk9deLsuKBB+SRRx6R9s51fP5uu+VZmk2ddjibuA2NYASHaFaUSilqlcpVNgUpWmmGZjQh9ybo68fLuHE/1M0UiKc9jX7qYdXlyo5fFJ+PZ358wcKA/a76tnqvMopzY7L+LePB+oBD8bn8ZeD28sP8Z2XY7+8rQ9z3q4jO2oVuj/P/3esl2AcpO9arNTDgAIZdLwyuAzgOpv+IC1kRmVi0QVI5EBQKBr6KBKMMBitWPECX+NWr36BKd9uWLl7ou48aT8DQhImHMIgce8xXZd99w1JXr7s1zgoWat4yDGAYWBLZwgY6EsEJGTwCGBYfP47DU9momKp1PjtO3MeAZKNT6EfQR9UgN7AMMLCplgd5tYhc98FqeeGFF+T53z/L0WY6pQLBjbURGiOfdNI0NjrRU0HmEosoR8TdMvmMZjJswGalM6EZRVNjMz8jHonAhokVfk4mesks9nM4qGaA8+lxVSxm2BsFfGLIfn/iwSLBsK893wt92s/31qBrYNuhT7X1A2VtJbPwNM3sStlFg4VnHWuLv2QNTxdMXIPMlSFOr6JCQzbx2pLoWK+5kbtzNBxhqo9gwVl/AJqdYdWhwUDB6nYsQGQi8BmBP2pfpkxuyqMPP0GfkPf/3M6UO5WISzIFn4oIUY1HH3k0m38T95rEvzc2AOzVIq27Kz8CBmh47WSvlgloqrKssXKGZLaoTh8QdPBYE8f2vE9zRe2rwCAemInVq3tolbh54xb2S9b+aQ3/D0V6+BngKIbexYQ9v8CexoEH7EfgWW0U2Qyk+1TMhkpzyJScRyz2LRA+w5oBBTC+ASjLeP9QxqIZUVy5IwS9I4Py9Mb6b2ie7q/3gy4TtjpAGx8JFjz+RX+weGdtsYyL6vIfXCcXXXSyQJnMv7vgiaZkxt2Ec/wqFJ6mci4suy12O3/3h+lq7kB1SrgNhGW/lxjm833Xy4BNw5uiDbKdOE0ahz9wmYZjZ7teAjJzLEZMObDz43fGnarPy8Vqu3TE8b5sysLFgimBjT7JnjRwE3btjR910Q9k06aN8uabb8prL68mByWVVixIMb+bohNtpBsN1XNyEAqNk9EtY2n+09AIx3j9QNi5Y7EoH4P7oC2JiQcg0JmM+rGmc//DRV4otLNhGY0lGAzqa2NsdNY2xthr2HvffegnMnYsJjV6IPk2hs9AecKsx8lcWElFqAfutwYoMCMMcAk9FkgaMClBUHPHklMV61+Cucvz51HoK7+709lv2DXMa2fAJfH//fzhvt9gjx+QnluwtuOW7kJm8WMJvPVuvjxlyhQ55+y5MnfuqaRGo9YERJmSZNYwdifSm7X7R82f02ARGgpnMVjOafe76Os97OM6gUMdT3tDN2701+cu80HwwXls24QpSVY2/KWTjdWezj6Cxdrbw5LqNd+QRCcbmtTZiMcJiQaZCj9j8SOlR9MQjE5wJ0aNUUzJqFEhGT9+vIyfEOMItsbQ0fmyTnK89Np3zZBy5oBg27Mx2POrX6ZfMB/usf+UN6qdDjbD/b7DCBbc/00uodQHf5SrJLDhg3L5gANmyMRxJ8khhxwiXV1ZXjANjZAFS1MbgCla2WiQzgsi0Kf3l5zI5I6yDHb0eUOs4u3887B4VFt5zaHg1EN/jIHSvEM/h0eeDwuGVROicrMrwvQr4rEGZVLm48wWSuUQG4ThQFyl4aDZUFS/DTQIq53JQE5TOwNtihYKcFLPceKBjKIuHiS/BZYddCGPqp9HqZDXiUtJJy4Db66mrbH329FrYEeft31H+LP/qB29duybBc2gy2t02uuVnFZoDdm4o1snyb3/ea8E3lpTLh966GQpl/aVeCQu2XxIghKUuvqQJJJIK01BaiRYbPXa+bSDRSCkQXuwYAF7PuAwpFQnJQaYCLUjECywkNPFtATB2QjpdMZNcMgKLRf6OYohZcdzlEISkHhEx7CQLoSzWMn0KaCQRXfzkDJltxUs9G87uuh39Hmf/TCwfZ/wkw8Wfbk+iYdG8zz/H+CR19yJEqZcAAAAAElFTkSuQmCC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96"/>
            <a:ext cx="2009775" cy="206999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86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272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3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85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1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6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34977"/>
            <a:ext cx="6591985" cy="3777622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00600"/>
            <a:ext cx="2055068" cy="2057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4" descr="data:image/png;base64,iVBORw0KGgoAAAANSUhEUgAAAPgAAAD6CAYAAACMGYoAAAAgAElEQVR4XuzdBbR1W1n/8fP+7W7s7kIMVFBRxAI7MVBCuNhiAQaIiWB3AhagYoGN3YmB3d1iiwrC/Y/PGvd7xnzX3fvstePsc9577xrjjHPO3mvNeOaTv+eZc125/vrrrz+55To4BZD1ypUrZ7bbPevufdrTnnbybM/2bCf/93//N7Xz//7f/zt5xjOecfIsz/Is02//+3vd9cxnPvNEG8/+7M8+jWUcjz6f/vSnT8/78d04nv52z7M+67OeaMtn/d3nxmB8+lh1HYIOB1+cm1GDV24R8N1Xewnzan2TIK8awVOf+tST53qu5zr9ShuEiaD58fe//Mu/nLa9qo273/3uJ9/3fd83fTUKd39r55/+6Z9OhXtsozE/93M/91VKgMIg3D7393M+53NOyobgr3p+d+re8uQhKHCLgB+CiufQBqtIgAg5Yf+CL/iCk//6r/86+bu/+7uTxz72sZOQbboI3f3vf/8bCV/PEeLP+ZzPObOtLD8rry2/tfvJn/zJUzPGSNnwNA5xzZXmUiV6iL5vim3cIuB7rOo6yzx+/r//+78n//M//3Py/M///KcWmEDkHmddi5Re+ZVfebLKBOaP//iPTy10brnv/uiP/mhq6/me7/lOXviFX3htKMBCj+7zaMV9d1YI0Xj+4i/+Yrrvx37sx04++IM/eBoPd5xgu17iJV5iGoM5uuelXuqlpu9Y+NqPHvpk7c2t0GET+W8R8E0UOvv7WwR8P/qtfXoeu7qRUBJ4jM+1/fEf//GT7/7u7z75si/7stPY1ndv8RZvMQnRq7/6q5983ud93qmlZDmLwQnJX/3VX03CPnfB/U8wPvVTP/XkZ37mZ6a/9T3CLQnZj/zIj5zG4HOhN5Y3eIM3mMZSnO4zSqPY/a3e6q1Onud5nufkv//7v6e+EmLf/9AP/dA0tjd7szc7tfCe9fMcz/Ecaz2Lc1qSm2Wztwj4AZZ9lVuZkBFoTM/VJpzv//7vf/Kd3/mdp6AXwfvWb/3Wkxd5kRc5ud3tbje544SD0GQlPe859/793//9JEgEJKBsnMI4Fn8//vGPnwQqAQ9MS9m83/u939TOWZYyBfHO7/zO09je7u3e7uS+973vqbJpHBSBv7/ru77r5D/+4z9O7nnPe06CTdm98Ru/8cmrvdqrnXzt137t9BwFZwxjuLAJlDzAUt3smrhFwLdc8qzgHHUe3VFNYup/+7d/O/nJn/zJk7vd7W4T4xO0533e5z158zd/88lyY/4As//8z/+cvv/bv/3bk9d93dedhMBFkF3uLc79x3/8x0k4WM2AuDlC3viMw98jCJbAhsSPJJjPy3fG+LM/+7Mn7/7u7z6N69///d+nsWhTW9zzlE+hA0WQG+77l3zJl5zo4ZmyAkBC/Qlf6nfVWFZ5KFsu28329lsEfOHSr7JwWVjMOcbIn/VZn3Xih2D4/EEPetAkiB/7sR87MXIMDuDC/AA07RNmFvzBD37w9D+hEPfmlhtqf4eoJ0h9p42sde6y78Y01nwuuealwtxvjIR4TMP53mXehQvmoL1f+IVfOPmpn/qpaX5Z6Pvd734nH/3RHz3N3f2N+TM/8zNP/uzP/uzkm7/5mycauczZj2cLAcIi5im+hUt2y22yJzfXNNkqgV3npq77PNfX7zve8Y5TPMy6uvwNcMLAuak+zzoDr2J4gvHiL/7iJ6/4iq94er8+CbtnCSfGx+ih51l2n7uXAI3Anb4S9Cz2OheYktGPtkp99fzoRpsL6w1AK4bXpnu6T0hi7re+9a2nMRFu7vrLvdzLnbzAC7zAya//+q+fejPmRdC/8Ru/8eTTP/3Tp/m9wiu8wskf/uEfTuPIw5mn4G6R3OUUuNkKOBIluGcJ9jr3ELMTTIKdNXvrt37rkyc+8YkT9bNqBOKd3umdJutMgIBW4k+Ic7Fv1peiIBCNZxTelMlP//RPTx4B159AExLpM89x+9/rvd7rdPUJzMu8zMtMQrTOCuorV92YCKr5GPfbv/3bX5X+arxZd8KcEKbI/Pa5qzj7SU960pRi4+bn9bz+67/+5LlQeMIW1+/+7u+efMzHfMzJz//8z09ze/SjH33yGq/xGie3uc1tlnP0LXdeRYGbtYCv44VcVQzNRe1/jEuggEff8i3fMj0ufgQcveu7vutppdld73rXExaatfLsAx/4wAlkIjDlkbWdlSJUWVdxNQEjOGNcX+yf2+y+rmJx4N33fM/3TK6vNv/0T//05KVf+qUngSNsqyx47QLQfuAHfuAq5cBSE0IA39u8zdtMgmee5nHddddNiiH3vtRZlW55G2O/+vqDP/iDSZDf533e5zQdeJe73OXki7/4i09e7MVebGqTcFM27/Ee73GqmNz/yEc+cqJ/XkyejWeq1ttGvs8CFrdp5zLfe7MS8BEgGxdlvtABYoQx4XjKU54yCQuhfKEXeqET/2Nu7i3mYvFe9EVfdHJDgUkv+IIvePLXf/3Xp3F1VqoYOuuX+6wtoBNX9h73uMfJV3zFV1wFPGHqEWjTvzx4yqdY/Ku+6qtOPv7jP34SHsAdgcvFXeeiA89Y/wc84AEnD33oQ0/nJGz4oA/6oBMxMw/kPd/zPSdUXl9oUCWd4hvjIKDROBp6bg5ARm/PSPW90Ru90VRRZ5yPetSjTt7yLd9ywh+K/4GUMg2eo3TQtQq6EVs4q2z3MgvheY7tZiXgZwn1+F3loISKwHAvfQYEIgTFv495zGNOfvM3f/M0V/2yL/uykwV9lVd5ldM0Vu7vyPjaijG5uxTHP//zP08MTKhY//LOufvue83XfM3pO20S7n/4h3+4Kr73+Zd/+ZeffMInfML0fK5y7vM6RuLWf+/3fu+kmFzVv0vd3ete9zr5wi/8wklIWVFewkd91EedPOxhD5vu40YDAm9729ueyKl/2Id92ITuy+F/4id+4lWW1fyibTF8IZD2KZLP/uzPPvUM0PshD3nIZLHd/3M/93NTuPOv//qvk1fxTd/0TaeFM2UjzlNYrsW2b1YCPlrqBC6LSoCydJgFE8nb+o15ua+ss+sOd7jDVGUGUPM8UOjlX/7lJyYcrROmDcn2G/CkHwLA6mnPbwpDTM1V9TxvwFiyfLUhHKAI8gZ4E8XWnuNNfM3XfM1kwT2jr/H7dRacK8yC8zqe/OQnT+Bg9BjTVwTe2Anx537u5060KIRBJ1bdGN7t3d7t5Id/+IeneXlGMQzLHBDXmFJ+CXB9/f7v//4UAgHeXKr7fvu3f/tUKf75n//5yWu91mtNffF40H9M2bHyXehizONn16Kg7jrmm5WAz610OeIYHwOyQoFiBPtHf/RHT+NMQsByYP473elOk1CU/plb3AApTIhh3/AN33Bi9EAslt89XFSfhV6z7FzrsbbbfV/0RV80WUTCz21+whOeMAFqXHl9F5uLZRPwUlBz5piHJNB67rUxmJuxcsXLAuRFVMjinmLvMgHaLP6GQRgfRfD5n//5k5J5h3d4h0noX/VVX/Xkd37nd6ZiHa64S/8JvT60iW4+I9iANwCdz7XhOWNwD9CSsqU8fUdpphDDOxL+dQpuV+G5Fp67WQn4yNgVkgRqQb/f933fd2IcAiKPTQFgqvd+7/eedmX57ju+4ztOAFJZo5gplzsm4h5jMCg7cEoFGubL4mmbRcbcpbf8X+XbnBkJLkYf+9MWBVHsa3wEfi7gzXsdqOQ537G42kw5GdcYWkDq3QtoEwNzkVly5bQwAfcaf9gAkBEKnqVGO5aXMLKo2qdMxdeBitooJZjl1ad71RHwBGAdquXe5E3eZLqXEn7Hd3zHaUwUiXFVXhsWsG4767UgpPuM8WYl4AiV5em3uNNmCVpeeWjgmdQT99J9vsOcXOgszSjgxZEtRMUe2tA2BiYUubR9r42Yl/DkKn/kR37khCqP7YpPpeG46BRM3xEUVp0waO+rv/qrV1rwBHV0XVMi7Qgrnw3gopAIHSuJBtJzd77znSdBo4goAmNHP9/XBvSb0AojhDABXwk5hVYduvtKKxJAyip8g7B26VNffWZdXOatZPZLvuRLJq/H+qklEPa4V1VgntDY3s3Jkt9kBXyVtSoFkxsIQFJkwVoDjjDBn/zJn0zCyDV80zd908kiSHNhCsxKCLL+CU2C6rd7ssiYnEWbC9c6jQzNBtLpq33XKSWKQluAJ3183Md93BQz60shCcEgaEA2QCCBKAYf+yve9Z15/M3f/M1kZfVXjlr72vNDgFhpG2Pe9m3f9uRWt7rVhGKbk/mao/5d/qcIpNEoxW/7tm+b/naZG4AuWhiH8RtHyiGrWwqwirYRHS888BlAztqhi/DF3y7zYuUpH/dYv1Kc+l+Htq/zcPaxoBf97E1SwNctVAjuN3zDN5zc+973nhYaEg0cIlS0v6IQjPpbv/VbE+PXFktWasa9YkmfsRaAHoohyxyzx0ijmztaj/k4WXCxL6vDIsWMvIq2YfrMPLRttxgGlr4yp/prI8qoWBJecbG8vcv3xcIV0gQ6CieMgVWF7CuYMQ4eg/QYIUQPgsyr4Ja7wgJ+5Vd+ZQInCbLqNEohbwANKAweAaubt0AI/e/7lNZYI6B9HkAK2v/a/8u//MupYAZdAKO/8Ru/MQn54x73uJMP+IAPmOhSVaDPV1XG3RSFe/Lybk6lqhZe3GYxIbEY14Lb1vgu7/Iu024uFigmD4kupaPempts+2Og2k/8xE+c1qFzySvswHght4RnlWucACb0VaZhQMAca6mNKtQq8IhJPdfJKp/xGZ8xeRwEmeAYx1i4IpfMWhOEX/u1Xzu1pAS8LZ/f/u3fPnks5sTymj9Bq1zWuAhp86m8dczpE1C0QYuUCJrykNA/zwJuoK3mlIUt107ZSUO6X5tdlE5ufBtXCpt4NxSe73/wB39wynagB8/D2lEW3Pqev2jreoz+b3ICHjCEMSr7REiLbZExsRiWcEFz/S23rJzy9V7v9U7rvauSCtElGFl3aRkWDSNj0lxNfxebZslCyEsBxYwxP8a2ZVOM73nxpd9VofmbNf2QD/mQKdYsRAghzmrKfcuTf+AHfuDEN5gYDVixNod4llV1SINx5AL/4i/+4iTYeQ3mLgQQ98uPP+IRjzj5/u///qndhJKSoUQCDSdrceXKpAwCKctNs9bSaITWZ9rI4vvcOjUvfeeBBCCO9fCBZhX4uLc99r7zvCq7r//6r5+wAHR1WTu7+HgL0niUh/EXqpQBGLMXxxDA8+7jJifgLI64EFNjAqWWUjX+5lq6MJXFZiUJjyqqrKnnMI12MEubJTAAweDquYoTWSollOJe36UQ3J+lUDpKiMcDEBPw0mPGRliqlvO5MVXrzYppE4OW/tKf8RMsQjO65u4DluWalp4jmOM209Eaa8f9+gkNL9eurXa7RQMCol/hA4X0Sq/0SpOyJFSs5jyFWFqSslSy6ugpxTN5TAFx1QAoadXmmIJENx4NuhNggF+hV/f5jmcDt7COxsRb0y6PxX52NMAH6KrfUPy8qZuKy36TE/BcPguFIS3cJ33SJ01AC0b4lE/5lAmhLo+atRuf8xnQhnLIAvse0wNvMAQmKgcMQOISJgxZI4rFxhD3+y5GytphIukdrrTvWLgspXFTGixzzOce405xYNK+y3MwTkyrSKTQopidwiq/jCaeSaiMufje+LLMvi//XUYhy68P30vfmQePiPATXJ7RvES29FtWEk1GUDKll/ejPVjHiFvom1CX2gNKBuSVXtNPylTBjLoBbVDkFKL7rIv1+fAP//Dpd3jHTQ1hv0kIeIyfxVDSyEJbTFsXub1y0awKBvcZ4Gd0UzGM530OtFE8wRPosIKYXumkMk1uHsv8Oq/zOtO9Y7FGAhUzZo2BcVxFlzGr0BIXZ/kBUZ41htJnrGTIt9+/9Eu/NJWPapOAAwnHa56+67tChPF/bad4xjb0nzACD40lZUG5jFs5A8GkxCg9c/KZEMY4Hc4IcFNjILQBBn7ER3zEhBdIkeUa648C5d6rxjNeIUObSBI8tGqXmqo7u9KAo7/6q786rZfvwz7CNIxfuPHwhz98suS8Df1ZNyW12oO4W5NCm5uKq36TEHBCmAYmRFwvhSkAMYv22q/92tOiEnoFEh0FXCEF4EVRhvt/+Zd/eYrFSwMVv2KWUHS/E2KMWpUVS2zXVWm04m3MDm1vjJjac2JTYxcGFFO6R/72937v9yZQiqUpjcTa+QHytYdb9Vb9jOWpCc7oLSTECa//S+0VohAGirBUHUAuFzjvgdXUPnCuwpwKZMYdXlxh7cA3pNooQ1iIPq2FnLnvG7ffrDEFTQlQpGg5LzNN+bmfZ/Z1X/d10zgoX56X740jxaSPcumq4Ky1vgGu5qEaDq2Biza+VPBzU7Dm14SAb4qHLK7FvP3tbz/VUlsof7MoVXlxfWOu0e3E5AQ2prdhRA7c4oaIl/vN5VSNxRIDarjnNlvIp2fNoNjiQ7vCElwMRzAoAAKdgCaAyk49TwFlbf0PJPNbnAsgy9IFso2psP5O+Yzg1CjcucIJ18jI42cpKvOu2gytWeaEXltCC0rBNlrPj6mo2hP7UqAu1hHmoI1obz7oblut/qTk2vQyWtMRMKSYeWfWXlxu/kBGigUwKFQp9MgDMzbroOTY/gFhgM+kJ5XYmou5muf8XPprMT6/JgQ8hhyt0UhsbioAjEtejhZ4w4q3BbK4Mfey+DOrSuCyFAoyoMqEEkgjT84dl1MtbiwOpkSMxb0UQeelhSirWSe0pXQwK+bhSgKQyvf6jDLishcXZ0WL9T3rb/OtvhomMF4+L9Yv933VDTf8E3hXtdp4Dw8i5QbtTkjdw5XF+CHQlBg6txMNXQgXYQ6tJ8i5yymhwDFucp6R+VsDNC2Gnit362R+xlCpryxGVXM8JYCg73w2KodQffMwHsrBOkiZ+ttayKMLDSiY+Vlxc4s+T3OuovNFf3bpBXxc4Bg2BrZIQBLCJw+sVhmDZ1HFXdI9MXPIOndRvjTAKXDJNk/xN0aQU9Wm36xChS1ZAm0G5swVj+dYolxdykTf9loD+IQQPsOkACruKMRXexXUaBP6azum8cAQ1Fx3BeQpa8Xg0cm9hEwczUqtu3g5TqQJkY95peIoyZRKLjzXN0EXNgTq+T4r6VlCAnzLizA3IY96/sCzlCvFJ3ZWyy5Wl0HgHaR0R0/D33kNCRZl4DNrlqemD/1T7Cw4MFFBUEh9XlaKQt+f9mmfNrn3nQlHMfEOhCcEXn+BmXN6bvIubxHwhRQINY2xEJZlZfkIjAXwU80xJrXAMXDddDBDViVwjWKgMFisrFobRAgnJgIgYQz3EhDIMabHmO3TjpGMq7QVIAewl9tvJxnrre/i5+JGDGVsMIPmmvBJLWFQ1gag1DMjCQs1VJdh+lWXe6rdTjl1X3lhfbKGzcfcc9lLj1GINrfwUjyXUCfAwhhz15Yxa4OSIpjWrJ1f+ta2cQWUrot/rau5Z3FVJALlWsc8BW1aK/cKu6REjQv93MtL0L/7eWyQdptgFOUYB5edsqHYYQil7hay66W57VJb8FE7Yp7e1yXeEi8BRAAyvgNwQbbFqYQvaxPqW602C8Ot1bZtkfZhB5pZFcCXGA5jcDuLlbPWGIQrTqAxGVdUJVwnv+TCtzkDMxknYWOxAqMSblaUh4BxyzMDoKSajLM4enQHs3CFHcXsxl+MmqexTsArDhkLZrKY2i/l1HjzchoHgZB2yqugFOEQrB8gq9CDYGjDZ8DIUm3Sij4DdPo+pVrV2ioBbwzWBe09429zIawpt+iBtjYIoQmknZUWZqUM3F/JbcoAvcd0mjXRXlWKl0ZyFw7k0gp4jNSixrBcay4irQvIQnzIudgVOkoLt8FjBEk8n0Cw0uWxgT9cyCw/xvZmEW154wjgqDFgREoBkOcgQFVe2uoABp9jKGNx71d+5VdONe+sBOVUPKvohYWo9FP7hF+57DoXcBdXcJdnFvLNVbeZXwo2K+wGCpeiKtdN0HhFwE7egfnDOlQXVlwTnhGyDttAuyoGfV82gaLHA6P3QUDHzT7W3PoQWtkMz0tHds9YRGPsVcFx8SkE4xAGhtQXsjS+cJFd6HaMZy69gKdtEQMTqVUGgNCsuVm0Pgto0Va9CGDuwlokVVIqqvzd2WWsAWbwP4SVFcrS6bOjmDBpaTMLze0XLmBSQgzcGS1QLw2kFFgMltmGD8UgWZtc9WMs+rZ9bFIUWc6qAP3PYymFhi7c9VzywC40ROc2sVCMAW6BmCl6Y7YePDS5eQBYlYnNp2Il/WmXUBNAyiRPiBcBG6kUGN3HbEPhS+MvRSnfbgNScwq8y5vK+1kXWmxL80Pdf+kEfO6WFyu3z5mVFBepn2YJACMsem5lgBoCBQBFrBB0p6OIiQmbwgtMFfqdS1+ddXuzfU7wQ7j95kWUCgMm9QKD+hGfSsNAlTEfi+A+MWhMFegzL8c81AIfo51oX3yLyc2XoKGBHLPacGsD8GIRO9zCPQpheD4ULO9mftYaJe8HUCfd6RnpQ9a71KV5thGGtXWOnov1H3kjBN4ahWGMGRnf4zkhGA+EIqAoGA7eGNCTgvd/vDZXEJdJyC+dgId0lwZCxPb2Irr4l0VkMcXPihVcgWTuB3pZKOmPQJuxJJOAK5Ag4JhEPGi3E0Q1pUCYWeMKIWj+4lFjpGRshsCoLAoUPCtD2xsrBnJhkqrD0vQjSj2GAMcQyPPog1DE2CMmMHoolLNwyIVuhFRdQM911pp1ETOrfPNd+Ibn0BxYZ/0DAeOVKv76PxxmzJaMCiH0Pys8eiJZaP1Yd6lDzwJW4TRQ/wyLfovV8042eT3nsQar2rxUAp6mDfkmlMAUPwTG51xrlUdO+hQvIXpAidJHlqCFc798uJ1Yqq4IXNVrFqRTUCym/4FEADauH5S70tLG0zZKhFRI04sCWkzWyqt6tCUlxlqPMWkLcFkW/7yZbD5P/4dgO1Sjt5ESGIBbwJ4MAMVN4IVRQrO29hYDE1p/V1dgLuhe3bz24Br4RNpMIZEDKNrw4v5y7XkeFUAJuYRq1l37MgGUjbG7N5CPNVfoFCZQgc9lWt9LIeARJA1a3CW9wZISbgsnr2uxLRzNj9i0ewUqiiYUOXDjoKXVFlso1thBgO2ZppktpDZC1gPhWBYLq2yyxe8oIBafu1kKzn1cR6CZSxWURS9ESLuPwjTO1+dzl+4yMcihlUAxbXMGwhXm8KrULiSEFCoQjhJHY673WILa+ls3LrNNI9ogcOJ6QooH2nKLP/CU+2VhKj4yR+toLHkcud0JtedaX1mODI3NQKx5FnzVeh6ahtu0d2kEfGTqXCYLJP/MnQOaqOCCuLKyFpGrTnAJakcaWyBMxHJLoSlicIqJyzNKPsXFLASXsbSNl+iJobliowfAknML6wfDUCp+SxURbMylTcrFs1WT6TOrsGlRxiqrTfdeK9+vUlSEd0Siy61bD/UBBKrDOEKos6Toaq+AUuEUL4G33sI4/OBe/ZauRKvxmOUxT16+Hu9oDx/1bDn9jI3veZLy9zw8GE1HTNkuzPhkUOKfyyDsFy7gLXhVSogihkZMlUSEB9ghTm4fcpbevfe5z32mRVHs4HfAB2Zg2QFhUFP3qXhrA4L+gHQ2a9Dw8tnyplWohdDrQ9uEWZue6+2h2rIhQgXdHNDz3E3ZEh9CycwBVQKCnlXCAVBZx6yqz/30gsIwEWvFo2pdAtayvmNxFJ4Il9F2Fl/fQjaWXW7f3/FZSLv2OgYKPzoxl1cgZGRIhGSl8dDnMpzkeikEPAIiKAsL0YZUsppSU2Iy2jUrnPCw5OJgV4UjLSqBoyAsgvYIpnYoDxfvQBzNbQ9NDcwRcwHGaGXueBdgTbhgnFB4MXo53mu1lPEQgjpvY4liWxWft3WVsPGmCDMh4SVxi1lNqTQC7h4pMyW8Y4qRtRZO8fg6Jy9Pqphd31xsYF1p0OogfNdBH3iusG0sdXUyEN7h2eHX9kIQciW9YxnvCOqdB603tXnhAo6ghM/i0q6EyFZJhGVVub6EPVfXvQmiv9svTMC4eO1Hdr8fIA2hFJPlzomXlCGKuWjq3DEWXNmlYhmMU1zFLZMX1QekHWgXQMfDqCx1aXpkiQBsWrjL9v2+c7IGnTRj3Xh22lQrIFvShhI0xhvSber6PTOCYn3Pa7OGLK3PnLfX0VBAPf/HS1XPVXPBI9CfQhpYT8BdtQ++5/lJ6cmuyAwA3sTp0rkMQzxB2C/yuhABT6ATTgtK6yISYaZpLZByzxEtLR5KI1f15PPcLm0QRG1aMBpffTeCt1mls9osDivgfuWkFAQXDBJfiaXcp8P2bVrhPi4V4k2Luq9AbGr/pvS9uFuMjvasZrvUrCd8hZel8ozFH9OPLL8DMqyxKsHxZJpV9MklpzR4jw6fYJGrWS/8qxwYmAudx6c2FzFMDAq3nwKKP9f1dSheOmutL0TAA1YQ1IJwj6orJvwODyTo3GRodwI8EsRn7fjhLhNAhPfTWVsJUSEAV537rXAht95i9i6uCiVoXe69slTaXWljx/mmkXcR0BTUvgu7ru9dxrRUEezS9i7PrBpP1p11JDiUtXCr3WTjBhUKfjyFtfPZjIUXhjdKe64KLXxm3QGm9o3jMaFY+9dzubXHgNiIorS56soOi4D9SAXuu9ZL12fdfRci4CHGCNQ7t2hpJ34gis0bAWoEKqR7LKDwLCKLuVhoCiHN7nNMkCX3P6sNWQe0JWgUg7PPndPmJ9CGNVd9Zdtn2yRz30qf7MK8q+JOC7OOCZb0seSeMItdmW1pHyOTbVJC27Tp3g7TxAsf+qEfOh10CVTrza/ArirPQtObd4UvFIJ1zMCsEvC+72Qaz4q51VEwAKH04Tb+l7bFW/Ym8P54fcaHBy8aaLsQAQ+4QATFKiy1jQC0pHRHudLxrZAIGZCG6NU9W6TSUrS65/3PKkOrdSkAACAASURBVBP+YnzpNt4A18uzYitpNAh5G0pKcXlG7bSYaqzE2lVADumibSMY+2r/XZ8/a4y7jL9nEi7jgqvAW8TKwrAECXgqVlY3jqco9taNJ8Yai8sJLD7xXTXs2qAcKPrCx3hSn5UrlwZrw4rvlNs6SqsSWCEBNF57lccekn+Wrs3RBLxF8hsRgBQ0LsGTErNfF7jl0AAaOmSUUBNKRCKQYp3a8NtCcNu8sscCtqDVlCMENBWqWiquN3J0lpuFcvCCd4GPJatZ11HIlxK2+8Z5H2KB8z5q/xBtnjWnfcKKUZi3Eeyz7s36drwznqGM8Yb4l3CyqIAuHqEDJZoDwZRVgb2E7cQTvqvApsyI6jUAmu/QGWgHnBtLX0uLEWT34rXODKBEjKvz5ue7G7flpV3uP5qAj4NTxmnjBULLIdK2dlqJeaDYWWWE7o2WgSfSE+q+oatO6qwYQjEMNw4DiLE7NTXX3+I5yUXfrDfgTKzmeWEB9wpqqnKqmL1x7ELYXZ7ZRgh2aX+VS5qC2ORSH6K/QrNt5jm/l8LXzhiuWTu7DAkTQA2vMCCqDhkEr4Rud5rn8QRB505TBsBVOXdxs3a1rwhKLK4t7Th/rxqJ3PNxr3whYV4f79H3Mi4q8ALmzlshz9fpKAI+Wp0x3WXSNB9Ao7d3ju6Y8kQgBqDDjxiK5i6tpS0AB1eIOwZhrRhlRNJ9BlF1oB4XzckouflcPONIo9d/u6HadDBaZPcUi68Smk3CMDJnba2zlCPt5iDj6FmMnsJo3cfnu+es50aBz4Pxe+6JhIH4vDmgyRjf5oV5Pvc65TkHuub9eqbioTmt9Vfdd+lQSDbFDUirGlEbcBkKvwM1qlfQv3CuI6vVlTMalba2eYh3Kc/dfI2z96l3Hl8WPjpB3YWXeCjQ2LjU3o9rfwxhP5qAl+MkWIFdtnxyY2i4Sv2Kg0fXyYI6fIH7zpWnbeWjI5ZFI6Qqifq82Eo72pdGkTKB0OtDe9xxuUzbOZe6TxbNphTpmWK3URBatH5XeBNQWIllY24OoyCGKZS3bytpjF2JZQKQUPV5J9QYn+8SkCxffXZ/TO/eUdG4z/g7DSeh7J7Gl7C516X/CkhGZVPdQtWE2s+yaSOl3Gf6YRFhNOuuUfFov7nbaUY4fS+E4735TLhXDO07tObiQ9e5+NxwRsM9DIy0aQdLpKQ8AxxWwcgwjLvJUmY8BzgB8NeFVlJqQF7zDo0/byE/FwGfu1X+RwSFK2KiUM6qgCx4iGNMUByDANWac6ktkAWhRcU2asVbML87AqiaY8IL1QTE0KwYwGdeiyvGkn9fZ43XWWcljopkuH5dxuuwR58LO1ImvAXVeFBeYYi9zr7jAnohoBNqxP6ODLY33X02uWBqICRFQhFxP4UP7jMHbSn0IAx2TtkppR19BSaZnzd72GKrykpYom8ej+wBy4RO97vf/aZ927wglsxpNuJJ1V4sDyZlfdCWJ6Rvp9Wgo1CL96Vtbmkvl0ALqUYKnGelgAktbM6wx97/pbC063/KOzc+C27N0HbJVdmzMMxWTiEbr4/ysImlgza7j0LBe6w/HkMHmBBhRGfeHv6j4KwHfnW1OclYfSdF1tn28WKeCvrgF+EoWgCCe7/6kjnte8+5CPjo0vU3ZlQ4gLiIikkRsMMI02RpSZrU37RpLqDnlKdSEpgzjY+o8p+0pi2j2sUUdiOpLcaoLY4Ft4A+q2x1GwHHLE7q5H2oiBo1MBeR0HP9egl9VXd+2ydOEDE2RUDJ2EmlXJYL6X9hBKCG0PA8vvRLv3RK12mXhRE/oom/eymCPcqKPTASJsJwQEXMyuvhbhJQoCbFqG3KFj3hHhif4kEj91MyBByTwzIInio/jE3J+t/4Ma3tmEIsNHdKDXq7L9rbA0DRGC+kGZgp9ahwxfNoIgyjGCjuXGTehXVJ0axi9LkhyUPxm0doY5JUGqXi8pl4Hc/Zflrc7DtFMpSAy1gg7e0vNyZCScmyvOaCh8ToFKPfpdeqdjM2RoXCNT+eY28/Hc/EH72/fYV51fMHFfCR4KW0LFIvyUMMC27nFmaUX2TtchkR3CJg+HKX2lTg0KH6JtF5Z9piwdKy7Qv3jD4IAGUATfUMJqSpaWzo65JrnJO/9UHAWSdM3GVhWVjVTQQAE1AClI4CG0JW/F9WAG0INhyAEHD5WG2gjx1TBM73rBjBI7SENDew8l4Mo/TWuLTJq2lbZSlJABIlYUule9pKaW06y9wceAvaI9wAq9x2CoKFdkBkCpcg9b25quBSw2DtSjNlka0BMDWFWCln4yMIKsES7D73VhrKeJurNaPIeEm2Dvc6pM70G8G6QLMOdAC8dZWO1SYrXTikbamwQs/CjeadYcOj1rRYXxvWhzdTmi1rP85xrry2mf9470EFfD7AXCHMjQFpU1a3w+0DJ0yw3COG6ETTMVYamdq9ctqQUkyHyHZ7IaLFwoyQ8WLCYi3tirU6e3yp5W5e2rHg5sGSjoyQkiq+rFa9dF2pl/6v+qqUC8Ywd89VUomZqofXvntZUONoDlktc2bZPaMv33u27IO1QHe/e2uH38YxKtOAshjX3MMEjKH2a9dYwgh85zlrXF46pZuFw+AdtGDsFC7rmCUbGRs4JlxRdDSuwZK4NfCv8wKkXqVSXXiFJyX0wBPRy/hZdt6j4imfZ+ULfTzvPnOIpv7ntcGAeFsjX5mjfL3wR019L9Iwp7a9LpnPpRNwE7OoqsK4nL2KBrNw48SbXe5lLVhvlUlpQ4yS6xShWEeXtrmGGITFswAWldXTF63fGeMWTSyJqNoMFNlWY2rfONSkq3wbkd9xB1GfB3BxM30PMygLAABqnpQO4SO8HZ3sM39jQi49NJild2EusZzYusIOc0ILoY92PKdNDNq+en9nWUZQL5CtDR48jMCj6q8DBUsVde8IKppjwuJzP+hVrDvSaO4ZVQKcEun53vZyFoOvs3atF7rggc7NMzeYhJcR8lh4NVlmY+2d5dGFpe6tr3iNu+3+FGQ4kfWwLq1T/fteW8BlAG1FMTAMHka403kI+kEteAydcHOPAUCY2gKK+2ixMZWCSLZ8SlFkcdPmWSeL4Qfj0rxcYYTittdXyDigJM8BwRC9HUdzAo7/zxluFbETiqz1/HkuO9dN3JxrWhyXYMX0uWWBi903jkMII1+LXtx0gid+zEJoo1BotKQjUJUly+L23SiY0TCvwjOtBUBOzEzJiM0pDQoL/pCwm1vzyNNgwRvnOAZz0Rar3VytP/xiHEdWvnBgiQUbaRfi31pRrgQPMg7JNtfebZbi8xufmhdFCZ+gAHrhhJ2NjMaYmfC3PvK6oP7oFG0KIdEL33Y/qy6d13vhm2fe7JL5LrnnoAIegRGXlrSIGJ6bxT0SdxeLNDiMxN0msOLLUWhyBxN0RIRKsvIxTwwOXOOWS02wdmlFrlEHIM5z2ksItOSeBJ/ygkLDDEaBNo9R0EcBLSXk+1J1aX504abWPpRcLInRzEV/5mqOudHj/mMMW5iTG13cN96H+XkLvB6xNyxAvzIMxgdVd3/hBUsE2BOPUzrGZ1074aR186xxFm/neWlr9KIIOPDUZ62/9cv6z9dg2/jU/dEfHXiFNicRYmlSYBzPEMYxhoX+B5SZA+PkHWx5GOaA9wCFlFPHbbPOXG/9GH/hDxowUrIPPEwXelKePu9evyugOYRFP6iAx1AGzyWCUpswLcWdxvh3v/vdT6uK3IfwmKQ3dc6tYnEvwvdeaIg5Zoqp5TirjIPKagOghem4qjHKPObehVHWEV0fkGbWgRDGrKqlxlcAlU7B/DwSYGBv1Bw3Jmivk0sSEuOPscTcQKu2MwK3AFK5umhbfI8WmFFYAJlXbjlaX31hYIIOmHTSDdpQMFnCLL81drAkOvBUMGkKKc9LzQF0fQzBor3f3O4qvbQzWvC8Ekoiq7gtVrJKIUQPvEhw5aTxHLpYA/zjb+vmSiGik7QeHktowyl4AzwqWFDvdAeWsuJzsDD6WX8K2X34gowAAa1L1ntcwyUG5qx7DirgASpAKIwSYGTAmKID9YpRInrA0Xz3DWJXmYaoGEE8hBGzkFwfaQ0EzK2rmEEslXuYS7yJYHkL8/ty9cbPA5Uwoh8WldDJXXd/xSD9HwhH+BzQaLONeZpTh0d2r7JchTtSSmn4XPyYjbvLelB+5tvreNGrmn/fw0K4mrwfqaLxxQI8Jy6jvpp/ViTvoboCjCmHLteep6Qv8+JFKetEfwqIJeuKec1ZiXGel8+FAa0hpSxlZ+5y4520MtJ9XItRSc+Vb9+lgJoTvsRzgDeZHWNheNQM+NsYWotOUG0DlO8pCQLN46E80UYI1ZkDKacxHEo2fGdOsjAUMi+IohG7U6h5P5v4dOn3BxXwNCABlvKgKeV1WRcTsAAYqzgE4f1NIKQSgB5i6BG9jMEwkWflXzGkeyIkDYgpEJT2FBoAQzyzizbMPUw5BA61OIirUEVMpT9CrLjC/dJF4rbc2QotWpB5rK9NLrEQhrCH9BoDRgI+cocdYVSMHP3Qs5gXXdQZsArRjMCiqzrtXtQohJDOwlgu/egDwyUgYSR+16dUn7pqdIU18NBcLJyTbgGkPgMc8RBGtD3L7reQDciapSQUPB+0pKAoCDzAYrpXBiZrWlowPivDEE2XurSe15e18xKG1k5f0nkU9XgYiYyJNYCJwIootw4mMQan6OJx9DHuQgJeDFqnlPOG5MUdQRUoqi9KHB0udQzOKtG6wAOWBTNwP4EONJ4J0ZwtWGglgvdWT7lcBQEjkjnGkbQrDWixPYM5EUYbqqkoiwCiXV27rFhgSjnZPAouFsElgJSJeSu8cXH3uKg9O8Z0qyxMSoQF76xwaC/moPUJGOurGkwWgEuXNW2cY2qwc8SERqxg6bKsmGe4iegYQq4yTVaAy5lwp9T8xvAYm7Vj6Qo/zJ+Vbq3F7PN5p4RSOhRRR1obm7FQOikciogLjx6s5/j+c205sIOgaY8BIZzCoFGJnGXdMirmJcQwb2vn/ywxz6S3xUY3dQ34WMEWQXZ//AyT4EkqWhpLqCkMnit+rv0MDnnA4xSn39ZVoY/fu/LtqnkfzIIjBDCGQFs4E8GcNCKNNYJi4j0uHJcbE9KCBJtw5HqzhIRXu9JsFAdGjuCEnKVAWJ/RoLwFbpOUWZZtPExvnQs3J0zuptiLVwEc7C2aLI7FBq5A6HkrGF18C/zCJMYdw+VKryL+iPRWu22Mzm5nUSum8Jk+pGe0jakr3ims8T03G4CDEd3rOfFhFsQaEEbCWrUd2hFcTOhZYyoH7llKp5c8JKQAKdkRbRkLOo2ufCm1rOBId+6o7Idxpzj9njO1Z8wHLTxD4OWYKVcK0MUCW4O2hC4VjBEF502gM+ESylDcFAfMSFlvWEWejgo3tGtOxi7Tocotw5I7X7iEnnmu8YH2fGZO+IuHJnwaq9y2xYjORcARq4HQPiZJK3E3eydXi28AtoPSwOIduUUgkUWiybnZKn+KXRIAioK2rXKNS8QtjHCYjCbWLgFY6qrN42njtGnfwhYuYDCMY4zlrjHc+FbLVYTVFmaB0HLv5ldxpPswlrlESwtPWVQLDgAyd88AYyDAxqUaj4WAwkofAjGBR1I5LD76iXlzlwmJGFoeH0252sosMTHLIx9MQbOSqgmVuvKO9JMn0kEZYk+hkvU23rHwxlxTbCnksBSglLaFMfoNsCpcyMIZK2vvHvPxW1jkgmyjiQ0f6KBCrwKSs6z3+F08SyGjH5p0Yosx+EEfrnMZBzS1SQmWFLioTX9TZjwOtCbgFLBMBNBViDRXYvpl5Moe6Bu/wK78RNdQ9aXzuhGfXT9K3w6tGBjmZNEIXpMkDIAT2rGKH3ELNy5CjrFJiDirQHNbYIvqR/zuovVpf2WXLBal4D5uXVv3djkiJze5ggjuE+9C0QzFYRFcGN2YuZAAmphxlWdQnNiBfesE3Px6TTGN7zkMgrkxiR9FQWgsvub2WXQeDkVDURJ+7iHwy1h4FdbBJb7nGUUXbZsfITEPTGv+YRrm7TsAkIyE8embGwpEEztq39+sqTDJuK0xIeNtcXE9Y+5t8OEGd5ihOZinUM5n2hPqaMd9+IPSg7RjdnGsORNE4Y+xEQ4GJYtHUayy4Kus4PwzY5cuU8LcW3R4hADdMhHGm0Ep9YVmFCALjg5ic+NsPvg2HKPf8UEbrvIC0c34tRPvu3d8bheLvreLbuIGQfuwFojSC9oQZHRlLAyBEW+106cqpyZTagShsmgm5nMWhfstj2mhCwO4WfLoYzosYiwhSvd4ntaV75Sv9L+x8gy4vMYgdmXd/R4Fe0R2m8uY755/30ITuAqAQnk9Z55cNjvhjI93I/YTL/MKAFr1XyxevEuoCLi10QbgpxoAbaGVCiquKNfUc8ah/9xqjG0cFAQXnhvOjSec2qBoWU/t9CZWc4KxVK3XeJpryHnCOMbD7vF/Ft3aUyC8lUDL8Xn3u9fcy7PvAqjGo9rCw/AOgm4sCnooIYLq/wqo8jb8FrrheePl1VEM0qRAxxSn+yiF1iuDYuz+rqgGH1g7nhFcoueizS6e6d4CbpAsLq1Nq9JMLIM4rTdqxtyI2BnWo4saI2hLTEJTl1PPspikmIsAYkYLA+DB6IEu7jmLCGcJ+xgP106CE4O2MLwTHgSGGwtGxvs2gWt9j2lYaakrmxByZf1tdxbrkLLjCnJL4RU8IW58Gj4X0Bg9m0WAEkPmm4vv7TwjoBgrC+X7at21KXTSl36ELOM+ajQWCvAceDeezaX0XYJQMUvjz0tLkbm3OFyfxbvGaI2tt51g7QbL4xv5aa7Ix/838cPoVRVKUHAwDJYVvY0ZP6J54za24uusubCGsuSBUHIV+eQgz5Wa+Zo7L5T3oh2KBN97viyD53YR7Oa2l4AbvH2yXEPud+4YJBsKPGosMbStgi3+OmGj/blnYkuWssor1p9y4Ka6oJkdlbxKyOYu8SH+T4tbfMqFVa/229iy6r122OL08nkK0KJbWN4L2pS/5qKbH4VIOQIroeCsOCviM32395jA0PAxHyHWVsLCjRYu8USkn1jxUFztYCjj4I73AoAUC7CouLA0Y6h9JZ1ZzhgxUAmNi71TYKM3M6ZHu7dUF8PQDrgslt+8D17EyEv7MPwmPuAdcdcZEBelh/7wEB6PuRYvV92Hpmhm85GxWV8ZD0qQ0EYT1t52XnSwhll1z1Nu1pQ3Cti04YX3UMZp07jXfb+TgI9a0sBYCK4koAIimDWZC7hYqhcTrBpQ7WIcFjImwaiIhUBAIQQmMEo37VJbip7uSqTRMoew+83KiWExPre34hGLhxH8DsUfi36yBIGJVaf5v/eSJ6y5rawpd1hM6oQSnot2CADEnRAbTzTjbvobDgKA6zDKLKXv2vGmD4i5cMT6SItpX5jCu4AHWA9jGLdHasP6GwcEvpApt1P6Rzzq/1BzQuyZQoCYHw0oG+vLMxHjU5pALhjLMa6seKkq8bg5OrwCDkLRjSW2PFcGrlOBCxHwr/kGkGmXFwAYDPcoFNGe+3hrwk7KwXf4xvkA1UXsOv/FAj53ffwvJuYOFse05fHUPbhyZfrTvRiRgFv0caNBLkxuF01eUUZ9IhyXU0zmPgzCwlcOeZ4afe7GNV4LI33E4pkPZsw7qQpq9FJGdz9L3xtWxsISC+v/sXYafbnUGMBvwCW6h1Foj3UhnKyybaO8ANaC0BJUY6E0MJJ1UHOOnqxExwtLOYpBMZj+FZzIjUPXpSkh7Vnv4keMrG1eyyqX12c9k/Jprf0O4Xefda0aDj1z4VOcuzL50ufG9dI3oba11Bh5UwRffO67QsgwJDxaIQ7aEHJKj+JKoWvfGhF21Z69Ssnn+uAJy04wZO5ro1R028WQbS3g4xY5Ao0JpKlYcCmBtjmOaLYJ+GnDPOZDMMTJBU8AuJZcVnnItD0tLmWBCNJgxTomPK9mWrqY2963KqQgDHAHAt4xvtu2u/R+VWpoLIft2CThQbFtOIVYGRCHOQgl8MfaOFeM4kA3As8ScznVDQgh0FvxyZjHRXvWtDerCgMo1dGbWaJY14Vi83lX9EKRqzPItfX8vm7qUhrHp+bFKourpcR6eywaApK50COgVy0CcJknBDtQyTnP6OTFCGXF6pWmpshSlNKBhJ18yPkzjng9jGTpfNy3WMDHhTUQcba8a7uhDAYjdeJIrmWC6z75cZbGBQ3GkGklwssqlU7hEgI2MJh0CaIB01gn39GQ88q4bSZ+iHudRsPqcUPndfSHaH+kOQyDwLKkii3QoVAI7Udhw5zuYw2UWfIAhDRhFYAz7if6l1rrrR+h7fqmTKXh9Iv2Hcwwn9s6Id72c+PjUeADa4t3yowckp7r2jLe0eBQhng6z0x8Ll0Ymh/NKVR/A19d6K2tETnPk/UsvIR1xtd5agGIlIL0rPXpYNBCnLzXJYq1OW4t4FVc0WYAAblYDGOgGCvUb9RwuYc+wzQqj7pyP9oq6UgdaRGTQCCpB0xGAdB84klWLOJFoGMwwLwPFo6LPp7dvs84zrJ2rC7viEURy3EXKTmFJ/rntlO6PiMUVU4JeUoBoRVFS3gwkXgfQ/kck3LBWSd/U8bagy3AP1j/TTUGS631Khplvdo3LVuSApvz0jYMvs16FIM3jwRKoYrMA5ryLClB2EvjwJtA5o5iQttVAo7OebIpk3n2gPXmsZKzeN7uPkVhu8x7kYDPY0kgjIo0A2hnjtikqq8RKY/AI3MQ8spXQ2/dxwXBgAipFBKS6H8Xlx4jc++NZ7Q0aceRAPsw21kavoUxH1bRQhtvRRDbMNRZ/cznol/MxaMRGiiqgLRzH1OghLH8q+e5iZQjYC7Fi3EAaOLDGBotCbMqOcwMRbYWvtee6j5rvkueeZ0wz5k1VNluvE5irVZ+Vb+HXN95W/0fsm+tVQAC1Xg9eJN1VVwUkCZE43LDNjpdaG58wlbcZz0o0vCFkR4Mh1CFkiPYdt9R7p5ftbvuLJ5bJODzBkyYJaXtx62hCavfxVSI5coV93/bOn1usvKOhHe0hFxGFWs2EkAWucEh0Z7bRZsdQvhGdBsiypUytg5NWMfQjXkVY25i1gQR42A0/xeX5sYCpwBsUovF5GjOGxLDhehXYea3+9qMArwj5MKOca2kI6H0AKel6chN81lHIwLNC5QyxNwp8Yta63LZ8Ay5eLRyUZDoV2q4Ml0HYwpnOoDDvbURkIpXonmIeefSjS6/kFRFoXUTaik2ony3BRwXC3iLlsaqdE9cRttwGUveswTiC8yGWSqCaGFN2mRKFcxBFPGj/mjD9lqrpEJon3tuF0RxXwEfXTj9CxnEjJRUArOJGXdhfuNmDeAbCoh4S+NebHX5QDBpMoKaIHqGxgcWqZKCoEP+nbCDYUfvyX2AtnAVdJfXZc2tpf7GarhN89yW1ninPfXCMh5GcelSxbJtn5vux+tVyYmZKR4gms/F0YBKVh0/R2vZBNbcOqeI3Y+GDKJafG32YgZz7Kfx5N5z1YUswkChWEpi07jH77cScB0TPpNVg8uiSJWVuA9wEwfScuK2sfBhnEB/E/4xXrF/uRcVYCoLzTXlLs3BpG0muuu9ndOVQorpoJvy8L7neVgIwlO4cEimjFl4NbwG8XE7n4CSrK7vAGrljAPNMJRQxyYSSsn3FFPjNHZzYDnV2lMghUVKgqV0eAAh6PsI9ipX2Djwj5QnULX0Huuorzy+siXVDuyqKLfhg7xPz3TQRV6kWgR4EVql+N0nu0F4rQulibaKonh6rWMHM7Lk+CRF23zNEb/btUaGlAdbNy598tRGnU3zWSTgBkK7GiQgoRyggfU2Th3pXMwgQQ/ppgQwHxdkPMUl5mpCo2Yq/k5T6tfid0zQpgkd+vuyANHAXFgYYYW/CRutTVAoPnFxaOqhxlLOWT/cZQzDvRtxDbREOwg7fCRPS/24ajjWA8NhVM+6txiRYFe77h5tcc179S0ly3vaBLJtO9/2u/MaUiAUpfJcDGxDDe+jXHJludv2c4j7GSJKEv3RxZgInc/kreMTQuwe6d72mQdM8wB8l5JCZ4ApjyrjkMLTjkwTPtMf97z8uPZap01zWyTg5XhVGgFuMEgHyAe06ciAQ8Nt4VOr3JtL1gE0pSVMSFGFkywpB21xGS04jRdItGlCh/7euCrR1HYHWnS2F2BR/MviEHA5XCmlbcGQs8ZtDOjcPnoLLxORgGIYwgKvoIgCxNCMAjI+tMSUveggpQrAwaQq4bIwxgJMkorjPWEybc29km2saNZw9ACMG2PzPLKQPCNAYi8rIBCEPAsen23T9748EV3gAuLrwGB0Jch2UnasVpVufnfUMrrhIfe2qQcdpOFgWeZWqs26VBikQEl5tzVz8cooQ5V1eb2b5rZIwC0Ea8VlILCdPtmrh4qHQ0J1aiIYnTUx2ax1AxrdkTGJr6CDW0ghUBaUSdpqH/dwEyHWfY/gER16TcF16CNBkp6CNVhEQBuB6Hy0VUy96zjQ1pUnob8Ry0CvwEgZClZZ/9BXABlG8Qyr0o4wlsFe61Jg0be+xjUbSzT3mdfo9kp3KkPm0vLwhB94QfEQVxe98RvsoD3VhOEi8JcUIhzEuuMBcxHuWId20CV4q7wN38FsYFQsN/r2xlyeME+1eoricutK0fLMhKz6ZVx4c0uyGosFnMtES9FaBFeNc656jKFumcZ1VcKH2Tv1g4tX3jtlEBNxIVWrYcjyuIoKbJN0z7GqmeYCGHIKYVaTDXMgIKuYjBvnYEOMKW8tjWLceR8jcy9VVlmqJULlHpadp+WNmBhBnYKwCn0hvOjpPqCPGFv1IUEbr/OyjtoNcyG0qiAJcCXI+Kna9pQqwebVlUM2zosQ8NG7KTTlxVJO+L530ZXaw8O+VxaM7ylRlW48lWJutCDotlBX6qqfMQVsqgsWMwAAIABJREFUf4c22uSC97RhY9KSa5GAa4jG4HI7WgZz9r6wOmE1MBbr3i4bzF4aB9pIOUDbfc+VlfPMWgDmDDy01iRpq+q6iymXTOqQ9yAsF4x7bDzo0O6pcSFGd7njcFnU6o1Hz2WX8a0TuvFzNCIYgEr5b8KMiYChGIj30St0e5GhnOsqZXMeQl7tPCXJcwCosdTjBpbi02rUO4jRuPHTEqu1C303hUilstAF3zoMw5qjLwUpjEHfNg6l2Amw9VC3kBdAQaXYfMYr0T5+YhBHBVZ9uyo6Srr6iwDsTXNdJOAOTwTUVIduADa2g+7TbB3UgFlGLeb/Fsu9GIpL64dm9pk0gOKBCEBJiHUphNIP7rsIzU2ogSlSU8CtXu4+F9wUVakVaSsWvx1bmxZi0/dLBa5wyNoAZYRRwFECwuvifUHgCZi/x0MNl/axaazrvAHtA+xgFU6ZkarzWWFQIF5ualbc/8bJhQXgLvV+thnnWR6MMVrHNgKFYFOgCoEAmbxUtK+YxVyAhTIYebMKhjojL172TFWZHZ4y4jfJDGVI2OXDhVtjTchZ81wp4CGCBouY4g4MbnFYYvESoUyQs/CQUAAQq2t/LKvsMgkMzx3k8tJuI3BFgwF5xN6ACWBEJ5buuki7PDd3h42RgNiUoRZ8Xj23ro+YljKwOYFglWY771CjtcNcAKwKXzAPlxjCz+VjOcWShO08FWflphU36VcKVd9LBVUbwFYeZK8RushaCOtOQRHsKv7QVUjGLe+gCHMmK+bJQrer7Kx5z0Mx68n6Kwdvj3q7NjOI8dYqL3GlgMegHoRgA45K5tP+XBIuYPlS4JLYwEUbEeiO/qnTFthCEV5C7OKCqd3Vj2doQoTreORdBHXfZ9pVZY4shsXBUKUnlrRv/CwngATCXvlurtuSNna5JwFX7qkkWHornMMclNZaQ5tM7LumhA+Zs1815gwFjw2ugl+2KbuM6WEJhLyYdFWm4jy8kPmcwhL0b20Jd6ng3qHeaT/SjZStsbeldjQkm5RcWSZ9dVQ3YeflwqzyHNeFLmsFvB0zGrnzne88LYocr8J3f2OWLLjOdapQXkdZqZBAg4jBabdcEYtMeWBERxYRCjG4dkxg27K8XQRiFUOk4DC/WCkFZ85L0l+eLx0l98k1s9AEqYzAeTHiaMG56FxEwu5z6K1zzV2UqlNHxrPddqHfpmdi0IBSqDmGX0LHuXEADPIgR3D3vOi4al6jYJqXMEeoho54ngDarjtWXPbusmoPNtFr/n2l0bxIstiruDpYc6xnWNX2lWc+85nXr9IiCaFS1I4sriZ3XDQ5S1ZO2Z585So3wWdp4XFbZW8IbZ8sqwKAYdWPYVlGgowoqc/FOXLBQpHi/6XMNDIC/EKxT1sID10sMl/UUcDVpruEP1BredwQXIAoYRvP+N6W+Zbejx5i1d5wM3dDN7XT/e5jSCDIYtlNG442tbvt9+O6xi/oaV4wJKevdIwYY0DoKXpyQckLUatEy10PPK7oR7sjnkUOq6akQPKa3SNFK3weC2fmc5os+CqXITcVETsfWkypugjYFKPQINJnNNUmd6POWW5egLwn0K14TPvSAuJ1YzoGYhrzjMJLyQD5FPsvqUpbJfjoVyrQHC2O8ATdzjPmHQW8l0IQcEUTaN58S3ka13l6ShiyWDSe2lawxvvb19DbcvZpa9dnc9GtI+8TAAaMZZSEP7APypMQZoHxcuXMhUTkSjia7HieLEDotaetUHljJYuKwYSO7mFUK5XNCK0U8HXuiOS7dBgtJG7mztVgg/Rb/DFHlbPaY/FEjG0whIcm7vRVKQAWhytTvH6egjC33iPabyxiVRZ8DmBsYopRYVTsIKXBnUv7LlWEm/pa9X0CLq2XgEOrhQilddBV9ZqTYYRE56lIFdOoC+DF8Nj27QsvKoaC2WjvvD2is0K4KgWlfo2HQLLWxqi2P/ScBWa8SmM6RMKmoFKroe/W03zQSrFPRU0plM4iJG88SyXT4RnrwNu1MbjOaBSMopzO38oIYxQDIfRcPANQoVM8N7pUATwxdd8ZEMuBMB0IiBB9v7SYfhchmD8zjlelF6Yv3bSOIde5630+5sX1Z/EdSGlDxXgdWthHCx4Iw4ILrzBDpcQEXMZCCnBpdmAprUd6ludlccX9uwjk6NKziNaIUFUYY1yHpuM65ZnRqUQ7q0oge++3z+StKyDKeGQUi5vxFiyiUmzf56K3x6EiqVKG/pdvB9q1du5dB5SuzYNLiwHUOsgAAiivK/2VZrKjplfOGqxBcDkM0tZF9xWrcD0oi3KeNFpvY+zweG5JDLiUmQ51X9sCvbHEJd+YsG5Ka6z7vudZbovIrYKst5Bjae8+8xiVTYyQBdcHAVdZlwfhMwKi6rDTWffpf/6s9hNKTG6t8c46pbhN39om5E6ZoTQVkfQaoWN5fPPxmpvTfRk8Cgzfq/Gf76Ev7CxMK2SaZxSskzmlwEbj2MsV3NMGlPbOr+LDGwl4C2OLoFM8AV5cPAgsYTf4CuZNRl4SwRXCIL7PynErQfR+Mi6aeLvX6dBaFEJHBkHMaeVDxGhLmWXObG3MF5MCxqC1q+qJl7Y/3lfKTzzv6B+bQg5tNQuJ/EZHufcsuPUD8AiLMIG5suAKicqDH0L4mnM8hA9YGcgvuh4iHVfKTdxLiWk7r2AUhGNY9OabC84760WVMk9ljrqPfFh3J7UKfbPWveN9pB/5UFfC8xoVF0WttLXNKXkAPOxFAl4nOgAgAAAghAJ6rkAuNyGQfmGZDLBX0kJLHUBQEj5NZGC9hZL2tZW08j1IvfhbP+N1SKY7SzBjSMULXozH3YpYh7AKGMDiir2kqSrZ3DcePSvU8PIDa5cFlwnpnVcYD625kUKsXdzmVfQcBdu68+aEAWEZpU13UZI9085GyoJyci6gk1Tmh4rs08e2z6InhYqnEzwe7xiqpICtufHa25CnMyp7z6QIpMas0XjhJcpSaTij6lmhsxLyVbx6asEDAAyg9xXL76nk6iX27mlQLBxid7bXOAjEhiI6kcUie6b67dyRTmA1UVa+VMC2xD3E/YURlBRwRKx4yCvaEjBeDfpWZ7BNPnjTmGIo/Y0gGxedu9g7zLXDq5Jq6nywTW1v8701Nj98o0SW97bvlbIPY6As1Chwje20CsfZt59dnifggC8Kh9EyX2kxsTL3uTja2Cm+dgHOcanANPe3a657UxDukSoUg5cqJIv2cWy04LkUGAGTG1CFLh3WH6ExJqJi1tEF8b/YKK2kLe5gA1DQQjMl0HLfEGafzwd4TAsuBBF/B65F0EO4etUNYHxzVzgjbbUtQr+J+VJU7uNd8YpYul5AWBjiPvvY0bzXInlm17nO18l8FUUZw7wWfwTMNs1n1ffVbtcO72M8/uiQ67Z0fK0vN5m3ohyX4lGr3ncpefcIlcb6A3MpD15Jq8pQ8tVbc5uXdmA5PGh/8xi0lQGdj/nUglcz7AYN0/CEm7vq/VYg+jRz5Za9rWQU8GKkXHmWWllq+5dZbPEghRGKaFK5WIdyFzctzsiU/uapKNgRRx3CLa//UegsohDA0ce8o6q7No116fej8BAu4KW5OBgzT0pb1oiAG4uMwT7CvUqgtE/BK4JyOMGuimPVvKOneWFwKU0uqs01hTzHMgyNrw0mTlrFPx0IwYMRonDfWxtenPhcmmu04JW29vJN8sLgCG3Hq0KxXu+FBsIB3syqLaQ3ctE1RsjkwDXub/Eb5u8iDDoo0d4zJfWLtUycZmHtcz+4Hk5LtTBiERVjxaiHdFc3CUWKyGLQsjQmwIbLeh6WNSFCBx5OJ2puGuc232s7C8dFZ8HNBbBH0MJFtClDAv2Fph9CAKt8tL4KhbiNvaBiVHbztOk280uZjO05OciRRwGZh5jLtmMqJQqPAqRmTQkpfAkdXIUXZArdrYHQiRVWDMW9TwGTL/w4P5oJna2zcABQp/CFMu0glp4P0LzKghsALehLroHGDcaOKFrH/zpQB+sgAQcISPuIWw3WNZ4XZSCYqokBBlT5IIA+tG1i6qVd2j4PdHnVguU6CSkAg7yIQKlDg19j/+YOvOQ2S6Ucsq8sV+fGhaKzLM5PT6m5z9phEIxyCHTbupsb5aVtQt7hH3MP4ZAWVlv4qF2Kc2WyrbDucn+hLSWDnuJvQHMHhgKnq4hsDXprSriWOZAvFt4GJd5XhnK09LnzDBKvDB9ZXxmvXuxZ7cFE96lO9QbBxGy2F4L6y5nSyITd7wA2Lnxvh7QjibVgkXJNtON5ll58lNZW5cONAIoYjBwsrdcBEbl2uxB522dK9bVphjchLx8zHtoSjEwtPpUftnni0CGJfqwDhaus2JqNAh6dCKFTYa3BKOC7Cl/5d/1hVOASK7Suwmrb9Vp1fwZE6bScsJ2IF3HlNVFyYVbtr2AMyUhp194e6xkygw8YPnNRy263HFqiG4M35488JWvbJjCeNkGn2POC499TAS+2YfK5djSwUz/kqGmTvifszsrmZmsMM/lxSJ7tgC10cboYRAzvohic0eY+paDQwOL6tpmelwVfxbgdZseNGov9DxmDzy1Ki6dP3sOoSHZVKnM8gZCpNXeYoYsbyEUf6wzErN5HfYg8uP71iW5y69bb/8WL50FP84oneZEKsNRk7Avi7aIg8lDzgK1jp94q8kGHCrzm6TyGxnMEv0pQ/3fw6Px9cHme5KuaFJ/xnKo/Ges3rorBTY7QOquLSydOsN1RnBNjssJtukdMA4PqSQkUu457WOvUdxXOVwABROgIqF0Iu8szCUPxKFCEJRuzAXOXcpd+1j1TfTEXDf6g7hhtdi2qmTN0TE/AC31YcLucyhDoC/Bp3tZ4nXVcqnDq0/3mxD21xyDLtrSdbeg8zru8sTiU1zh3bbdpd997y1M7E0/VmdJuhSmdKTC2H7LOSlcJmkeZwYPGqxbNko8GkKyqJiWr3oSCl+wvqI2Jj9suGuQuhcOa0UDgdwyJYL6nfSB2OrPbqpcI6pSAFFfHrMUS7nfShYkmWO7FDL0adV/Cbvt8TCmFp0DBGMtXngdDNr7AIPX9KsxsREnzj5ZuV1dZP9qDknPj0Fs5p/Cj3Lv5if/t3JOXX4UDbNN/wqZv6yolyjurjfOkZzEt0NYuRJacYjnPHXJn8Roas9p+rC054iWJx3s3QB4PZUDBVqJdEQ9jiRd6w49iHhtrtD0C0baKCglYe6k5GREes/Y7TekqF716cQ2JSe3aGbejZeFjyGJyCyitRlhVUPlczGGRuWxV28j9Ir7vpRCK40cG2IaxthXq8X6MgTA0H5zAgqR82qt7HoxpUbPYuVUJ9j6ubC5yAs6CO3NNmwoiIM3jPn4xOMvO4h3CgmsbrwCTMDMa5kae1/qmWKwbyyUWVWCFrlnxfXhk22fDBDpko1Qw/qdsGZMutCJv4mhjDb9qn0dYRp6v3DlFMdJS5aVjzigRFyOFFsYRL12ForNkNCAmHN06AyWQhN65XlB1rjWwyJV7kWtrEDSIHWY0uvZYfjuKxPQVyROwrOa2xNz3fi6T0zF5EQThPIR51RiLxVKWNDMNHWYxPrONsuteguZvwBNLilFsG+WSEzz0NgaZA4cYsuD7KJbGyyhIp8JmbFTq2mYO265pXpjnMLkUZwr0PMG9s8aJ3lDz3h1njKrOGDuKNuGzThRB8pZiHukVTwIPHc0M2xgtOKXAK8DL8VPg8VUgW42WEnN+MxcHwVg3g/Y/N9wPJLzcXzteuPMWOU2uTX/7jIJQMeUlhSwm14IykeejsS5K28IXFBbQoscsdUQbDKngR2pOxZNrX0HLgqAnC14NONAUqFYxk/vUNYjfMGIoenywrVBmSVU/AvaK64+hNEtR4VG12Wq3uavH6NuazTEQQpebTtB5hmPlWUrJWqO7YiObj4x/NJClz9p52OasXO/WGt8KTYS/ZEzszzs7FfBi8N7zrfjBZhDonXI4i9bebIDauKc1V5PWYOGzHiy7XKDPTRby3v5d95g0rRM4cqzFaEHqj/aD5q/bibOtRVl3/xwQKsSRSoJ5VAY833SwC13qS66dW4gxWFTZC2vcmkHVWQYCvo8XVX/Wk0GoxmFbJbEtrce4v62+NvKoEIQNnbqoV65s2/TO9ye8xgPjYMQYSIYTj0kJs8CBnVx0siF8qv4kULo94wl9b0AZU5r4yP92ncFT3KM+RSbsKguee6CTNABmg5b3miKDDwXv4cCCQI3ANcghRA/QYxC0DDTQuWDcYcIfgrjOlTokg9RW6QzjtA3PeOQozevYXkQMqm+FQhTgvkUvI9OzYioNXRgeRpK3hQ60vPkfYj+4fnlCXjcsp7uvJ7JUwkbF6W/eJXdYaBhourStQ9/HS5UOZuDKZwtfeFKE3LoTcGGTtUgOgGZAN6Bh7raxEfixEtFnVYmqOu3lkM5p4xGcbqEdC11ogBB0DCdmFtgjHneasPtbTJewANUqbGlhaS0ue1qJsggx5y4afIswvlTu0ESex7OjC8s9p+ke9KAHXZVWOM8xzNs2HoUNQiI02VcwtFe5MARW2shlVx+Fy30MjBP3YwoCfgjEmQIRatg8tIvnsS/dMzYEh6DDfKLnIY3FpnE2jnCnSqF5rc5SqyLUfbwNwNt4lBf5EObIsOSmkzfPjQrc32SVIlGnwsgCtAn3eOT4VSg6QfRQ20XdGDTPvcAMaRGLmMXxGQZ10VK+E29zPxGcxjJoL8SzCQK4EDq/j3u4idjz74vXfK7UjzdhJ9uqMRyDKfQRcJlgzsOIbeYYA2AqWQzhh7WgTAuR/G++8vA2oUDR9/UcrD/jwBr5va+i2mbO473Wl7eoqsuGnosYR5klayHM5c163z1aQ7zxfS668dmXLwxmTHlcZZn8piS433Y6Wjf/jy46uqtf75XeQoLq8q+qRTcYjO5m7gFIHuonPvBdb2oQRxBWv93X+ejjgHXaNreshc56iZ9n5YBpmlIAx9D4CSwC80YIQFsZ9X8MgV5lwX2GXjIKhziuKkXBs7ITsKooyjaMxFztwCIIQM9d8uB5cGhn7AAupbfFjLsK6T7PEQC7tMS/vMiuY/BXfZGJUoTWU9ZJoUpAZ2Ba/JZ8Rc8UfBVu7QfvnWWjFSdro+E1dwY0eZz6ALL5gxbw44xnAs2vlwrDMDqXcwPc2PpGYMcBSY9ADMXvkvsITTmUl+MZpJloNUCeuEO/x0xn5PJITXHNMSQtehGavoW0SISPm8XD2edq8c1TW9KArg6STPh9f911100n7IjVy2Rs4z3UFgYUf7M+tgYn4McUqmhm/gwP76xThgpbzqsEepXSriSYMSNHwEzxtpTYeNiDv8kIgFIdOl5wlqES8az5qAjc27bSSsLb4NNusg6UOFVuz3jGM6634N5AyYoTcAJMw8uTjpVnrHBbPxPwXAkxT9aCK6LowODEeiZHo1ZC10vM2z12LGZIAFTYOVRRHK7v0Mh9hGuXZ40H/ShWMSwFucs1MkEWQt5U7O07oZYYsEIXn2E8uAj3cNM23eg2rlPbFvXnee4hUBXDlcrZZS77PoNf9U95SxudoslHQtP1H+jcoSj2daATxdNmkVx5iqcy8HZw5l53QEeAtHmV5y8Tg16MZOfEV+dwmkV4+tOffr1OxU7qlWmb9oMT8EADFUJOI2FpehWOxtMo7uMScg3TTIh7t7vdbSqfkxIKdBtPTz1mDI6Q3HLpnI7WGQm1L3Nt+3wCzsIqRGlzyC7tjGEGJgCy2YShj4pAKlXVPtfR4RtClV1d9JR8lqU3Xh5i++lSGoyhVVVcjBMeBaKeZ1XiqjFmWa0Hoza+9ioAsEo7z6MhIJt8jLX7jKL/0dYBk5SxNinrPK4Ur1AAwMmYKlyiKNqDfuqiR4hAtd5tnQWHintQ/KyI3pVwupeF0Abm0nEpNTl1YBZm8315wKULeMj7MCDlQ5OOKYdV8Xf4wSH7X+XOtcg8IPFURwDvmrYzL2MnuKyY/zEFpTa+Hwt44wfIholGBbEUj9APpS7cwqBZy31Bu31obuw8RMZJCjQFfmxEvXBB6S76658gVotw6kJfuTJ9DiV3hFZyGH9qp+3ZZIrnKeU8Xtx7+8Hxj52e6h4YjSkW56LnVpWz02CxAgK5kSbSAK2EWaozNoAKDUD28qDigXbDKCbh2ruHC+dZsP9FXDwHOWHxN8a86Gt0fSk+GYjSIbsIuPZqE3gGRbemmMr6AYDyuIRRCkMC2cbahiWgY/14WyiGosBzNy/KgheCqCuALbTX4aLWOUMno8SyKtFWBKa+hIxVDTr3YluLDlzxPdxI/QgPWwWi78gouVLPADBltSH20mUwscnSc9GBZG6g4SXKnds8VlflPoolXA2geC8CGrC4R0cNPmVBI6mPFvNJ5h/jmlsi41W5ZZsqBr/IKwExhoA2CyXduE/YEPgFXxCDawuj8xBC0TEMl4+bLlsyXkutd8Jk+zCFKRRrTsd2ixt/ICr+jO+Kecdc/9I57ssf+iFk9gTwlAg4wyJtOdKIQiS07ve79w+MaWhjIdCeF35Uwop3bOJqY1hp0GL8K0972tOuZ+ItuA8JM8Ck17Do1MYEp7CkFUZQJ21vAFXstPg+M8EKLNTkshjaOsa1SsCNR/23Wu1jgXvr5hq+4Xun6PBwCHhx3C7ofgurKCmFTOGK8wqfzJtwQ9EBq7sIuGesc2+8HPngoug6Kk2GBr/uoyz35VHjYWntjedBqT2Qyuq9ZdrviLM2ISW4vC20nQt5WadxrnkKYRBXbf5iwe0cI+Bu6D3E4wEIPpPHI/RpiFWTT8CrzCk1UIpsdP33Jd6S50cBjyApnGOm584S8L7jnhM47lxlhtsKePPlfRFcAk65wk4wvPW1fn4/8IEPnDIlFMEuAqkNPMIyad91LMu4jp4jbsIzEY8qMNllfkv4a9M96KHQhXUlyNazI9CSI3SUJuM987gg5dLRHZHmXDsW3X0MQGcuBHCmWBPq0YIb3+SiJ+AElBvBhR4FXMwMkRR/nyUYDnWQLxerGwDEHSDXLjNAXK7/JuIc4vs5wzmZxngoqotM5TQ34ytF0ttb0Z0SGnPTZ9FiPseEWCikYClcRf1BLjomcGAfsKa9BtvS2/riC7lda3qIctdtx7Dq/iwhVJlw2XCDBiNyfYh+lrQxCnhGb9x0UvqLAAN+M0LmYMyyT3CtYnTrlrDPaxfI5Sj08cGNBBzqbeHmLzRAoIL64odJQ9xQBaZBlocQc43cM5bO6dz37TZaQqB97xndGG05p1uMA3w6JhB01jxazEp60WdMMy6hwSjkhUdKUwm4C7jYXmnrgmEe8pCHnNzjHve4kYAvtcLuc2AgT4FiL5e+9Pkl89r2nvCHxlAFZZuJtm1v3/uNA74l/UwwXR3okNBar059SQngCV6RzFUgt/sB1s4+FFKP3op+EnB9lAufgNolFtwgWBhMozGgCotuY4FBdeC7TjvFQoc8gTve8Y6nRfPzCrh9Cbjp+WLciMl6A5scQrjUQm7q45Dfy113XM+2bmXKLHBzjMN8lveUlsd0il32seCE2v5r1Y3Cr4sQ7nV9jrGtORfbbkvXfdY3Cy78TfHixfm+AwrYYQ4Ma56QcK2337THnODzxDIKYzw+F/AA8KsEvBhc7MzNHlMnCAaiV8Rv4H7Kn7YNkWYh+MABAkTAHakcupmAZ/n3Id6SZ1v8CgiMl1XD7JdRwLljdhGJtXbNJZcHb3uhNTR/G4XkqqO9GNw5bUDPXbwZtMWsUj4U00Ve64S8zVMXVY68RMDRjfHkUSkNzwIXr3cia7s8hV5AunEX4EYLzo1wMiPNsspFHzcpEBICXMkc1x1IoGhCUX1KwQApiix4A8+CHIMhRhfdeAk2d+gi9n8vma9SVW5zL6zbBWTLaxHrQWLLpwPDQtUpAafJShf6fBcBLyWaIZhbxouw5iON8ZlNJ36AxBdxJeBkq73dcwtuXNYJCIqW7lNTYHuvOfhbfE7uZJ/MpQNOKbCM7VoX3WYTC+wIXad8qIvmMtAq4yKN7m6NGmxpGQMdGYWysBXO1lDaR/K9lw5uy7i7Lo5xBjawNHY8pZgumgFXzUnlmVoBSmiXQhdtEjyX2NiGBYxhjaTJYCNZXp6ClKjiiaVuq3VsLwIAiBupBjrlves6Heq5+Zqq+rLnWmXbquu8eWAU8MqEr4qPb6iPd19vDTp1ra9cmbIcgEI8rKBIpRtXXlhkzcJqfM/oCp2Bp5WaOwR1KlUl/dIz4jF/G8wohJXNsdQW2X3Vr/c+pdzymEUszopI/9ijCuAqFtnFYuzCBFlwgIV4hgbEmKenXRxpA8LSsaNz71NfUqM/Z9DRY7Ee5l09s9jN+hWj27UkJHDgwFKFmzJ3v0MqjNcehca9dJ7HuA/zK1VlCccDEI7Rd320Hlltv8kXOXDYxnihoToRShmdpfnsBsSrVYqSrTZ89WwKQWnyuFkMvnIjAXeYYg2OWt1AuXTqe10NPERcJ6qwxhrZcuIq42gdWrR8YPHlMTRoaSiaDSioaKfPllquYzEF4QNWeXGAo302jW+VgGehCfSIo0Bk/a8PjGaLJ+bvoI4lcyy88lss6EgiTHlRKPVZYy4bIXvQW2vi3U10XUKLJfeM7nNbSNGK8JGlsT5+qhu/oUYh1ztwMH6V05cj5xmXDSmjtWq79xQyjxa80z3mcTIwxhsqDdJ3HQWkYyeDehOKy1ZTMXcCbDK9SZSrcREWvNpriovgAP0Q9ryVyxIGmN9jTAQc4GLzwCZGXCXg1sT8bHIg0C40kAFx0EXeGQG/zW1uMwn4pn5Ga6HtsSS5vPNlyYPPrecYm+6yJvs8U1hLDtDJ//6GVxHwke6tC2uNB1ZhVQ5BtWZANuBoYZx2CTgDrdaDgqBETgXconmolElM0uRsARXLiMt9l8bWcJtSVOFw99JUvkNcB/FhogR8TBGtHyOvAAAgAElEQVTsQ7wlzxoDNxUQaNIdY9sclrRx7Hscz6Oc8RGPeMRiwRuZOszBnHt5PJpDXRX4YCDKjoAr15XiGhH7sxRf2RCuPlCoU3azJhepNFf17bPb3e5201bK3hKyVJkdat3RPoucV5sFH8cy7v1elUHJG9CW0leyOh5iwaXvPYIpkRtZ8LmARzQNdT5b+c60k9/iAp9TBHYW5XroiICL9WgsaGIpq0MR8Kx2Iop7EK10Xs8ce7E3zdl4KSEFJLu+jCHlbM3GHYEEEjofwyn40Y/XNy+JwaMlmnHNAXTaX4cVHFvYV3kzxor3AJeKcS7iyphUtWZd5hbc2FWQOpQRn64TcOPPGNs0NR7UwXr7UT2agJ8Jso0obshf1TMN+rQc7oZqNii5t56kWQyUi47IHS54bAHH0NIK0GIAhjEFNF3Egp/VJ3oaG0+Ix7SLIqJse2lFmRDrJtXSXgI0EFap1WbZliq6PDYZF4dT2MJovJfNPY9u6AlYxYM8orCjpfM9BH+kUK1BFnyVgFuT0qOjssqtV6AVvtLutPHgh7Uuuko2i6+o3Z5VsRvXa7y4e73He56+KVYweFA+AW8gXMH2OEOxpWYquj8GkY3DIsv3PvnJT57qkl3Hti6bvIxoYawdt1vMto2Qj15V5+FV+FKhSxVuCpbEc9Dws/YXjGMPz5BOlT2BoCc0x8qMLKWl+4xXHlko4qzADi48Bu81TvJRZgqtyJL012RdhyxOxThj2jmLbdxViLqPoRKDh8prl6L2mdcjUQZSmLyWK0996lOv94E8MWS0HV+jf+8zQo9Z5kXuWfW0U0l4z7gXil4MDkUPLTyEdtzURsQyeWivsVxmAc9Cot34srmswKb5+j6BHt804zNra7NQbdkPD0Un4EtSctFNW9IxsAIhWYK9xM1fMv5D3dPa+9373/MejyXgKb8yU4WKLLgzC6Npn/ttbGNo6VnjLk/ub3hZ75SrD2kyIbZyV/c6jsvrjKYTXQBg9iMrsJBGsknEpvSutotikNHvz0J6B5aDDP2PgSKkeNzeayk2hC4uPJa2b/JSRA9/+MOnQp6uy2TFxzH5WzWh9SCAWeWlpavF4GMtus+kCHlpvaaJgPtM7Dcq87MErBQbHmARxYGlaY4lNEsVQJ4ly2f9hSsdh3UsZWTteBAONO3VwPMNMPEopa7AbASws+CFboQ9gUdvbeap8QwqcvJZ9etTLXoHPrhh1XZRHfR+JWmmLlYCes79NUCpNMqgfO5l2WzSe54uGxPOmdWioLOaZPGyvGfhztKxtyPJgsv/JoCYjMJlySnhXHQbcJYqXGOBzFfya/0v61WIQ9Ctv5NQ1PjHy8cYN3qN2FPZhnkmyRiB0Y7rcs8c07COfdZ5BvihDTT6KR3Y36f42JIDH8SFfrgF7ecuZUKb+9tiz0GCatGz9ONWuWMR2Li5aIRnjh8cYwzb9JGLrurP/oDONWdxlghhdM4KjJVnQBjngaGF71nwYvDa3uTV8PAob+ed8eaWKp1taLDvvc1hzCML0XhF6gvw4FJv6BBjGes/QshXbZlGW7KUEhj7bi7C397iO/f6xnz/VeWwZ20XjVhpHMICQWVdxLNANYssr6diiNboXkyzyoLnkuxLvCXP60utNFe0/PyS5y7qHguJxkIe525VRBKYsmRc0T8XvRpoeVK17nkECfg2FtzYuJyOHpLGu+xXuWXhGT7Au1m4Y4xdX3MBX7XZJGNZxdpcmce7hVeUK4+5U1/MJU+t9V1pwTWUiy5mSUOPceCImrf90yYOSKVUhKtNCVxChRT+LwY/ZprMWKRy7NDK/T3Gwu7aBxq5AlUskmup59E6+V1s1oLLkao05KprT5rMGzTks7dp395/SK2db8eKZbeh59wL8T9QSoUl3IDQHyutp+92anbgQ2fIJw9lJh75yEdOxUeqRKu0bO1Ho2guzndzT/MYXXTPrLTgFaEQcK51B6d7wCDEMIijMqgqKSdMlFduMB1V6xlJd2dmY1jPsvJVV22zaPvcK57FzLyOY7lm24x3ZMisL4HDCFWKVZO8qd1ccs9zRVMQniPgNtpwr/WJJsIqqctRkc/d7rnA2O8v67JLpd2m8e/6/Vmhhe9U3nnTi8M0WL5jKaYs+HjiaUc25a6XNva59fCGG3Ljsn7kzr4EQHUvLyxjNYZWeWzWb6OLPhfwtJ4GCYpYQRkcpNdnXoagU8LEQkih6HB+6OK4j3zXxdz03HyxEYVrakzHWthNY1z3fd6RhaWl5ZrRd+m4i8ET8DwC/UmjqMXvTSYEXNt2lS2NpbW/qVY+a7O0zV1ptc1zvc2G8ckN3ub5Xe9FCyCb03P0HYDWSz0pcfdIVaLrox/96FOrTPAZUzhMVp5B7az7cvrGtsiC2wiSiz6eyVa5H02ijLILWs4iSNqLcRIsTBPqF6PlostFA+pUF22yFLsSdf6cai2bZezAuRauDgYgiJSoKsClhSgJOIWAYcZjkgFNjqrCNC67/8T6fi8VRvwBQfcqnVz9a4Gm6MKd9bYPns15Hrg5Ghh/d2yylKIXTdhnYGt2aHiuttw4OfI5j5cwd9BKrysyB/nthz3sYadbntGf8mA8i+XJYEdEXXnKU55yPdflDne4w2msrPEKViw+BJKA90rWCKYhVWL2tjaxThIJ4OjcbJqTe3jsFx8QFArLbqolSPRlYVjlqhBvcfM2hSgtcoUuzQcdKGQvKrBWkHoKmxe2VNmWYgr0WaoYLpqmaFKdtmzCeYRq68IEfYmre/EBXKrTiUvlCXnIEYVOmK2TF0m4ZKbwgYtM8rzclxuOpwF5vAQKvVeFOb1nKkoj4LR9iXID5R6qbCOsGjAgwlkca0uaPd4a4DJQCNwOnRpMuVhaxP+l2eQhlcUe69VF5qJ/dd0E/FjgyiEYWkhh84GNHQTprDeAxlxZcIyDaVoH48HgUOQ73elO0zrZn2/ttjk3vLLLcQ/CIeZ63m2gC/7lOe56DvwuY9Qv+YHg81xlnZRLqyUPbMOT1jZDSSFYO/J03/vedzrQtP0FlBNQlEG1hq2HNfRDOciKKC4jqxNf2A+eiffeLjtvcito/Xx8wux8Ky4vt9GlBFXtuUnQLv63CaGXoGOEUaN4hjJZlbI6CyjZlri1hQCUFEZm0fR9rVxOIwF4qj7DBEuspfmOqZYxBsccGMPaoQ8Fggkcvlh55CZLjk9GZb5kTJeB3uZr9xwj5o0unehzyLGt4l8y0csHCS65QkMX2pXaYkB5tgFkvncvV5wl93f5e668Ova8EOttTo6nohScnqRWXTgy7Sa8/gZURExFu3EPCAON0qkTGMXnGM7t/scYaX8opYU3CICbipyKLZzjDNyZvz44i7Q0vtxlMUzQXGyU8ftactHRmVvHvaMQx7hxzkyjBW99xgP5fCYlxh1nRdCciy7lIjWzrlR1VT8dsnkebu4ua7z0GRsvbHiyl/o8K/AqFTYuB2zMXx+sHNVajmEXOt/nPvc5kSrDo9oYDwel4HPJCXEl33774aWqJuWl9vbe1udUwLkwdqM42A2QInesID44n7b3OXfbACug8H1nRlXo0oaUdphxGWyecK8JIPR11113WrO+FCVeupjd11irAz6vfrYd17r75wKFzpTnphh8fK5UWxscfIfuYjeILLefpaDxuY7Fc5vmoB2hFQ+Ash43HW169qK/N3aGh8tr7Oep6Ksbz/W2dgTdGhBE65OXNaYny5MT0DyqznYn7Nz23leGniMvW4u2kLZZLJ44FXAoq0FUziheJphtMKhQhFVMwCt0ucEJOIXr29Fkku1e0g7Lb6CPfexjp/y4Kwt+SBc9hkIY6CXldMwSxV0Yej7/8Y2ghUmbXOLWoTxpShgz3POe95zCqMc97nGnSpYrx20/a7PJOC4xPDBnn1Nfd6HNvs+Yg1BSeFkq8jz4rXUaK89UefIepIy5zx3CMbfgyZfPK2VNOTfWsYa9cKywCWZGlrxVllFoTU8FXCME1+JBV8UENAZLkBCO9b3FETHVuAhpoO6nCDqumIbBZHe5y12mR7bJ85610CMRRndG7W7phstuwcf5dRqqHD4lNY8bVzHoyLzWjOVQXITGmNsOQVVoFl96jFclNl0Xg4/j0Z8iF4waCryv4B3zeakp21w7hea8+uZCV0+O18XHYmbej6rOMQMxWvBNXt18jQrFCLMwgNzKdNkMNlaLngo4q8uFINTcGPF4b43cZDlWDc4ACLXJmij3UJwv/SNeMIgS+Lu0v65PTN62OXGmH/2lDc9rYXdtd5Wg+qyTUp70pCdN20bnwraKZp6req3th+JNdBYSCcPUOxB4KDrlEY6yxKKpJRC3c+2XbjHdlS6Hfq5jvCujPnT7tVc1IXoKab2Ms/PNVQ3u8u65dWMl1NrLGPcuQFa9MORUwLOmXBmVNSyf9JK4POuxhAkaTPG4jjAD9I876DXE0HbWxee9/uhQBB/LM1k+NcjmlMdxqH7Ou51O15TZuPWtb722mq016XchFborNy6H+qhHPerkMY95zHTqpnsUvdg4IjbfhJ43Vzl0hTJVBV4rHhHapOBHEOwQaziXiSwrwROOErbSxfAPAHSg2S6GbeyvEmYp6yc84QmTLAmhKO3Ts/9D0RNwC+/QBzdI1exasVSMwHqwIqrJ7DvnRrAEY0pnl4luctctJKDQYYO98+nQ/RyCQdZZZp6UAxEdvcP6LkntjGFKKHouoXy6GFouGO0htusEfJ13ZHupXYS8u7Ikh6bBebRXGMlY8SRlfM77AkYSuhF0c3yZunLysAk4XTo+7YjzAeL4Wx9y5fHCqQVP46iHNTgMIqVAwJdq6lG7YKw0jJgecfVBm3FdxA6u80iTlf/VNpTYRhpjWzqPpcQ97/soKDEVhbtkz/Zozc11fKOHmmivkXKEMEZghQEzvKqlio/b33kA23hz502nTe0bq3CTBwKDUOtxXhfe433BPMIrOiylU2UOdXRU9SvifGWunYHotNxy7KcCDmF1iJ7EOoI4z4mpnwNrc8KsW+hcFb/FClx+2/Xk6lTbYDZgzaFddONrTFwh+XvVW+ti3aXMfV4Msa5dypDHwwJwu8ZxbhKulJn8P2XqWZ6ZE3eAPb73fivWXLqs941tooXvO/xviUdxbJqt6898xd4wCJgMNPu8LsLNuAmNKlHlscpIVZqq70NY8IBYBpRX0NtshAat5amA0waEzuQNso3qu8YsHVaQ5aFRIJlKJrkQYnFKxUA2MdY2ixHzV8YHSOqAulH4t2nzWPeOFtjf6tBlHDDlaMGNZ0RgV8XQGGgEWypsUR1lfdVE2/IpLp97NvO4vvlXYDH2fyza7NNPMTgUnVfEeJ3Xhe9YagYtwE0VoQM3bAP1WfRe4lGeZZhS5GRNSKdqjjHNaE6yVQzuJug5YMoguG803iEOSjCQe9/73ieAnvLh7XY6hCYbF6t4y28TVTlU8YC+Nlm/81r4bdu1BiysikH1y+vKbEeGqY8W3mK3/1noxS13yo5nMJv/1SScpWS1FQPBM8aXKSxh0G3nfR73t+awAyAhsOu8LtaboXQiD68BjShGnpPP9rnmvKsqkdct3HVqET530g5rfmrB1aL7p1MYuXQEXU6ci4tJlCfucxkYd9/rTXNTTFpsPD8fep9+xmeL/0PVr7UY3HilPSCktPM2irC5Um7cNRdGKB9rvZ3IInwBvK0rO83yuZ8nxAq1dfE8sJNDrf28ncJMJ//yhCi587oYsGoPuM7kikwJlw4J7lkb2S7KhLzyjOFl1jSDNnlaWfDAARtKuG8W1FFMuRajddjWpY5REJeG4yLaVQZZh3Bv2958ceaaLatTcf9pXe5w0Pxlt+TWw35tb2QhVOPxPJvolYD7jd6Ug6o1+VihEaVHeRBuKcR17Xk+4ehVvNfC4ZWr+MM8hJ2Pf/zjJ/DLdUgeqK3qFyDoBHA8kvzQHk/7vq0ng4lP9JHXcJWAu4ngQWy5hqyG8lXVT9XJzmtot9GCCMBdlAPnFkpXSLsgfAUviLNLAcV8oSrpG3fvTJO9ZO8DP0tRmYMTXaTKaOh5GHLWXEYBb+O/463VInQcEM0vHndc77rQpXBHX3YJcm+15/9DCsc2fLTLvSl8hy04PoniPOSVEgz3QR9xOFdZyAtraovtPv2O68Hll3LDJ0JfZ/7nsY3e6qkFd2NHM/USeoMilLZbevVNQrKtoGTBxQlcCbvLTPpWt7rV6WYKfaaJtiXCnNkCN4QWQoxryZ1sLmjRibDjudhLBL0Fphi4iy4CLqceik7AZTOUq66L70cXXYEMb0s+vRTMoS3Stuu+9P7mQZk5wktl4yGvDAoDqfLQG1/8TZ54qg5U4QnPFeNSJdl9eWQd8qAqkRwR8Ac/+MHT3xnMdmueCnjlndWGc+fkTt0IjJE+C9DZVsAR02TFPhXct9VNpRm02BXsvw/xE24nWqgA6/DIbWLYffrf5dlRM4/Py912gMY22zMTcGGWtKT1GgVcH0984hOnDT8BQWeN27pYI6k2u7Ion/PckbULDc96plDDRipHjfGMDnm1qQctGUIbtcTCBI4FF4tDuHeRm7lCr0CMUrYWPGKegoMhbCjSR7w+gaeBbDRO1Ul+21pHwFlZ33VQnA530dyjZlFtIxmvfUCb9n2f1lmq2VYtkjikt6zQcL3TfJz4IRd337bWzdXnwiQWYDyZZYl7nICbOy+GchASqXgSg7uAbJi9o7V8tgrLSKljJocI4Is2U+TR7UuDYzyPf/E1gQN4jde+gpcF1wdQszBGfzxTgj+6zbvOt1CD/GmbNwWEJTeyXryEQrJk9FTAqzyzeFw7lWcGhiG4cqHs4+IuHSgmaUcXl1EenDXwOYKIHfSPGPsWUCCCvlRoqWKzVfRavMIleDq99WKp4hsFnAdgsa2p6iqWGEOLxR/60IdO/8+t8egSutc6id8VbDihZ53HcRnp3FhTVDZm9N69Yud9BZxHQ1GyokKANoHIRFGqePEQ3mmeiHFD5skNpcJrGE+KuUp5haL3cJaD5RYDEkhE0ZhGRgh+6YJGZPdz0wMHEFYRgBJCLs0uhB7b9jxvgFA4fRIwJCa6Vi9zo/AoqaqTVlnZVYUubRdVcNEzwqHOw5MvhdCHsq+jUVbDmhHyLMYua3VR60Ag8jbQUd54HmbsMx88Z514jtKR6MzT8dKNUpz6Py0f3QLsHde7GBz4rXjLWpIfOMq4yWqlgM8rz2h1A3Tkkr+lVRx7bBJL3MR57NBJFghBSbAgt7/97afYXrVWW0sPwQQI4XgpoJ7N9tfiZQ5oIoZmfbdhwCw4l1pxSkpQyS66W2sCzhrb/nnWWXVVMmIodewVa0zx3RaMepFrYP79CHnmb8ndN9RgnSkNRlF8z6LKuQuLKOdotS+9MsK8a1V5gE9egnRzm03mdL5qu2hfakj+7gEPeMDkbtz1rneddoFB01nHXWLwsWMuulw7YuhLnOh/4MS2ymMV4yA45pWG4zJdixe6wBOAMx0iMK7POmbJ7bRGI7ijPZZFyOVZ2l+pKiW+DoAcLR9FQRFz0zulZ1+GPda6JNyUFQMTNpFV3TSPTaERfmNQxMSddsNTOERqbG4ojaVz25pPW4RXzeNMAR/fyMC9oKUI4yaCbFq48oXaQ3DMI94Pyd/0/KbvEYFScriEvOe1ellAhyUqrZQROIvR+m4U8Cx49QusLwEn0GodILCbUPRiV+sv3LET61o6j21Uiv6GOJc6XXfgyCaBngsdviXQAGMVm3asCWV23cdxVrg07hGhVBTumM/8ZQ7NYa2Au8GiyrEBZ8Ti9iU7aXVfAed6KtvTnvJJTCdlI87f92jj3uYhvqRR4QfX4lVmwRlbsJClbuQo4FJj9hN0ZcH9by+4WK5X6qyjkfYASNaFx8XFHTczXAu0HQU2wBFIFY/vy88U8L3uda8JnS/9S2YAyYdOJxorRWJ7KOUvfAMarvPCVgq4RaOV+PnilVIMENnSTpXJLak8m2tEmlMcjsjc/uL6zm3LDdk1FNA+d9/2SC+du5YvL6OzpZM3suqa03YUcPFfhS6sib3lyjQxCaag/Lp/bukKlXJvrXfx5aFiymOtS+BUpwspu6XcRqBtG6tt3OhWXb5NH0JMAl6xmDSkUtV9BbwUnLGSwwpnCDYjVkpuHSZy1aGLabKKRTQqdUXICZvdOOI6lr3X0y4R8PlCGhRrjcEQhYA7ZEJc6HNE2gWt10/v9lJ4z/LtqiSOxXzr+umtkw7qUy/ARZ+7hqsszyoBD5wBksosWD/rCMDr/oC4VYi89bIe7SQzjm0Kby6als2NQDJSDjKRMzb3XU6m0V5l1fhXiOm3tscsUXy8z/xz841VBSi3HDJP6TvooRLzdZ7vJOBz7RVBuG+QQZZQvEbYIbG9PHDX3F6WWtwgLpRawFgIhJnV1Ub8bYlj7CYNaWRxrlUBNwfaG6jlHHnCueQaBVwlFZpmjb3D3dZTlgD+MQr4Ou8gK6cNbaf897VMS+ZyiHviZb/xMwxJWgl4uaSmY5Vlr5oMb/GKANC90ABPs6zSvkva3zTHjtwqzldhKkzWNtBTaNsGk5UgW5Vso4vWjRZXfOyIY9qI8NEa88qzTYOcf1/uFYorDu+kSRYd4wkDgBZLrcS4CP1tAXkeu3gY285n3/vXuYcE0WYTO77s7FtypfEtOg9G7X/rKS3ZWfdcPKmvBGBd27m37RXIcu0bty6Zy6HuSenjJ/zgwE+u7ikQtSbdt25dClsKJb0shOFjVQHTeZH4fN/CrTIZeR+dqMOjSg7Na5WsTOMfD10chbyF5M4I5nu5IFeAELYtbpcX+iFAAyfUmBiRILpKCW0GEA7s0naIsdiTG3qtWJpVzGwuNi4o7XX29ZJrtOAUJTAzWovnuegWvrPv5zH4yAPFmu7pXdZLxnAZ70nxFZ6w5GUDtlVWuegwKvLg9GHtQugVuNiU4x5KdqmRWkcz4yYXdnmK82VG1HdYEyckbRr7aanq2IGHe20Kf19O2RY7oA1wQuUZgdzV/e1VR34bsDZ7XbGD+JVQrttBtc6VbKJpa64pbXctXywAd4/XBJVdcs0FfHTRb3vb204C7uLdcNHnqZx1Vqu9/EvGcJnuGV10PNLeeDxcunbb8ebVEG7nrjFGvZ+vLZvbbshZR/f2ClBI9vTzuihtGRJh6KbrRiDbSBDEwGSETj1tmsSBfZvSK2d1XG618jqE0ofCGtbKoROsD5Td1eSXIp3u46JXRbSJCJfx+2JdJaIKdsRdIy3WjXkUcEi5qqriZ0g8RY0+3FTMYg2yNvM2o7d7WLs8gctIr7PGNIYheNpWWd4MpRUvLpnTyIeMEJ7trAT85rw3eXDu86E8R+PrqHGyKA9+//vff3Hl59o02chMEum0hhNAvAXR4AX4tn6e9abGJQKJecSFwKQEnmbihtgI0SaUdUw4X5gsErBDWLHJhVmysBdxTzX1DlngCioTXeK9uCeAsmOC/n97d48jy1K0cZy7ERx2wAIwkdgDHy4SNgbgIED4CGEgHCSQroXw8VgBSJhs5tWvdf+HuPlWdVVP98yZOWdKGs1Md1VWVmR8PhGRhQboaBwWB5MDIAn4noveOM4tm1JK5mPQ49574p9QbUoOpoEuRxhNPJxHmbJDF80l3sJL2PVjl2V4Cs9NWbEmAdjF3owf5SGbYndinsIZD/qqgEfU3rIBEAMkEHZCfwTQHDGk70MJuSCsCmtesYDwoDg8d6p7Tpd8EtR4WfD2Xr+XOV76+p7RM1tQLymAgB8duY719OcFxTxccgiy/1n3FUVfFXLzqNAlryJU/imMfPQMz/G954g2+ElfBWyDF3q2sKqMhPnZa0Aatn3+lV5r1+RCP2JzkTwlcyZnAEGbVejqtLbuI813BqM6LeA0Bo2vMIXgKCDBQNfy1WcseEwjDy6HWOuocb3szra+Z/OVUzB4FhTTWzi23ETP4nOC7f1WXPWjY9Kb8GkkAWKWrmn9jDtddONuCavxcuEp4LdCz61Qw3P4IdAabeAReXt7RSJznJSEzwhZbw2FZZAFCjPj9BTFt1rwwmNYQbiB7Z656PWzn1FOpwQcIdIktD70zoYNABsPWPH73Lv77EPmItKm3Go7r9oq2OcAIsqkSrczY7YQteYdCcVr/p6bptT05z//+aUUsqPmgp5xVaTWC+oNwETD3EopMyWq/vcdgS9lOT2kvKqskfG/9a1vXRTGWz0CdgnLv//97wtd49czfJUykHdWDYgv0Yw8EDiu9FlDdETDvA3rQCbaMs18tezqHBMyPETA0+IWG7gGACv/xkXQEhcieUvOL6bErIEdYnrE4xlYCKkBVh0B07JHXsEU8Gvx5RGRP/b35s4F1HYI+5BK7PBdKG1/Rx+0DK8AMgIqneNHDE5I/c3iQH/byaedQALkZnznfC6p2M9xtAYfm3ZbFrx5C/+42Aq4POvZNBYa4EPpSjRDL5s48qzwKJc/T+yMwrhGo/hWjE+gYUnatmWuwpXCRY5ofWjBE5ia2j2gjiK1tnLNtkWCsNdCeCsDpECaKKWhhlfM4TsLgsHF/yvh1ni8e/v8U7DgnoeAe/Yf/OAH/28tLbJ9xgifZ86NJthASsqX0iX0BN1nrJfvbevLU/L2UuEMC6Tk0nnWuhr2mA0av+7uesRcr+X7eLitjtBMbcdUYkdCidaqLiHabU+MXhRvbyzxvI+IwRsf1iV74qUhUHrhqqKzMyFFtD8t4LmFBM5DsC7cdoxQnHZWGyaYJrG6g4T5Jz/5ySUWx7CYkVLhklwj3hwzAQ+sCBRKAbSwU0GsymKON683xgrwTQba+rvz+52mn/dYhaH3WOsAA2zqKpsWPNphMutASI1LQbb9VsI518ezz327/O37mMb36hL+9a9/fS2NNF8YuSe4WfY92k26Rcf13NZo7x4T4FvXbxXSSWff9Y7wFSRMGi0AACAASURBVJvYE+45N5gFPKM96uEiwkmhJZqFJc3y1HV9j5RIz2z9bJjJkOIDHkLv12tN89KOlOihgM8Big0wEXe9+nT1sfY/yz08ehDKYcY/8/ziPfeVzGeB/AA1tJYmvFP7Tjc/cMI1MfIkXEqoVzK1CNXzOhd6r+Oo3V65pgSIa+c7i9w2OQAWCwLVVIXH7RXbivFYPWBhimaWkc6tkswh2nVOwsI6S0muLnrP6Z7q1NXzT5pWIBGd0EIeXE93jF/VX8xiTrwFO4UQglKUzpe69MxbR0ptKtBV+DpH+awQjKEwHnpaC9iAc6Sv3Peb3/zmN7797W9fbjcV8lRQzTv8YC9t5LwEA42so7WZa74+V9fUHcalt9Z2ozVWhSewCeO0XlvyUrPOtflNGSj8UuDEO8bLis28fuqsEb3Jgq8Cqzb6Rz/60cVlU0+u/rZdMo6EOybwEAi1bh6AoAiBgNxI3VTuY0Fosw8vNv+qfhhhZzza/Qkk67+mEgInOq+YRkwKAwA+mYNxCYTeW0BHnkbtp1mEeqMJBFdNDzrl0HNyrWAUygxTKuVLzS3GwwTuWc13+WdFLlyzWYueEvAb4xEEmwykSBKK6goSNsUdMI52Wo0JYk6uuY0yWG/58tbGvLm0//3vfzcFfFpK5+bl2YmVlSPE0kwVhUR7zOpaNIIPUIbmhwaef9ZdG9P+Y0JCOJAjJVbO+Brv9YzGxRfWtPLb1cCEQ7QhBFCrzU/c11zxC76cb/LcUhLdVwxtHc8clCy5Qi/PbZ7Rzx57txw3WXAD584RIHE4kEGsIO3Qhn5HE/jNb37zjV/84hebxf4YxAIbT016qRmLy01sE8WpySIiRoJu+o5mteF8lo7LL5+YYGImoAkBJpiERF+vzRrbtaZeXNcUohgvBpibUKZosgpZRzGuJh3xMMHhcnujSP30jYvhjFF5bTvM6qyzO4iqqenixtxoz4JrCsJ0LO0aUiTwnrmCjZSY73pZHQvx17/+9dJxRmFNywSBD2TbWt/qDygaczY+K2xrZp4eBZEgtnNPXkvz8/xzG+cpeK5BA2vFs0P7n/70p5e9wAlcVnzPw/B5BqU3zsY3e4qB8q8qjXLjTVlHip83SRCNsbfDTYqVcv/lL395mfvWvVbrX9cmA5c3qFXUcfZVz6ct+J5WUhsNCMMwWuOkD4r1StPsCfrPfvazS1VOLzAvflkfnuaCpHv1rTExM+9Bii53J4QYs4T0JoQztmyb2Zg2a/fHP/7xYhEIda7+nit1pLj2vq9bDsMQ7t///vcXJdZea56bgFNOFpvAmUtCgw4EP8EtTPF8lBbLTMApLLuL0PJSmYSN50MA0NAzU5Tt380boRQpCHPUbcbqUtwEXJjRPbm1UkLTLW69+s3Ntkb2eesd3K3FFh+t673l5u7xnyYouw1p7IADtbV07+hqE8+KptAKv6GBjTgp9kKjqTjzetzX52ivwARdjSUEc90MVybWM72oxnAtPtt7J1rhgHuLt7/3ve9d1p6At3d9RTnmdMZLfrKA1wlWgQsYH5FZTVvUEMis695EMJCYmiuLsSkJD9RCYX4PrbaXW8NtxrQQTBZQOOC6qotYZ4zlvvLytc8R+mrmUzpZX+Nz/1U1ySdaGMxec8ZThdl1K6MWf7bgyg6h41IrCWtubh5L1obVdB5vhIBNoNEzoRkBZx3QxflcXgKuj5wCQFu082yUh0oo6wRRR2tWEIaAdpiQEnU9pYfG6066KeSsJprqqCJ0vKAYNuG+hSGP6N7YtWKaA1BQtR+aumeW13dt6IBWdUSiydwebAp4uI1rZS7gH3lZ9kGAYq/4ie8pYDREN3Pora7cezKCz/DunoeRN0ihkCMG1FpZHwCfz+ORW+h5s4se8RCam024CT3NQ2BCu69ZQQCdyjUbInL9MBHGoLHEOnUu1b+rmsv4Fonrzrpod3SPlIGHZ4nrcmsTOnNLaBCMInA/z+HA9JQN15ywrD28U1hzufYI3LmrgKfVPbdafjTisrbDp7nmWXzQvF98caGDufu+d4qlPFMaUPRc9DwWY3g+z5tLbixxfDu6lEZMWLPMmJE7CAxzTjv3rEJbCBIe4J4snL3C1GdnaW61OEcCPgtznMu65vq6l/U259K2WWTPEo4CsKTwnD8VZutrXIqS4uBpivudx6hRfkKONUSMzr/+9a+/8cMf/vDixTjwLgRcv8WegIfDUAbCDoaGAhLiEO7ChOZ7xtN5sgWfFgrxMJ+YiOuHST2QmCPmrMotQcSwGIibXbyJEZWl6iSbDG5BPBTGoRl7z5b/q+hpUVZBnEI4NXTjp5VZLZoXET2LhdP4gtBtk5SbGig0mTYgpvs3rv8Jif5gv9uvSxxeymuNlbdc1uY7n3OGJ1B0yoKLvoWOz+utkbWaDULT7fc3JQk3UFttzuEQxg70aU2dn5WuLtuzuYZw8Cy88FC6JyWHD1Lg6zjmGvgalrGuHVfcu/KgyzAHa0Sp5800xhRAYxTu+Nzzz26vLbq7Pw/I+hnb8wh3lLluhQ3JRWBp24uHN1DQFMUEYKfBcA/GhvzI3qATY8C1nzJxpADX72+24CvDiS+4e8U4XBPupFglBvAdDWaPchaYVixfiDFyvXNXu0cxPcGHQmrzg0izToSd+04xbHkLR1ou4qZE3KtGBF4JN5bL2x50zmcZ2istF1roAJW1oMYwXl4A70Qcq9NIHOz6o+6lvQXMc5oK1py44yzSFPCtMdAZRmFtzCHXdT3Xnl8qtOYL+nLFs9qzqGnOJ0vkN0bmoaEfgKr4l5fnh/tPOVGsWxWQeMccKEQua0U2wFN1ETq4KJAEaQXZjtZ/i0Z5KSwnwRRn41NpYMLus1Jee+tECVKO5khgp2FL6fBUYSIKjXQLOhgU9Q5ozJuFb80y7VsF+y4LPoUcUSB9GJir5IFYCg+ZMIhjuKdK72jB3CzXYrQ05dSq7hHQRIBZAUyiLtd1iu7bHmdet7WwW5+F1mYxQnQD7dwzN5ab5Fm4TRaQpTcX8/MbM1ZFhg6lMlJY8x7T+p9lwhgv65R1M1f05HofCTiah4Rfy/8KVeTUeUxTkM2hnHAWL+sfruE5o2PbFkVDtBNaGZf7yw0lQD73Nx4qncarIryuBdZlnVk3ymB6De6dsnoEOCrNScnxLj1zbwyl8Bkta44XirGnLBQiZP3RMh6YoZCcNjdeF1qekfCQUnQPHob9zinC0rAfVcA9MAYnyGJrQi6dxXWcMRoCiKVpdZYXsbJorvXZdEeyGDE4a0WgEN1vQs+SCwnmcQaEwEzmnAXKAmTRy0PvFRZ0j9xic1wFYgVFcudvXay8DSkwyqZxAxHb77zP96xTArla4MmkrG6vjU5w3Yc1+fLLLy+oboDlTKNlvWdqMRqFaBfiTDoklJ0bv/QsVfR1TcDZVI4zzr6FttNFjsfwrhoA9QWFEyyt1G7PW1/5vNccS1aJYsqD9R1+rV13gtDhHHALMThAE73JSBmAW57pYS56glGMIVbhSnl4aSAuR27Zmifk1ov1yu0ihIKItH4x2urO0v6E2nUYEcGdozgDqJFHcEaTn7WeTyXuI8c3Vp4S61d4g27KJ9WYrxZ8vf/efNbPFTBxjeEkhR0xIU9LV1vXnFGkT6XfahlnKHA05iq41+ZJgfjeMxIunkMGQ3zPmxCCTWW23p/SyVs1jtBRSEkp+JwssMpQeDUNZXl8V/gZRoH3GUdeWXUD1xT2ES2eHIM3sEnkmsg1KxgRw4mVuOoeiqCLRzrEF9/5zncuqHXv81Z84FrMVdoq17sFowDEJzQk1078xrJwicsT78W4TxG4ec1Trt8j/lPGwgAsgDQWwKcxav4h4Hk8R4t+7XvgJ5oChTD19EIg5MKiGWYcCd5z0fDafW+hr+dDNwYHFiTfj4faTTgFcE1JdD8CG6AoXIUxEGY4DKBV7M3bykoDMXkKDJdQS4aHXPztb3/7EPLxIu5RpHcLOOLkIkE226cq6ypmNnHC2AFkkwte3a0I5fdaIJEicc13v/vdS14x4EkjPNBFLlbxxj0EuUU4bmGkW8bdOhejAcnCILIohJ4Fx1DRbcv6nb2/+JDyhExPz8v9uO4agbZi8LPj30qzrfPPjnHGa2E08C0glCFKSTIuCoXUIPi7dNrWmHVaTpCxtSi0UN2Hh2UAfEceuOQ8UedUDmuMNdSbmYRbeftuAZ/MZHJAAUATYaPxEc6Eq7/2vQ0MCGTx1nwAD6+Sh5V2hKRjtooQjAfoAkLQiq5RgaVgA7jXXuCBQk9l+LOMdJa5n3qeeaCtdJ5dVqMJxmJpWASWI6Gf7mRYQvG3OZQTju5ZKd9xDwFIkPlAM/fhthJ6azPX7blp9Kjx5zhz/loxVcSJu3mUXGlAF68QD5dXT2BLgxojBL8UIUUwQTHXBObCTrxOS4jVfnvuBXjk3fqREsPDq+d6q1BPPnuYgBuUmyxewYiqmoBY3EnCyPWZRRqh1bnUEwDipiN8b1ApvpG24tIgHAIbV5oBcIfwCCTXmEdxD2EmkSZ49Zwu5zUF4L5SjcBIAKFng8KiB8sjd00wlYvWQINRenMrq+wa3lRtuI3DDfQ5xYkRA5F4BhRm3pgS48Kn1cN6qvI6Ur6PEvA5v4BAHgnsR6VkSg8Nq5LMIifc+CrgDI2d5zP0RMsJnhVC+F02iEAby4F+0PpKYK3B2oxzxA9n+PshAt4iIIiHwXhAGoSEvAJmlKd6zUvATQwyGSWwAjhBwMWC8t6YV/KfW66VMTQ2NFceXpOE6yHNtKFGlcCMe5nvY1+fgmn3FQubFS/M8VlZiRZ+llTGVDHrDIdSiH2WBYmho/Msenm0gD8njVcl4TlUM+IVIQdv0jmyNEI8BqNOM8/p/Cx2NI1mrtWAgs/zYKfglZVJ4JMPnheD6DopM8aMR9p6PooeDxHwJpPrUzGAtJfSPgxDM/Zm0ulCIgYixID+JtQKMlgdSoFQAyEcCFBLqWuBQXaAqQjBwtCsAD+egIVrgc+g648i7KPHmUo0kCtr4F5bcdq1+HX1RL7m1n3xxQdLs36eVZv3fPSz3jve+tyFOPFd+/8xPNoy8Zw0FVd97uTbM7qe2y5uZjhyw9W+C1104bHG4UxzLaaH4u/2NgS6wU/wKesNcFvTqvfS4TL/rVcXPXXgCjoQhFD74VKy6IQWWli/cPcozeYa1h3BaEVI4uyXlgrz2cyru4ZVA9rZcEL8yK1EYMTzHfcrrTgF/Dlcv6fS7SnX7c0/oT/jvj3lvm/hmi0BN28Wk2sttShPDVMg3AqwArsyHhU6zeflSartYGmByXgaUg4HYojWEljX1klI+HPnbcPEc3AP49lC6pb9DG9Zg4cLuEmHeCu8J3yISGOJxzWocME7cusJqO9pwjZ2sFAeXGWV/bBqfneN73LV3Y/wc3WgzOJSxKQgpOuUSu4Vd9xCrE/p3Leu4KZlPFJmnhWPMDh4yJtBCCj+0NPNcqvRxysZJzw2i5zw0x/+8IdLbfoURkYEIMyLLCRcvSlj4j9pY5aaZ/rjH//4ct+yTO2Q+uh1eaiA52pnjQPCuCEKBhw1ocy0g+uAY8oEWWEIJlfJQ2d1FR2k6SYB8whK4xgntN392nGjlyAE5hWLvnahnbHyZOR7GeHe618z3Wbo0jxZUvyk3VNxCUHHO/ijcuP2V0uA1ypG4/JI1WLUPRYfaUFVzloo2X0pAOdIY/JCeRDtDWcPBeM53oQFn4te7Juw6yrimsgHqngj1B6+vvIWhXAq3oDmElqpNntT0bau06Mbkjm1eDlMKTJIPmJL1xmXRYcmS3uUblu3cnrNDLs1t09ZQB+1FsXelDvB4xbLeRN2O6zYlUW9OI+yTsK9nDN+lVHwfbvY9lqhAE8KQUNVqWDPgS9tJKrug4FiqPAeT2DrvpOnLzH0zquNz9Lobgu+F/NBKVlu30MZ5VXF4ISX1kQkMc3sasqVktNFDGWT0HFtgQSba6MggLseoJH7QzO2awsE//vf//6HFsE8B4sMeJu7Y5wl1Pt5b2c/9HjS7yw3QE2RCYEhXNxjAiv3LetSyrD+hHW9jQVLUoY6U4VqxnmcUsPq9HWeVcdeqMq46KJkxbnpeNB1UpN7932UAr9bwPcYn3YLWCDE6tMBGW2+wJKy6lozZxGGB7MYYnJIus0M5uuRAtmm+1R8ZS7V9Kpus7WtMcRWzm/bW5sesO6fy3GGWc6c89boRaBsCKH8Vr4Zn+lCtF0Tixz+U0tnymCLFnhIMYwUGgPhNwuMt3VKcrd5nP4vRMx7tYcb8FhtiE0060LMizSX5/Ion03AV2bwEL3sjgbTHKKhXWwu/1j6pVQGZcBab2lSn1EULcw8Z8bYrL/0R/25CJ4rBnjjTTjecvrsrQndc8535vO53lJgQF3uOP7CCyxw79meIaJ54Y/GyD1mGNRwyMbwAAPTCDvDA0WHHbHujvLefrPo6jdYa4VejJVzNZysYeZz0eVFBDyXqT5asTS0XIM7bcrai1tCxUMw9+IP7v+vfvWrywaGxVmEvV5dblZ7XIl/LLY4jCBLZUBDxfXifMrlFut1y7nPtWjv425TgAVmQavrLkwkbOJtZdN4sIKhCnpm3J31ncVFvq/pI8vv/7YSExJqk57j4C1hKBccz+Bt4YAe+PLo98bXZ/jgxQS8clOllLprAsXsniEG0uyeFe/B1w0geiDnQctdB9Qo/w6Bp0nV+xpDGGDR//SnP112z/BeaPcm6EIG2z7Z3M6GfbMZJm0+QY53wT7DTs9zzkr7vbWYri7cRmzsXCkxYC2ha6OGPL11s5CMER5S6VY1n/MyPPEpZSANzDIn4PiNtZbfrq2ZoONF4WLj7/H2oyn4YgKesHhADQs6dQIhCBwgojrodpBc0xSlxBBdLpNWVmQgzqJNjSnf7u8WsEIaMZhdWhFeDI7APAcWHGOUKonAxfqz/XQy1rvAP5oVz4+XK92+AQTOdl5aMa2nsC8jUYGVfDN3Oo/Pb8ZBrcasq0igufK9Dy6h3Johw6XM1EaMlQqbV73zwgSbelIYXPxptT8ZC74SBhFtbGiD/d4OIR4mZAoBEp4p4DRjhKYANAoA6RxVH3H5EbOYeqKpFsJiuk4ulFVntQkwxlDnrj5Y80p11hagfP159ns/8zkpgHdmM5E11sfdWz6tnzXDW0pJ1Zbbn6BNMsJ4/M+Vl61RdKItFP8xMg5dXe1keySI5lCjDqsv7OQxiLfF4dzyVbifk0Zz7Bez4JNItY4CPf785z9/eEWN9IM89n/+858PPbjTLc+qWgiuERSzXWOAZzYjgMpP61qDRNf6330scEUI5iNOhw3omALKpCTM+2iBX2qx3u/zv/Zh685SQqi5vsAswu0zJagES7pV7XhWOzdbXFyBC+HzN36C67C0ctXAtN4mckR39eX4xThCP2k4WSC8pPZCWJiCORrr0d+/iIAX0yYoXJl2ZNHfTKARHaEg7e3nNgWLGwV9F+8oZMkdyqXyPbddIcO8X656mySK2/2NMeTn25m1EAITYAiehLz6Ktx7hRCPXpj38f5HgRR2gkqYAGhibF4Yfqj7i5DhDYIN32l//PaFs354hsA5jydpK2RjFzIWIrbWKw+sLnsgmuvUYwS6MSaVSJ/FER697i8m4FsTL5ZCGGV8hI1rpZDFtrLaQBG3PDeL7X9CSDuWx6xYxqL13rP6zbdKACM2bS0fDl1VaZTVVpRD83LpgXO1DLrPe0rt0Sx4PJ71ovxlR0p3KVSx1vY78z3sBdBlA4VeCbUalv4n4JWa4icpW30MKXfjseZ6xeMV6z5DP/MgvK7hKTA+uiX9z0OE+ZQb35rH8VM/5oyPKuAeAaFoYDGKeIlgcZsUFnC1aNgZB5f/rjMNiKItlTDaboh1FlspbriWa7Q4Fk+OUnURS8Aq5NKLySkaaTWIbHXxK/B3y+J97sDc3vNvfT4/wyPWVThHEfvbuvHG6hRsXaRDe7HD6m015mx5xV+KVgi8UK3qSx4loeUFGG/FddrZxffO5fH5rJ5yuMA1g/BSgO1HF/C5PzkhooVpP8AI8Esnmd81qcxGfPE6kIQ75vUwFg6xexXQNWubm0WbmwOrrfgFEu8lfG3HYzM+DQG0+XzD5xn9ek2gP3dhv0a/lTZCKdkP6ykFVYESZQzQAq6qM+8deeWwC7vWe8Un2kR5aJ3nvgxIKVZ/8yi1grZ9cwodz/D+8JuiF/xJOdiWiXFw/rp3+hmeefQ5H13A5wO1UYRNFW387q0WCEZzs9IIX5FAG0NIQ1iAjhmv+WzG6OVJfVZJoRfwEW6LrrQRwi7NZpOJXroH6Vfm6hpMId1W5xHLX1HNOxj3dPa0JgQKzf2NF6ylngKVZOq2eXoO66gM2b4BaM99bw/xsBnXpuCtbXG3NXI95FzBk6xL77nTcuzc3klmbAp+7kLUuLZX5m1WpOUcPebtJbgXkr40j7wqAUc8mpFLxIrShIRL/hLwxoWv2q34R/6RK79HUOepIKL5267WGFw5gB7mKFQo1hYuiKekSjQoVN8uV98rfjEFjR1Ys+79fobVP1crvvXc4SmlwVhlm3NaEwLOi6NMWUytmc4jiPq4rUEgWRWN0z0OnCtkKwxrF6CUg+/xnxBRuqu96ZwXv/lt3c1F6JblxqO9sHF6Dme8uOfkg1ch4Gu8ZfFY6qrMFKZwwQkbS464oaIYYy3Un1bc3+J51lkajJsNQNH1QwND8Vv4dvFw/7rTLBbAT9EDRnA/KRU/zmNJuIkrCPPSmvqMQnnN51gnwqP8WAGK/4VFmobKhFg3Pzq39BcQ7CyzdbG/GRzGWkyFm4BPvKT9+PPm/NYFpubcHv22aErA5yYmvD3GgnC7hmchJQeoc94EdQsDJy88pzBvre+rEPDpXs8YRyztbZXaShEU0b3DCvod8Zw/ga9VWdC+zifkCO2NEbwBDMAdV4U0QZd5vfNp8qqgzCHAx7jeXgEjoNGl+mjximOy+imr1yxcLzW3hLiccK6z+9sGya6xhJzi7WWNhAYN281H6EQpz7g5BUAwIdf4JcFlCIqXZ4XbfOYEsPfN4xdKJB7L4rPWfoxn7gyNNlDz3hpvKhR/t3969wuJL+Z/jnV4VQK+PiACW1jAm33PEYRbDcBok7q57fLW9cVcBLBWPQwmvmr7qApftghcDE+xYBBNMjyJNLX7wwxUPbmXgguYQHXLWYHnWLy3MuZUmnPDTPMvZ+wcxUYqDetbIKiEmVBRAHggXGTr2YVb1usf//jHRXkzEPoNbDSiCEqNxLXMijkoSmEAuo/xVLcBdHU/wmA8AwS/94zvGZh1jhVblfZtz3UK5M3t6PII5gvVTACLmfxPw7bX2l6VUK6Z66ChwLO5kWP7Ul97g2PpEM8j1neNcdXTiw1ZmDwAtfGUhntI1dn62blbqbVH0OetjZEFp1x5PwApTI+OLG9eD/xD+kr/tE00KQGKPas8Y9xJA987T0OTbAhF0auYwktSvFu0K45vvSiD0HB77gNX60pr6yf3PNvLPbsms+hV15UdenRo92oteMIJ1KItqzzjRnGNSkHUBjpd9mkxaG9xGQvc59Uj+19sDdCZ706biz8rkWb4IFWjGs918qXlXn0mHDAv1zo6r+une9m9zKV5PWKRj2K99fuj8ydNts6d8eYMebrOM3GhWUIHJS39SFA60Mk6wT/kk8XDCcLs9ltj2ujqc4pfsUs0ZiV5XkKtgLw5lnlP2lfnbi0It3nwAmAtwjHdisakpAgsxbF2pO15gnhXnD8Vvrm5l1h+Ho/ggQsNHrlt8qMtymQkwtJWOwiFSJiFthezqSZy5FIjGrBGlZrfrgfaad2z0GqF6x+2UBB7xQktMI06x4qJ6hc2PpfRmBZDuoUymXEmxaENVirPdWrcgXtcxxawxpa1qeVWAZznHwnrnoCeYaq9a3M/KyDK2kpFWR8Ap3DGemgSoqDry1bLoPbbWqpetM944wR87lncQLbWDYhaL0GKBjDnM2Mab23VLPfdWObJ+5KeBaYCUT0HN1+oV8vxVM6Tdvhq8qLOMtfiQx5eRsP8vDdAKhCgaI7TS3mEPL1qAZ8PWF5Ua6jKI1o+IePuAeO0DBKeLCdwjKYF2DiXtcZoFs5+b6swF5tXshj44d4WQ9zPrVTWmKtHywPfuJLuobJJ4UMWzWdiOFbemyOdr3JOrClvOl38M2WwTxHepzDK0X3mmLnWGDt31TPyYihP9CTkQFLnZjXRXwELUItVFXKpL3dO5cfukxKclrr7J7QqGtVOWIcscoJkDlxsGRgp0NkCnCKx9oFpPDCpMsKMd/CLQhrVk+Z3rcNwHU/vhLVXb+H5HaXc+tt4BJ9i431k4W9Zg701fjMCntD6rTVQg4AtmQBwapJpWvGxdAXry8rLf4ewzthLHKWGOVQzTR/jQUaBKaG1WXIIroWi0Yut60m2KEAhsXmFE2rrbbFLQVBI3HnzYa0oKdcSePf3PwWwZ6meal1vEe49hjpiNGsCSVba6yidKLXJrUUbwo/ehF7xEqXoPLiIFGbnuJ6ScG6CcC3GpcBtgcRVRnsC7lrAZwArGrfLD0Xj/h1oX8rM+hrLnDwP0I5CsH6ElHvdsYerzPFgC/ZiU2GXd5Blb+39Nlb1HQpogHxn1vvM2r4ZAV8fRh6U1lZ8Io6xqBY5a2vhJ3iGwL7jHor/tPXtEbFyWS43a22R9fdqcFELTZnEyFtEdh8bUbAYhAPjq4TjPaQQzMd3BAB6TCFhZPMWl8q9i/8c5olxZj10ln+1brm9My+/ztF9a9nNBZ6pG993P5/7ydtJ2Qk1VJbZYzxaUIqEQPER4fA8AaByxUDKxhZ/w0a2rLLP3B/97dyTgmk3XEpTiMVbij7TGrK07s3a8u7auCE6EOIUSUpEjK2whodo7RTQyLrwCHlu19D3LfpWly7sSBmgwVxDLn4n6gAAEiVJREFU3gvXPPp6Zki/oh4Ivc/vRdffpIBb8HZ3YaVpYICMCie9vOJe1l2HGiIBb2jwKtgs2hqHzUUyvmsAZ6wMi6t7yRjiJMxQ2eteTGqxcjUxvYo8c+GKKpQwV2MkQJXpOtd1hCetnhD0FkwKqoqtlQGaj/tRfutz5dHUnTUFJOtS22S99piSsCTc7o/mxue+EhjPUvyYcjGHXgRQ5oPbexRnpgTQSXUYq2YteEHWhdLl8UzaJyQpPtdC1NU5WL8Z/oSjRAv8kMeA9oUXXGbeovMnbrKl1JuL385X4qr0FV1U3zE+7doa9sNjEL7xPGdHpDU1n/jnjKXeO+fVC/ieACFAsVQVTn7bjVX8pIwRoWhfi9sOrBa1jrQ9C44Baxf0dykMVlZoQMM6et3MlgZ3nZ/maKFZfrF3IKHrbf7IGhJ4R3PzN9SZm2+hpfmkfqZA+pxHMhFYn3lW8R7r1bHSkYBwHxPavjc/VidE3/UUDeuWJ8HqFLPmAbheahAzA5NiTs+muIg3gxbhG427x5iUCwtKWduWmEUF0CXArcu83meFYmJnG24Ke1agLnzEHn3CMMi92Ndzs/bScvbpQ796Fq6lUhsv+lhrsXf7/jenvADzJORoaNz5qi7PLUTQh3Et/XvWhX/1An5NW07AhmUQO0tfEQxxMLeY5sUcFrGmkOKhiDS1bwJmbAKJmWeMTjilSghIqRTjEKrGnQCbxXZ9DQv+Z4nEolw0fzugyiwOhp7jxAgJrnOBUQkKQGgehQAYJzR3i4bFyb3Cp3M8i22FPY/nQ7cO86odsz3vhRcKS8So4SRcdQCiaysZXRkyIKyx82bCQfyeL6z0f++aY9XzfOYazuck4HjBOqVssq4JoDkrTGoPvxR5+/Pl5Z0Vpkkn16Y8p5IltGE/vq9ZqVDLHPHX3//+9w8eyhbtzs7pTQr4yrAhqT7nCnEfWXHCLaaShrHgrGDvPFt3Ua26KGFWeMFyWPSZ1piWzSISUExcwwPC5+L6G7O0yWRCGQqbgjIncavvpeuKz92L1fabhacQHDS+cxPSSY/c2y3tn0s6Lc6kXd5BNEjo0ED2IGUgdi4EcQ03Fm7AWvu88KX7OUdIUMiz5ZUlDK6xNx7Mg3vducZ1iOOny72XeYi2E4tBN3NDS14PBc7dF36peVeBWEfZNaR8z+vYEvA5P3MR5nkuz2kPAwrGvWbICAMi4Fn+o/td+/6TEPAWHzNgFCi5fCh3S3oESotoBE/e+i9/+csHC4A400KzerrInON8VqPUh2vl27mcFoimTRiz0sXNuWsEFqBHWThSEMZeY9aEkwfCRWPNtURWTVcOF4O3J5lx0+YJl/9X4Z/C3dzcb1UEnpUAp6iU4CbMKTphg+vQtFix/vkUpbmmPHwmrJHG3DucAzi1Vt5sQ6lg+pqKCnWsj1y5PQOygOuYrWdray7ONa6GFBkUWIpnhC2Yp3tXhEIZHeE014SqdfV7Crh5eS5rxzuBEckAtQ6NmYCvXs5TBP2TEfDQ0JgdcVkMRJVnBQhZYMyJWQBWrH1HVheCqviA26mw5re//e1lkXxvUcRqxnR9rynGiISeOygV1oJhFP9bSDEdpmnjgOY5BaJ0je+K03ga5Zf9thEGAMffnrl2154jhkrp7TGFe8AAAtLmeaxbQtL+dxRdtdPT28nyTJS9cGIqEjuM6sGWHluPmjwoDWOjAwzF3xDxAFIxMvoB7tQx6AmogtCYM9TqHhSEeggeHMtt3cyVhwdMsybCjoTRnIuJ91Jh1wQtJR1tCyVc0zqW6UDT7m0ezZ/XiV7z2qcI98Uje82VbE95qGJejIf5q3lm0QFFFpLlZZlocp93ZAEJCcGKkaW5CLzPsySrm2lciLK4zjhSau2sSWGUMpuu3zUXrA0liuVinECZ3tc2YzHnuA7j9F528+3aSU/zK6zwXOETgVgX5vjii6/FgT3zimFsrdMUNudTlKr9WHEuvfuwouZAcAF0M54unpcNsYbwCbR18GpS4O3I4nPXTJdcTbpadIVH7ZZL2fOA4BgKY4RPZ+PZM/xYWAMZlwrEQ4Vw7pMSM5Y52ONAiIYX4i8KLcHvjSpn7r11zicn4DFz7g2icnVtIIGQMQ6tToOHducG+z6wJSaHNttj+5pGtUDccaituJzlK0+LSbn3NHgpEws9K6rWxQmIsdC1KZYSixm6ZjJozyH9wtK5n/gSOj6PLHzCmnXJkuWFoIe5sJQpPOfMfutrAh7Dc/vlzD0PdBy2oD4cwKWwI5ApS+w3S0oZ86ryENCiNNy6Hp6JsuA1AfmUHju3qsewkIkftMZPFaD1ulpJpQilbKXr0C6Ev2anPCTWmvFAY/SVpbENtNds59Lfo4A+CQGf1jQLPt2r4l6pLykcR+g1y6K4gFbvFUZ1+MRAxofI1vxwjRnET+K8UjMtpKouSgaT2WQ/672CRD2L5yhdQpgwbki9Liv/O1I8CQah6N7GIFDwBOnDjkC28rHOF16wkvXNpyBZPB4Mb0gFHytsHmc7qFJGFN8///nPr5XwynwoMe6clRbmz9qrTlPXP2PSrlmVmwo017TGaAcgVBxTg0hWMYV1jwCtvJCBMba1Boy2lff03uY64zdr4YdRoJzDF+6d2ych4Ge1Ly2JsNBeRQyYvm2BxEx+LAqXOvd0jn0tJstyQn/bghmDhigbR9WauFHboftUpriFKmdhncMiWXTMKuVn7lw7CLAiE5Yx4W/eWcS6stqlZAqTOSvdZCXFpCm0ymfNHc5Qfzam4z5SLs7dU071fPve2EBLWQnPWUEPYVOtJ83WWJOZ3cu5ctWaikpzVsYqRPEsFLX4VWpPeSolzCqiCVr522dtY+zZWNRrgrO1Hmd5zHnR2DjWzgsZrH1rMr2kvJEqHynks8rzzJw+KwGfqC53t/SEnDmi+gzABOTxm3uVZaxIY4sxLKSxMaQUD2/A3z53HTBPBVbxrd/uUay/5+JiFAKuA461IzgKWDBsCDOry0qoijKH2jGFJZ5Pft3nQCbpQmMq/rH7jHn5Dcjy7F7npPCGV2A8czfPlBRgC/hDWcyXQsx4G33MUw2Cjqy2s8LohR0h/OaH9hTrugMpIQi1D5Sq2ivkvvCqQh+/lS17FnQShrVZozlZk7kF8hkBOXvOqhQmTYQkUHrz6W22FWoJocwRAMitn7jMvYrmEn58aiDbtQVZXVP/A3qk1TAdIEbtM23KyqYQtPv5H/H34mbMo9EFI4uhXIvBxcG0d7nbwgXfr/nPOXdzI0jQ5OI6Qgo30MRQhsBnwCea32H8WiYJW+6f79wP8EP4FfBkbXJ9CQxmBE4RbM90YZKvwKGeX/Xc7373u10rWIybgjJGbbvdy9jmI2Qy39zX1sjv/p6hRSAVT6m926DzUpHOF4YB4Ty3ghsAXUVGs3rsXtf3rOCHQQD6hG6FiIGf5usA+BbOXcNmzt638z4LAV8tTISMCASJ6wx55oIqdrBFkM/Fzn6XYol5J9P7TJxKwKXjAlJ8JiakMKC55lGxSwx2jdEAUVxw8S8rR5hZbBkAzIoRWAXWius5y2Llx+tVD1gUyyqfrKttBdrMhQIRd4dGRzvfBUAmnHvMlmC6JiWR8qGAFByxtHqkneMddVz1MgPOdV3WLFq7v2IUNPWdlCVFx5vQo22dfA6j8BwzpJpzeinhToFOLOeD4H2VoUiBrjz6COv92VnwawwZ4IKBoOYYhSBxVxGbwPsc01TeGNqetZlWyPUsooIVrpdKr2LW4uQJGq1z8x0rycWtco2AY+L2AXc/TF9Kr3n4zfVlNcy/Z/MCAbF7943Rp9V0D8LC0nu+GWd7FjEtBZC7fOQxNaeUqg4xAi1urvagODS3PJQ+r8Nv9QswBwcviwWn5LyPTmhBAaohB0yuz3er1fuUzv8sLPjRgmEITBXYgxmBMmJO3wHiuJjiJgAdS+1glf3dfusJbpbRtVJnBJKL7vMjACXNneBifu63sY0FnFNzr9yRkEC1hQRi5nYmca5thoQW5gi95wLyBlwXyh5dAtH8L0aEF1SNNWknQyDsAGaVrjqibYCbZ4cd+FEUJASoQ4zXNHPrKQO0UAHHYpszIddy6XN1BUIf19lZB5iXMppruaU4s5pHc3/p7x9ltee83wX8qwqoCW5kfRGcRfBqJJ9Bj7mD/iZsrBlGddgIAsDlewzWYkF5UwBzx5Mt5lljTgLg2nKp7huI53rfUR68gzaALMa3aSE0n+fhvv4X/5mzY96LgPMCpAxZRtZ/ouTGZG0Tfs/cWzun63vkIcETKCPzTqnmRldRZy5CjvLC0pMVuDhHbplrTlGibd5JzzTd+pcW0L01fUpI8ChhfxfwAy7AMKxpoA5mFy/qCcecUFBFJL23TFkqN5jr6Lpi7jNth9Vdm5L7EHDADKHM6lYuamyxrPwyJvdTY4xzZ3quR+RaU0SEnkDP0EIYoeFFKWweSBYx7ICLDtGfKbnc6zVl1j1Tds2p2vc63Ro7+gbMoV+VhxovpNqy8mdAz9cg3HMOZwR2nnPm/DPP+FkI+L3EInilZFSo2bnTIcUkT+zNK4RLGyMgKyaVKpIeKaVVT/Gq0Zuf+zg0tCg84REA/AheFqr4ktsOoZfrBSjV5ho677wVZPJZSqcMAcGDQivblAs3rpRVoBrgjjKQSnM/MXr5ezn0OsxmTfjK2OiREuotrSkqVp1FNjcbO2g2KfZHByCiZ0NLmIjqtxTgVo/2utZH/58Rkrd8zmch4EcLtKcAsnBArl6Kl8UxZoBc1lkcLD7G7EAq8WpFI84ntFz+tVW1+SWcfgOUFLco4DAGN5XF9l3tmtoN5a3NKde0XDMB2toeeFpnQgzIE59naQMKVZgpIeWKVyYanQB34mHKLRd9rwiocKfnF0rYiKF0l9AB3RzCDUpD3O17tEQvNf2O0Ohi9Grpz7rAZ8KJI1659ftrvHV23rfec57/LuB3UC/mJYTKI1l3CwqMIuBiRNaQFSZ43ozhe9bMOVzd3mmV9Q6Eq5ILEyc8KuwILSvbWy+rjtpzB7cYLIXgN+Q5AQ4kNBZrKuVXTzaAzjwm+Ob5S81Vaz2Z1vhKRGEXMhDl5SkHYwP/jKl4RkqvAiD0Akpe23DhXq/sjmV/U5e+C/gdy4XBMWVVUu1yIleNqX2vSkm6CiNXnMKlhwa3T1vutxQYRNk4Cfa0Vv0dKFal162PkKvuHsaaW09VDOKcGmOMX8FGSH2VfYGIlBYLrFlCWWoHBYdGbVzoes/NUlNyeS2eO3pUudYLIPfi+1uf+3M8/13A71j1XPjq0HMBDSk+BLypCtPsUUwMoJMmkoKrCISrzQV3XnXKhFms7zx/c1dZ0awcJRDj7wnANfewNsZi8hkmEN6KY3Lp81Z4GKqvQta5zzO2d60CFvMDlFEilIbqMtcVv7teL4Dz/a6mIKVpPoUd7wL+dCZ9F/Cn0+4DCr26pWtsRWgJsFi6QhPMKx1EYLj4jqwhYMn3OruKiRM057kO0xMOxSvFonkC3X92i61zNKd2Vp3Vdc4rjywU8Moo47CqctjuW7xOKL3xQxztOvPNu2jPORVrhQA8GClHjSNrzF54sM6z2PuOZfqsL30X8DuW/yyAwhomoAms2yoY4ZYT/kpPe2cXQZJTl/eN6X0G+GLxfBYIt/cIba1MgM1hgkxtHTTj7nUccwV4sfbGEisXOlBGPqsF1Dji5gpbCHWCL85PoPfqrG+NqW89/45lftOXvgv4CyxfbncdZglsltdvaSpKAEJOCLK+MbJKraq/bCBRJdk1RlcBVg/7tIzTwsMCVmvamH6Xe+Yp1KCi8EbBisOcXG8+Gj7sUw88U6DieWfZqfuuqbtbkeR3wb6NYd8F/DZ63XR2zBhAtVbLEQrVWQQByJQ7Wusp4eDWKh2VLy4XD/yqYi3gbcb/090l4JTFuod757Qf+96DVXDj3sX9rL8woly652DRPUttpD17AlyKaxXQd4G9iaVuPvldwG8m2fEFtzLt0flZ0gpmqlMHWq2x6xxLjTb3n0IoPk+JlLtXLVY6auvJtNC2w81RG+PRcxxT7v2MR1PgXcAfTdEHj5fQBFSxqKw2wI67e21TvkpftwTYuO1usgJZ0yvIM3D/9oR7F+QHL/IzDvcu4M9I3EcNXTpuptCKja+1bbZFVTHynM/cffRams29a+jYq1Z71HO+j/N4Cvwf9VGIgGzMQdgAAAAASUVORK5CYII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4800600"/>
            <a:ext cx="2005013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43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4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9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E2E5-E7E6-4ECF-BC74-136054D97C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acebook.com/pages/Society-for-Range-Management/847398535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twitter.com/rangeland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808"/>
            <a:ext cx="9144000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5625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Society of Commercial Seed Technologists</a:t>
            </a:r>
            <a:endParaRPr lang="en-US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SCSTLogo2cle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89" y="3962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6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SCST Membership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189 RSTs/CVTs/CPTs</a:t>
            </a:r>
          </a:p>
          <a:p>
            <a:r>
              <a:rPr lang="en-US" sz="3600" dirty="0"/>
              <a:t>10 CGTs/RGTs</a:t>
            </a:r>
          </a:p>
          <a:p>
            <a:r>
              <a:rPr lang="en-US" sz="3600" dirty="0"/>
              <a:t>49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428238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062"/>
            <a:ext cx="7024744" cy="1259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Keep up with SCST</a:t>
            </a:r>
            <a:br>
              <a:rPr lang="en-US" sz="4400" b="1" i="1" dirty="0"/>
            </a:br>
            <a:r>
              <a:rPr lang="en-US" sz="4400" i="1" dirty="0"/>
              <a:t>We want to hear from you!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7499" y="3812418"/>
            <a:ext cx="544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Society of Commercial Seed Technologists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7883" y="4946656"/>
            <a:ext cx="414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@</a:t>
            </a:r>
            <a:r>
              <a:rPr lang="en-US" sz="2400" b="1" dirty="0" err="1"/>
              <a:t>SeedTechs</a:t>
            </a:r>
            <a:endParaRPr lang="en-US" sz="2400" b="1" dirty="0"/>
          </a:p>
        </p:txBody>
      </p:sp>
      <p:pic>
        <p:nvPicPr>
          <p:cNvPr id="10" name="Content Placeholder 3" descr="http://ipadhelp.com/wp-content/uploads/2014/02/20-social-media-icons.png">
            <a:hlinkClick r:id="rId2"/>
          </p:cNvPr>
          <p:cNvPicPr/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7" t="9092" r="28690" b="55619"/>
          <a:stretch/>
        </p:blipFill>
        <p:spPr bwMode="auto">
          <a:xfrm>
            <a:off x="2448857" y="3528384"/>
            <a:ext cx="1089025" cy="10922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1" name="Picture 10" descr="http://ipadhelp.com/wp-content/uploads/2014/02/20-social-media-icons.png">
            <a:hlinkClick r:id="rId4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9345" r="74535" b="55727"/>
          <a:stretch/>
        </p:blipFill>
        <p:spPr bwMode="auto">
          <a:xfrm>
            <a:off x="2448858" y="4724400"/>
            <a:ext cx="1089025" cy="1082675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1828800"/>
            <a:ext cx="7620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SCST is now on social media!</a:t>
            </a:r>
          </a:p>
          <a:p>
            <a:pPr algn="ctr"/>
            <a:endParaRPr lang="en-US" sz="1100" b="1" dirty="0"/>
          </a:p>
          <a:p>
            <a:pPr algn="ctr"/>
            <a:r>
              <a:rPr lang="en-US" b="1" dirty="0"/>
              <a:t>Connect with us via Twitter and Facebook to stay updated on events, news, and more. Want to share your pictures with the membership? Send them our way. </a:t>
            </a:r>
            <a:r>
              <a:rPr lang="en-US" sz="2000" b="1" dirty="0"/>
              <a:t>We are here for you.</a:t>
            </a:r>
          </a:p>
        </p:txBody>
      </p:sp>
      <p:pic>
        <p:nvPicPr>
          <p:cNvPr id="13" name="Picture 2" descr="SCSTLogo2cle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6" y="4786046"/>
            <a:ext cx="214823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2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110"/>
            <a:ext cx="7467599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2015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6896785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SCST will participate in the following upcoming events/meetings:</a:t>
            </a:r>
          </a:p>
          <a:p>
            <a:pPr marL="742950" lvl="2" indent="-342900"/>
            <a:r>
              <a:rPr lang="en-US" sz="2400" b="1" dirty="0"/>
              <a:t>2015 OECD Annual Meeting </a:t>
            </a:r>
            <a:br>
              <a:rPr lang="en-US" sz="2000" b="1" dirty="0"/>
            </a:br>
            <a:r>
              <a:rPr lang="en-US" dirty="0"/>
              <a:t>Paris, France, June 4</a:t>
            </a:r>
            <a:r>
              <a:rPr lang="en-US" baseline="30000" dirty="0"/>
              <a:t>th</a:t>
            </a:r>
            <a:r>
              <a:rPr lang="en-US" dirty="0"/>
              <a:t> – 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sz="2400" b="1" dirty="0"/>
              <a:t>ASTA 132</a:t>
            </a:r>
            <a:r>
              <a:rPr lang="en-US" sz="2400" b="1" baseline="30000" dirty="0"/>
              <a:t>st</a:t>
            </a:r>
            <a:r>
              <a:rPr lang="en-US" sz="2400" b="1" dirty="0"/>
              <a:t> Annual Convention</a:t>
            </a:r>
            <a:br>
              <a:rPr lang="en-US" sz="2200" b="1" dirty="0"/>
            </a:br>
            <a:r>
              <a:rPr lang="en-US" dirty="0"/>
              <a:t>Washington, DC, June 17</a:t>
            </a:r>
            <a:r>
              <a:rPr lang="en-US" baseline="30000" dirty="0"/>
              <a:t>th</a:t>
            </a:r>
            <a:r>
              <a:rPr lang="en-US" dirty="0"/>
              <a:t> – 20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sz="2400" b="1" dirty="0"/>
              <a:t>2015 ISTA Annual Meeting </a:t>
            </a:r>
            <a:br>
              <a:rPr lang="en-US" sz="2200" b="1" dirty="0"/>
            </a:br>
            <a:r>
              <a:rPr lang="en-US" dirty="0"/>
              <a:t>Montevideo, UY, June 15</a:t>
            </a:r>
            <a:r>
              <a:rPr lang="en-US" baseline="30000" dirty="0"/>
              <a:t>th</a:t>
            </a:r>
            <a:r>
              <a:rPr lang="en-US" dirty="0"/>
              <a:t> – June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sz="2400" b="1" dirty="0"/>
              <a:t>2015 AOSCA Annual Meeting</a:t>
            </a:r>
            <a:br>
              <a:rPr lang="en-US" sz="2200" b="1" dirty="0"/>
            </a:br>
            <a:r>
              <a:rPr lang="en-US" dirty="0"/>
              <a:t>Vancouver, BC, June 21</a:t>
            </a:r>
            <a:r>
              <a:rPr lang="en-US" baseline="30000" dirty="0"/>
              <a:t>st</a:t>
            </a:r>
            <a:r>
              <a:rPr lang="en-US" dirty="0"/>
              <a:t> – 24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sz="2400" b="1" dirty="0"/>
              <a:t>2015 AASCO Annual Conference</a:t>
            </a:r>
            <a:br>
              <a:rPr lang="en-US" sz="2200" b="1" dirty="0"/>
            </a:br>
            <a:r>
              <a:rPr lang="en-US" dirty="0"/>
              <a:t>St. Louis, MO, July 12</a:t>
            </a:r>
            <a:r>
              <a:rPr lang="en-US" baseline="30000" dirty="0"/>
              <a:t>th</a:t>
            </a:r>
            <a:r>
              <a:rPr lang="en-US" dirty="0"/>
              <a:t> –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sz="2400" b="1" dirty="0"/>
              <a:t>2015 Western Seed Conference</a:t>
            </a:r>
            <a:br>
              <a:rPr lang="en-US" sz="2200" b="1" dirty="0"/>
            </a:br>
            <a:r>
              <a:rPr lang="en-US" dirty="0"/>
              <a:t>Kansas, City, MO, November 7- 10th</a:t>
            </a:r>
          </a:p>
        </p:txBody>
      </p:sp>
      <p:pic>
        <p:nvPicPr>
          <p:cNvPr id="5" name="Picture 2" descr="SCSTLogo2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6" y="4786046"/>
            <a:ext cx="214823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2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11" y="4714043"/>
            <a:ext cx="4552790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04801"/>
            <a:ext cx="7467599" cy="1538554"/>
          </a:xfrm>
        </p:spPr>
        <p:txBody>
          <a:bodyPr>
            <a:noAutofit/>
          </a:bodyPr>
          <a:lstStyle/>
          <a:p>
            <a:pPr algn="ctr"/>
            <a:r>
              <a:rPr lang="en-US" sz="4400" b="1"/>
              <a:t>2016 AOSA/SCST </a:t>
            </a:r>
            <a:r>
              <a:rPr lang="en-US" sz="4400" b="1" dirty="0"/>
              <a:t>Annual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6896785" cy="4343400"/>
          </a:xfrm>
        </p:spPr>
        <p:txBody>
          <a:bodyPr>
            <a:normAutofit/>
          </a:bodyPr>
          <a:lstStyle/>
          <a:p>
            <a:r>
              <a:rPr lang="en-US" sz="2800" b="1" dirty="0"/>
              <a:t>Vancouver, WA June 3-9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41" y="2743200"/>
            <a:ext cx="248709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CSTLogo2cle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6" y="4786046"/>
            <a:ext cx="214823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1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840" y="2286000"/>
            <a:ext cx="8686800" cy="125625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2015 SCST State of the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Neal Foster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President 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2015 SCST Annual Meeting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Tampa Bay, Florida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"/>
            <a:ext cx="2133600" cy="2195245"/>
          </a:xfrm>
          <a:prstGeom prst="rect">
            <a:avLst/>
          </a:prstGeom>
        </p:spPr>
      </p:pic>
      <p:pic>
        <p:nvPicPr>
          <p:cNvPr id="2050" name="Picture 2" descr="SCSTLogo2cle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725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4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01" y="624110"/>
            <a:ext cx="6589199" cy="9760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2014 in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00200"/>
            <a:ext cx="6820585" cy="4419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Western Skies\Dropbox\AOSA-SCST\AOSA-SCST Website\Pictures\Seed Testing Action Shots\cold reading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20314"/>
            <a:ext cx="3659188" cy="27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estern Skies\Dropbox\AOSA-SCST\AOSA-SCST Website\Pictures\Seed Testing Action Shots\leaf tissue in tu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301519" cy="28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estern Skies\Dropbox\AOSA-SCST\AOSA-SCST Website\Pictures\Chris' Cropped Photo\PurpleFlow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50" y="4648200"/>
            <a:ext cx="46376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CSTLogo2cle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6" y="4786046"/>
            <a:ext cx="214823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0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l-web.dropbox.com/get/Western%20Skies%20Strategies%20(1)/SRM%20Powerpoint%20Picts/2013%20First%20ever%20inter%20agency%20range%20meeting.jpg?_subject_uid=269776304&amp;w=AACf8lq-XAOMtHzoMrXebJqZ_nmPrgD-x4TmbVftc_F6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4914" y="4775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AOSA/SCST Annual Meeting; Fargo, ND </a:t>
            </a:r>
          </a:p>
        </p:txBody>
      </p:sp>
      <p:pic>
        <p:nvPicPr>
          <p:cNvPr id="9" name="Picture 2" descr="C:\Users\Western Skies\Dropbox\Western Skies Strategies (1)\AOSA &amp; SCST 2014\Annual Meeting\2014 Annual Meeting - Fargo, ND\AOSA pictures\IMG_28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4" b="12807"/>
          <a:stretch/>
        </p:blipFill>
        <p:spPr bwMode="auto">
          <a:xfrm>
            <a:off x="5691041" y="1118844"/>
            <a:ext cx="3324618" cy="20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88898"/>
            <a:ext cx="3352800" cy="2235200"/>
          </a:xfrm>
          <a:prstGeom prst="rect">
            <a:avLst/>
          </a:prstGeom>
        </p:spPr>
      </p:pic>
      <p:pic>
        <p:nvPicPr>
          <p:cNvPr id="16" name="Picture 4" descr="C:\Users\Western Skies\Dropbox\AOSA-SCST\AOSA-SCST Website\Pictures\Annual Meeting\2014\AOSA\DSC_09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0" y="1295400"/>
            <a:ext cx="309417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estern Skies\Dropbox\AOSA-SCST\AOSA-SCST Website\Pictures\Annual Meeting\2014\DSC02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773498"/>
            <a:ext cx="3750467" cy="21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CSTLogo2cle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6" y="4786046"/>
            <a:ext cx="214823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3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50647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USDA Agricultural Marketing Service (AMS) hosted the inaugural</a:t>
            </a:r>
            <a:r>
              <a:rPr lang="en-US" sz="2400" b="1" dirty="0"/>
              <a:t> </a:t>
            </a:r>
            <a:r>
              <a:rPr lang="en-US" sz="2400" b="1" i="1" dirty="0"/>
              <a:t>“Seed Industry Sector Stakeholder Meeting” </a:t>
            </a:r>
            <a:r>
              <a:rPr lang="en-US" sz="2400" dirty="0"/>
              <a:t>on Jan. 12, 2015; goal of continuing inter-industry and inter-agency dialogue.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5" r="14747" b="36757"/>
          <a:stretch/>
        </p:blipFill>
        <p:spPr>
          <a:xfrm>
            <a:off x="5105400" y="424847"/>
            <a:ext cx="3863236" cy="2806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14091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USDA Stakeholders Meeting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11200" b="20603"/>
          <a:stretch/>
        </p:blipFill>
        <p:spPr>
          <a:xfrm>
            <a:off x="2438400" y="4114800"/>
            <a:ext cx="4732594" cy="2575561"/>
          </a:xfrm>
        </p:spPr>
      </p:pic>
      <p:pic>
        <p:nvPicPr>
          <p:cNvPr id="12" name="Picture 2" descr="SCSTLogo2cle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6" y="4786046"/>
            <a:ext cx="214823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955"/>
            <a:ext cx="6589199" cy="1280890"/>
          </a:xfrm>
        </p:spPr>
        <p:txBody>
          <a:bodyPr/>
          <a:lstStyle/>
          <a:p>
            <a:pPr algn="ctr"/>
            <a:br>
              <a:rPr lang="en-US" b="1" dirty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39447" y="457200"/>
            <a:ext cx="5265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SCST Website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8838" y="1616128"/>
            <a:ext cx="3205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SCST Website Task Force directed  the development and August 2014 launch of the redesigned SCST website.</a:t>
            </a:r>
          </a:p>
        </p:txBody>
      </p:sp>
      <p:pic>
        <p:nvPicPr>
          <p:cNvPr id="10" name="Picture 2" descr="SCSTLogo2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6" y="4786046"/>
            <a:ext cx="214823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1" y="1493520"/>
            <a:ext cx="55787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85996"/>
            <a:ext cx="3962400" cy="20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2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01" y="22860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SCST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294" y="1280846"/>
            <a:ext cx="5208356" cy="3505200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pPr lvl="1"/>
            <a:r>
              <a:rPr lang="en-US" sz="2400" dirty="0"/>
              <a:t>Seed Technologist Training Manual: 17 orders</a:t>
            </a:r>
          </a:p>
          <a:p>
            <a:pPr lvl="1"/>
            <a:r>
              <a:rPr lang="en-US" sz="2400" dirty="0"/>
              <a:t>What is Seed Vigor?: 2 orders</a:t>
            </a:r>
          </a:p>
          <a:p>
            <a:endParaRPr lang="en-US" dirty="0"/>
          </a:p>
        </p:txBody>
      </p:sp>
      <p:pic>
        <p:nvPicPr>
          <p:cNvPr id="10" name="Picture 2" descr="SCSTLogo2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6" y="4786046"/>
            <a:ext cx="214823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40244"/>
            <a:ext cx="2944855" cy="329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Vigor_CD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752600" cy="16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8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110"/>
            <a:ext cx="7467599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Native Seed Discussion Continues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693" y="1466096"/>
            <a:ext cx="626334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5" y="2471738"/>
            <a:ext cx="1883703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33645" y="2209800"/>
            <a:ext cx="689678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April 2015: </a:t>
            </a:r>
            <a:r>
              <a:rPr lang="en-US" sz="2200" dirty="0"/>
              <a:t>SCST conducted meetings with </a:t>
            </a:r>
            <a:r>
              <a:rPr lang="en-US" sz="2200" dirty="0" err="1"/>
              <a:t>with</a:t>
            </a:r>
            <a:r>
              <a:rPr lang="en-US" sz="2200" dirty="0"/>
              <a:t> ASTA President, Andy </a:t>
            </a:r>
            <a:r>
              <a:rPr lang="en-US" sz="2200" dirty="0" err="1"/>
              <a:t>LaVigne</a:t>
            </a:r>
            <a:r>
              <a:rPr lang="en-US" sz="2200" dirty="0"/>
              <a:t>; VP of Gov’t &amp; Regulatory Affairs Jane </a:t>
            </a:r>
            <a:r>
              <a:rPr lang="en-US" sz="2200" dirty="0" err="1"/>
              <a:t>DeMarchi</a:t>
            </a:r>
            <a:r>
              <a:rPr lang="en-US" sz="2200" dirty="0"/>
              <a:t>; SDSU VP for Research &amp; Economic Development Kevin </a:t>
            </a:r>
            <a:r>
              <a:rPr lang="en-US" sz="2200" dirty="0" err="1"/>
              <a:t>Kephart</a:t>
            </a:r>
            <a:r>
              <a:rPr lang="en-US" sz="2200" dirty="0"/>
              <a:t> </a:t>
            </a:r>
            <a:endParaRPr lang="en-US" sz="2200" b="1" dirty="0"/>
          </a:p>
          <a:p>
            <a:r>
              <a:rPr lang="en-US" sz="2400" b="1" dirty="0"/>
              <a:t>Path forward: </a:t>
            </a:r>
            <a:r>
              <a:rPr lang="en-US" sz="2000" dirty="0"/>
              <a:t>A native seed symposium to be hosted by SCST in conjunction with an industry partner meeting/other format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78" y="5333999"/>
            <a:ext cx="4458222" cy="12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STLogo2cle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6" y="4786046"/>
            <a:ext cx="214823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7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432" y="539147"/>
            <a:ext cx="7467599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Joint Publications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693" y="1466096"/>
            <a:ext cx="626334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752600"/>
            <a:ext cx="689678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AOSA &amp; SCST Publications Task Force created to streamline communication between AOSA &amp; SCST and the Seed Technology Journal Committee.</a:t>
            </a:r>
          </a:p>
          <a:p>
            <a:r>
              <a:rPr lang="en-US" b="1" dirty="0"/>
              <a:t>Task force is comprised of executive board members from both AOSA &amp; SCST and focuses on promptly addressing publications issues.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2008963" cy="30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STLogo2cle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6" y="4786046"/>
            <a:ext cx="214823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691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3990</TotalTime>
  <Words>320</Words>
  <Application>Microsoft Office PowerPoint</Application>
  <PresentationFormat>On-screen Show (4:3)</PresentationFormat>
  <Paragraphs>48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Bodoni MT Black</vt:lpstr>
      <vt:lpstr>Bookman Old Style</vt:lpstr>
      <vt:lpstr>Calibri</vt:lpstr>
      <vt:lpstr>Century Gothic</vt:lpstr>
      <vt:lpstr>Courier New</vt:lpstr>
      <vt:lpstr>Lucida Calligraphy</vt:lpstr>
      <vt:lpstr>Wingdings 3</vt:lpstr>
      <vt:lpstr>Theme1</vt:lpstr>
      <vt:lpstr>PowerPoint Presentation</vt:lpstr>
      <vt:lpstr>2015 SCST State of the Society</vt:lpstr>
      <vt:lpstr>2014 in Review</vt:lpstr>
      <vt:lpstr>PowerPoint Presentation</vt:lpstr>
      <vt:lpstr>PowerPoint Presentation</vt:lpstr>
      <vt:lpstr> </vt:lpstr>
      <vt:lpstr>SCST Publications</vt:lpstr>
      <vt:lpstr>Native Seed Discussion Continues</vt:lpstr>
      <vt:lpstr>Joint Publications Task Force</vt:lpstr>
      <vt:lpstr>SCST Membership Numbers</vt:lpstr>
      <vt:lpstr>Keep up with SCST We want to hear from you!</vt:lpstr>
      <vt:lpstr>2015 and Beyond</vt:lpstr>
      <vt:lpstr>2016 AOSA/SCST Annual Meeting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Kelly Polzin</cp:lastModifiedBy>
  <cp:revision>138</cp:revision>
  <dcterms:created xsi:type="dcterms:W3CDTF">2015-01-07T19:06:47Z</dcterms:created>
  <dcterms:modified xsi:type="dcterms:W3CDTF">2016-05-24T22:23:43Z</dcterms:modified>
</cp:coreProperties>
</file>