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0" r:id="rId7"/>
    <p:sldId id="267" r:id="rId8"/>
    <p:sldId id="266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8914E-E773-4BD7-A7D0-25A2DD0D6160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43F22-2B14-49D6-AE96-45FBD396C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01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picture</a:t>
            </a:r>
            <a:r>
              <a:rPr lang="en-US" baseline="0" dirty="0"/>
              <a:t> of SCST in here.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43F22-2B14-49D6-AE96-45FBD396CC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77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70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8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2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3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3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0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0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75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6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D4CEE-3A56-4D75-97AD-E1B9486FAD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1B28-F530-49F8-A523-19D3BE568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rangelands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www.facebook.com/pages/Society-for-Range-Management/847398535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8" y="19235"/>
            <a:ext cx="8892663" cy="4900961"/>
          </a:xfrm>
          <a:prstGeom prst="rect">
            <a:avLst/>
          </a:prstGeom>
        </p:spPr>
      </p:pic>
      <p:pic>
        <p:nvPicPr>
          <p:cNvPr id="10" name="Picture 9" descr="C:\Users\Western Skies\Dropbox\Western Skies Strategies\Kelly Polzin Files\AOSA-SCST\SCST\SCST Logos\SCST Logo w trademar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077" y="5296866"/>
            <a:ext cx="1547412" cy="1514302"/>
          </a:xfrm>
          <a:prstGeom prst="ellipse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-685800" y="4788354"/>
            <a:ext cx="93346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Society of Commercial Seed Technologists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595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Keep up with SCST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680"/>
            <a:ext cx="8229600" cy="21336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SCST is now on social media!</a:t>
            </a:r>
          </a:p>
          <a:p>
            <a:pPr algn="ctr"/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with us via Twitter and Facebook to stay updated on events, news, and more. Want to share your pictures with the membership? Send them our way. </a:t>
            </a:r>
          </a:p>
          <a:p>
            <a:pPr marL="0" indent="0" algn="ctr">
              <a:buNone/>
            </a:pPr>
            <a:endParaRPr lang="en-US" sz="18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US" sz="3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 are here for you.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4038600" y="1306530"/>
            <a:ext cx="1066800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1126" r="14796" b="10584"/>
          <a:stretch/>
        </p:blipFill>
        <p:spPr>
          <a:xfrm>
            <a:off x="341050" y="5129074"/>
            <a:ext cx="1485530" cy="1498913"/>
          </a:xfrm>
          <a:prstGeom prst="ellipse">
            <a:avLst/>
          </a:prstGeom>
        </p:spPr>
      </p:pic>
      <p:pic>
        <p:nvPicPr>
          <p:cNvPr id="7" name="Picture 6" descr="C:\Users\Western Skies\Dropbox\Western Skies Strategies\Kelly Polzin Files\AOSA-SCST\SCST\SCST Logos\SCST Logo w trademar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29075"/>
            <a:ext cx="1485530" cy="149891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" name="Content Placeholder 3" descr="http://ipadhelp.com/wp-content/uploads/2014/02/20-social-media-icons.png">
            <a:hlinkClick r:id="rId4"/>
          </p:cNvPr>
          <p:cNvPicPr/>
          <p:nvPr/>
        </p:nvPicPr>
        <p:blipFill rotWithShape="1">
          <a:blip r:embed="rId5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47" t="9092" r="28690" b="55619"/>
          <a:stretch/>
        </p:blipFill>
        <p:spPr bwMode="auto">
          <a:xfrm>
            <a:off x="1676400" y="3437280"/>
            <a:ext cx="680621" cy="68665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2573175" y="3580550"/>
            <a:ext cx="5560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Society of Commercial Seed Technologists</a:t>
            </a:r>
          </a:p>
        </p:txBody>
      </p:sp>
      <p:pic>
        <p:nvPicPr>
          <p:cNvPr id="10" name="Picture 9" descr="http://ipadhelp.com/wp-content/uploads/2014/02/20-social-media-icons.png">
            <a:hlinkClick r:id="rId6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2" t="9345" r="74535" b="55727"/>
          <a:stretch/>
        </p:blipFill>
        <p:spPr bwMode="auto">
          <a:xfrm>
            <a:off x="1676400" y="4267200"/>
            <a:ext cx="762000" cy="792720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2573175" y="4477907"/>
            <a:ext cx="4148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@</a:t>
            </a:r>
            <a:r>
              <a:rPr lang="en-US" sz="2400" dirty="0" err="1">
                <a:latin typeface="Century Gothic" panose="020B0502020202020204" pitchFamily="34" charset="0"/>
              </a:rPr>
              <a:t>SeedTechs</a:t>
            </a:r>
            <a:r>
              <a:rPr lang="en-US" sz="24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944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726" y="1118402"/>
            <a:ext cx="8229600" cy="4525963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2400" b="1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AOSA will participate in the following upcoming events/meetings:</a:t>
            </a:r>
          </a:p>
          <a:p>
            <a:pPr marL="0" lvl="0" indent="0" algn="ctr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endParaRPr lang="en-US" sz="800" b="1" dirty="0">
              <a:solidFill>
                <a:prstClr val="black"/>
              </a:solidFill>
              <a:latin typeface="Century Gothic" panose="020B050202020202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880" lvl="0" indent="-18288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2016 OECD Annual Meeting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Paris, France June 9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 – 10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endParaRPr lang="en-US" sz="1400" dirty="0">
              <a:solidFill>
                <a:prstClr val="black"/>
              </a:solidFill>
              <a:latin typeface="Century Gothic" panose="020B050202020202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880" lvl="0" indent="-182880" algn="just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en-US" sz="2000" b="1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 ISTA Congress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Tallinn, Estonia, June 15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 – 21st</a:t>
            </a:r>
          </a:p>
          <a:p>
            <a:pPr marL="182880" lvl="0" indent="-182880" algn="just">
              <a:lnSpc>
                <a:spcPct val="11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ASTA 133</a:t>
            </a:r>
            <a:r>
              <a:rPr lang="en-US" sz="2000" b="1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 Annual Convention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Portland, Oregon, June 18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th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- 22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endParaRPr lang="en-US" sz="1400" dirty="0">
              <a:solidFill>
                <a:prstClr val="black"/>
              </a:solidFill>
              <a:latin typeface="Century Gothic" panose="020B050202020202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880" lvl="0" indent="-182880" algn="just">
              <a:lnSpc>
                <a:spcPct val="11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2016 AOSCA Annual Meeting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Park City, Utah, June 26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th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- 29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endParaRPr lang="en-US" sz="1400" dirty="0">
              <a:solidFill>
                <a:prstClr val="black"/>
              </a:solidFill>
              <a:latin typeface="Century Gothic" panose="020B050202020202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880" lvl="0" indent="-182880" algn="just">
              <a:lnSpc>
                <a:spcPct val="11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2016 AASCO Annual Meeting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6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Kalispell, Montana, July 10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th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- 14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endParaRPr lang="en-US" sz="1400" dirty="0">
              <a:solidFill>
                <a:prstClr val="black"/>
              </a:solidFill>
              <a:latin typeface="Century Gothic" panose="020B0502020202020204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82880" lvl="0" indent="-182880" algn="just">
              <a:lnSpc>
                <a:spcPct val="11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2016 Western Seed Conference</a:t>
            </a:r>
          </a:p>
          <a:p>
            <a:pPr marL="0" lvl="0" indent="0" algn="just">
              <a:lnSpc>
                <a:spcPct val="110000"/>
              </a:lnSpc>
              <a:spcBef>
                <a:spcPts val="0"/>
              </a:spcBef>
              <a:buClr>
                <a:prstClr val="black">
                  <a:lumMod val="85000"/>
                  <a:lumOff val="15000"/>
                </a:prstClr>
              </a:buClr>
              <a:buNone/>
            </a:pP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	Kansas City, Missouri, November 5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 – 8</a:t>
            </a:r>
            <a:r>
              <a:rPr lang="en-US" sz="1400" baseline="30000" dirty="0">
                <a:solidFill>
                  <a:prstClr val="black"/>
                </a:solidFill>
                <a:latin typeface="Century Gothic" panose="020B0502020202020204"/>
                <a:ea typeface="Verdana" panose="020B0604030504040204" pitchFamily="34" charset="0"/>
                <a:cs typeface="Verdana" panose="020B0604030504040204" pitchFamily="34" charset="0"/>
              </a:rPr>
              <a:t>th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4038600" y="1306530"/>
            <a:ext cx="1066800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1126" r="14796" b="10584"/>
          <a:stretch/>
        </p:blipFill>
        <p:spPr>
          <a:xfrm>
            <a:off x="341050" y="5129074"/>
            <a:ext cx="1485530" cy="1498913"/>
          </a:xfrm>
          <a:prstGeom prst="ellipse">
            <a:avLst/>
          </a:prstGeom>
        </p:spPr>
      </p:pic>
      <p:pic>
        <p:nvPicPr>
          <p:cNvPr id="7" name="Picture 6" descr="C:\Users\Western Skies\Dropbox\Western Skies Strategies\Kelly Polzin Files\AOSA-SCST\SCST\SCST Logos\SCST Logo w trademar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29075"/>
            <a:ext cx="1485530" cy="149891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592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209800"/>
            <a:ext cx="4648200" cy="2743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6000" b="1" i="1" dirty="0">
                <a:latin typeface="Nella Sue Demo" pitchFamily="2" charset="0"/>
              </a:rPr>
              <a:t>You’re Invited…</a:t>
            </a:r>
            <a:endParaRPr lang="en-US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When: June 17-22, 2017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Where:</a:t>
            </a:r>
            <a:r>
              <a:rPr lang="en-US" dirty="0">
                <a:latin typeface="Century Gothic" panose="020B0502020202020204" pitchFamily="34" charset="0"/>
              </a:rPr>
              <a:t> Denver Renaissance Hotel</a:t>
            </a: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	Denver, Colorado </a:t>
            </a: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Who:</a:t>
            </a:r>
            <a:r>
              <a:rPr lang="en-US" dirty="0">
                <a:latin typeface="Century Gothic" panose="020B0502020202020204" pitchFamily="34" charset="0"/>
              </a:rPr>
              <a:t> Joint Meeting with AOSA, SCST, &amp; International Seed Testing Association (ISTA)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4038600" y="1306530"/>
            <a:ext cx="1066800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:\Users\Western Skies\Dropbox\Western Skies Strategies\Kelly Polzin Files\AOSA-SCST\SCST\SCST Logos\SCST Logo w trademar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29075"/>
            <a:ext cx="1485530" cy="149891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437171"/>
            <a:ext cx="3376656" cy="224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Bild 1" descr="logo sw schattie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57" y="5074696"/>
            <a:ext cx="1674303" cy="167430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Western Skies\Dropbox\Western Skies Strategies\Kelly Polzin Files\AOSA-SCST\SCST\SCST Logos\SCST Logo w trademar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03" y="5159432"/>
            <a:ext cx="1485530" cy="149891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001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0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 AOSA/SCST/ISTA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238806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14400" y="1"/>
            <a:ext cx="137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1126" r="14796" b="10584"/>
          <a:stretch/>
        </p:blipFill>
        <p:spPr>
          <a:xfrm>
            <a:off x="343270" y="533400"/>
            <a:ext cx="2331498" cy="2352502"/>
          </a:xfrm>
          <a:prstGeom prst="ellipse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31111" y="890713"/>
            <a:ext cx="5410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SCST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of the Association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103856" y="4334728"/>
            <a:ext cx="506471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Barbara L. Cleave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President </a:t>
            </a:r>
          </a:p>
          <a:p>
            <a:pPr algn="ctr"/>
            <a:endParaRPr lang="en-US" b="1" dirty="0">
              <a:solidFill>
                <a:schemeClr val="tx1"/>
              </a:solidFill>
              <a:latin typeface="Bodoni MT Black" panose="02070A03080606020203" pitchFamily="18" charset="0"/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SCST</a:t>
            </a:r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Annual Meeting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Portland, Oregon</a:t>
            </a:r>
          </a:p>
        </p:txBody>
      </p:sp>
      <p:pic>
        <p:nvPicPr>
          <p:cNvPr id="8" name="Picture 7" descr="C:\Users\Western Skies\Dropbox\Western Skies Strategies\Kelly Polzin Files\AOSA-SCST\SCST\SCST Logos\SCST Logo w trademar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1" y="4081806"/>
            <a:ext cx="2331498" cy="235250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666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990600"/>
            <a:ext cx="2740174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" y="990600"/>
            <a:ext cx="2504068" cy="1143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771407"/>
            <a:ext cx="5864375" cy="2981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89" y="990600"/>
            <a:ext cx="3897842" cy="26619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3699" y="274329"/>
            <a:ext cx="9147699" cy="597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549" y="53736"/>
            <a:ext cx="7315200" cy="10668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Year in Review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494" y="2733675"/>
            <a:ext cx="2472281" cy="2028825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2" y="2227262"/>
            <a:ext cx="3017308" cy="4525963"/>
          </a:xfrm>
        </p:spPr>
      </p:pic>
    </p:spTree>
    <p:extLst>
      <p:ext uri="{BB962C8B-B14F-4D97-AF65-F5344CB8AC3E}">
        <p14:creationId xmlns:p14="http://schemas.microsoft.com/office/powerpoint/2010/main" val="3238603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4038600" y="1306530"/>
            <a:ext cx="1066800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048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 AOSA/SCST Annual Meeting Tampa Bay, FL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37436"/>
            <a:ext cx="3009398" cy="22971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00400"/>
            <a:ext cx="7315200" cy="3427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3698" y="1143000"/>
            <a:ext cx="5791702" cy="24400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1126" r="14796" b="10584"/>
          <a:stretch/>
        </p:blipFill>
        <p:spPr>
          <a:xfrm>
            <a:off x="-9525" y="5129075"/>
            <a:ext cx="1485530" cy="1498913"/>
          </a:xfrm>
          <a:prstGeom prst="ellipse">
            <a:avLst/>
          </a:prstGeom>
        </p:spPr>
      </p:pic>
      <p:pic>
        <p:nvPicPr>
          <p:cNvPr id="8" name="Picture 7" descr="C:\Users\Western Skies\Dropbox\Western Skies Strategies\Kelly Polzin Files\AOSA-SCST\SCST\SCST Logos\SCST Logo w trademark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045" y="5129076"/>
            <a:ext cx="1485530" cy="149891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AOSA/SCST Joint Website</a:t>
            </a:r>
          </a:p>
        </p:txBody>
      </p:sp>
      <p:pic>
        <p:nvPicPr>
          <p:cNvPr id="4" name="Content Placeholder 3" descr="AOSA/SCST Annual Meeting – Portland, Oregon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t="9209" r="12870"/>
          <a:stretch/>
        </p:blipFill>
        <p:spPr>
          <a:xfrm>
            <a:off x="19050" y="533400"/>
            <a:ext cx="6477000" cy="4648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7407" r="15001" b="5185"/>
          <a:stretch/>
        </p:blipFill>
        <p:spPr>
          <a:xfrm>
            <a:off x="3257550" y="4124324"/>
            <a:ext cx="5029200" cy="2654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96050" y="1262003"/>
            <a:ext cx="28047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AOSA/SCST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Business office along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the help of the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Board of Directors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membership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Directed the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development and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February 2016 launch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joint </a:t>
            </a:r>
          </a:p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SCST/AOSA Website.</a:t>
            </a:r>
          </a:p>
        </p:txBody>
      </p:sp>
      <p:sp>
        <p:nvSpPr>
          <p:cNvPr id="7" name="Rectangle 6"/>
          <p:cNvSpPr/>
          <p:nvPr/>
        </p:nvSpPr>
        <p:spPr>
          <a:xfrm rot="16200000">
            <a:off x="4038600" y="1673381"/>
            <a:ext cx="1066800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1126" r="14796" b="10584"/>
          <a:stretch/>
        </p:blipFill>
        <p:spPr>
          <a:xfrm>
            <a:off x="143245" y="5368612"/>
            <a:ext cx="1485530" cy="1498913"/>
          </a:xfrm>
          <a:prstGeom prst="ellipse">
            <a:avLst/>
          </a:prstGeom>
        </p:spPr>
      </p:pic>
      <p:pic>
        <p:nvPicPr>
          <p:cNvPr id="9" name="Picture 8" descr="C:\Users\Western Skies\Dropbox\Western Skies Strategies\Kelly Polzin Files\AOSA-SCST\SCST\SCST Logos\SCST Logo w trademar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985" y="5368613"/>
            <a:ext cx="1485530" cy="149891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135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ASTA CSS &amp; Seed Expo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5337"/>
            <a:ext cx="4495800" cy="2667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9" y="3163061"/>
            <a:ext cx="5767341" cy="24495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0" y="1285493"/>
            <a:ext cx="2800350" cy="43545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6200000">
            <a:off x="4038600" y="1306530"/>
            <a:ext cx="1066800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1126" r="14796" b="10584"/>
          <a:stretch/>
        </p:blipFill>
        <p:spPr>
          <a:xfrm>
            <a:off x="304800" y="5129072"/>
            <a:ext cx="1485530" cy="1498913"/>
          </a:xfrm>
          <a:prstGeom prst="ellipse">
            <a:avLst/>
          </a:prstGeom>
        </p:spPr>
      </p:pic>
      <p:pic>
        <p:nvPicPr>
          <p:cNvPr id="7" name="Picture 6" descr="C:\Users\Western Skies\Dropbox\Western Skies Strategies\Kelly Polzin Files\AOSA-SCST\SCST\SCST Logos\SCST Logo w trademark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34" y="5132121"/>
            <a:ext cx="1485530" cy="149891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232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Industry Relations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4038600" y="1306530"/>
            <a:ext cx="1066800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9" y="1417638"/>
            <a:ext cx="8491491" cy="3740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1126" r="14796" b="10584"/>
          <a:stretch/>
        </p:blipFill>
        <p:spPr>
          <a:xfrm>
            <a:off x="304800" y="5129072"/>
            <a:ext cx="1485530" cy="1498913"/>
          </a:xfrm>
          <a:prstGeom prst="ellipse">
            <a:avLst/>
          </a:prstGeom>
        </p:spPr>
      </p:pic>
      <p:pic>
        <p:nvPicPr>
          <p:cNvPr id="7" name="Picture 6" descr="C:\Users\Western Skies\Dropbox\Western Skies Strategies\Kelly Polzin Files\AOSA-SCST\SCST\SCST Logos\SCST Logo w trademar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834" y="5132121"/>
            <a:ext cx="1485530" cy="149891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01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SCST Publications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4038600" y="1306530"/>
            <a:ext cx="1066800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1126" r="14796" b="10584"/>
          <a:stretch/>
        </p:blipFill>
        <p:spPr>
          <a:xfrm>
            <a:off x="341050" y="5129074"/>
            <a:ext cx="1485530" cy="1498913"/>
          </a:xfrm>
          <a:prstGeom prst="ellipse">
            <a:avLst/>
          </a:prstGeom>
        </p:spPr>
      </p:pic>
      <p:pic>
        <p:nvPicPr>
          <p:cNvPr id="7" name="Picture 6" descr="C:\Users\Western Skies\Dropbox\Western Skies Strategies\Kelly Polzin Files\AOSA-SCST\SCST\SCST Logos\SCST Logo w trademar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29075"/>
            <a:ext cx="1485530" cy="1498912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1752600"/>
            <a:ext cx="816871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Seed Technologist Training Manual: 8 orders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Seed Technologist Training Manual 2016 updated</a:t>
            </a:r>
          </a:p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Chapter 14: 7 orders</a:t>
            </a:r>
          </a:p>
          <a:p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Seed Technology DVD four volume set: 1 order</a:t>
            </a:r>
          </a:p>
        </p:txBody>
      </p:sp>
    </p:spTree>
    <p:extLst>
      <p:ext uri="{BB962C8B-B14F-4D97-AF65-F5344CB8AC3E}">
        <p14:creationId xmlns:p14="http://schemas.microsoft.com/office/powerpoint/2010/main" val="1538748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SCST Membership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139 RST</a:t>
            </a:r>
          </a:p>
          <a:p>
            <a:pPr marL="0" indent="0" algn="ctr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CVT/CPT</a:t>
            </a:r>
          </a:p>
          <a:p>
            <a:pPr marL="0" indent="0" algn="ctr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29 RGT</a:t>
            </a:r>
          </a:p>
          <a:p>
            <a:pPr marL="0" indent="0" algn="ctr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CGT</a:t>
            </a:r>
          </a:p>
          <a:p>
            <a:pPr marL="0" indent="0" algn="ctr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Research Members</a:t>
            </a:r>
          </a:p>
          <a:p>
            <a:pPr marL="0" indent="0" algn="ctr">
              <a:buNone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44 Associate Members</a:t>
            </a:r>
          </a:p>
        </p:txBody>
      </p:sp>
      <p:sp>
        <p:nvSpPr>
          <p:cNvPr id="4" name="Rectangle 3"/>
          <p:cNvSpPr/>
          <p:nvPr/>
        </p:nvSpPr>
        <p:spPr>
          <a:xfrm rot="16200000">
            <a:off x="4038600" y="1306530"/>
            <a:ext cx="1066800" cy="9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t="11126" r="14796" b="10584"/>
          <a:stretch/>
        </p:blipFill>
        <p:spPr>
          <a:xfrm>
            <a:off x="341050" y="5129074"/>
            <a:ext cx="1485530" cy="1498913"/>
          </a:xfrm>
          <a:prstGeom prst="ellipse">
            <a:avLst/>
          </a:prstGeom>
        </p:spPr>
      </p:pic>
      <p:pic>
        <p:nvPicPr>
          <p:cNvPr id="8" name="Picture 7" descr="C:\Users\Western Skies\Dropbox\Western Skies Strategies\Kelly Polzin Files\AOSA-SCST\SCST\SCST Logos\SCST Logo w trademar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29075"/>
            <a:ext cx="1485530" cy="1498912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824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596</TotalTime>
  <Words>217</Words>
  <Application>Microsoft Office PowerPoint</Application>
  <PresentationFormat>On-screen Show (4:3)</PresentationFormat>
  <Paragraphs>68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Bodoni MT Black</vt:lpstr>
      <vt:lpstr>Calibri</vt:lpstr>
      <vt:lpstr>Century Gothic</vt:lpstr>
      <vt:lpstr>Lucida Calligraphy</vt:lpstr>
      <vt:lpstr>Nella Sue Demo</vt:lpstr>
      <vt:lpstr>Verdana</vt:lpstr>
      <vt:lpstr>Wingdings</vt:lpstr>
      <vt:lpstr>Office Theme</vt:lpstr>
      <vt:lpstr>PowerPoint Presentation</vt:lpstr>
      <vt:lpstr>PowerPoint Presentation</vt:lpstr>
      <vt:lpstr>2015 Year in Review</vt:lpstr>
      <vt:lpstr>2015 AOSA/SCST Annual Meeting Tampa Bay, FL </vt:lpstr>
      <vt:lpstr>AOSA/SCST Joint Website</vt:lpstr>
      <vt:lpstr>ASTA CSS &amp; Seed Expo</vt:lpstr>
      <vt:lpstr>Industry Relations</vt:lpstr>
      <vt:lpstr>SCST Publications</vt:lpstr>
      <vt:lpstr>SCST Membership</vt:lpstr>
      <vt:lpstr>Keep up with SCST</vt:lpstr>
      <vt:lpstr>2016 and Beyond</vt:lpstr>
      <vt:lpstr>2017 AOSA/SCST/ISTA Annual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Western Skies</dc:creator>
  <cp:lastModifiedBy>Kelly Polzin</cp:lastModifiedBy>
  <cp:revision>32</cp:revision>
  <dcterms:created xsi:type="dcterms:W3CDTF">2016-05-12T21:04:36Z</dcterms:created>
  <dcterms:modified xsi:type="dcterms:W3CDTF">2016-06-05T23:27:17Z</dcterms:modified>
</cp:coreProperties>
</file>