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E2F5"/>
          </a:solidFill>
        </a:fill>
      </a:tcStyle>
    </a:wholeTbl>
    <a:band2H>
      <a:tcTxStyle/>
      <a:tcStyle>
        <a:tcBdr/>
        <a:fill>
          <a:solidFill>
            <a:srgbClr val="E7F1FA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EDF0"/>
          </a:solidFill>
        </a:fill>
      </a:tcStyle>
    </a:wholeTbl>
    <a:band2H>
      <a:tcTxStyle/>
      <a:tcStyle>
        <a:tcBdr/>
        <a:fill>
          <a:solidFill>
            <a:srgbClr val="E7F6F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E0DF"/>
          </a:solidFill>
        </a:fill>
      </a:tcStyle>
    </a:wholeTbl>
    <a:band2H>
      <a:tcTxStyle/>
      <a:tcStyle>
        <a:tcBdr/>
        <a:fill>
          <a:solidFill>
            <a:srgbClr val="EAF0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/>
          <p:cNvSpPr/>
          <p:nvPr/>
        </p:nvSpPr>
        <p:spPr>
          <a:xfrm>
            <a:off x="0" y="-2"/>
            <a:ext cx="9144000" cy="4572005"/>
          </a:xfrm>
          <a:prstGeom prst="rect">
            <a:avLst/>
          </a:prstGeom>
          <a:solidFill>
            <a:srgbClr val="1482AC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3" name="Freeform 9"/>
          <p:cNvSpPr/>
          <p:nvPr/>
        </p:nvSpPr>
        <p:spPr>
          <a:xfrm>
            <a:off x="4760" y="-2"/>
            <a:ext cx="9139243" cy="45720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9708"/>
                </a:moveTo>
                <a:lnTo>
                  <a:pt x="21600" y="21161"/>
                </a:lnTo>
                <a:lnTo>
                  <a:pt x="21417" y="21600"/>
                </a:lnTo>
                <a:lnTo>
                  <a:pt x="20958" y="21600"/>
                </a:lnTo>
                <a:cubicBezTo>
                  <a:pt x="21212" y="21244"/>
                  <a:pt x="21411" y="20751"/>
                  <a:pt x="21529" y="20178"/>
                </a:cubicBezTo>
                <a:close/>
                <a:moveTo>
                  <a:pt x="21600" y="18982"/>
                </a:moveTo>
                <a:lnTo>
                  <a:pt x="21600" y="19590"/>
                </a:lnTo>
                <a:lnTo>
                  <a:pt x="21417" y="19693"/>
                </a:lnTo>
                <a:cubicBezTo>
                  <a:pt x="20958" y="20013"/>
                  <a:pt x="20592" y="20713"/>
                  <a:pt x="20419" y="21600"/>
                </a:cubicBezTo>
                <a:lnTo>
                  <a:pt x="20094" y="21600"/>
                </a:lnTo>
                <a:cubicBezTo>
                  <a:pt x="20287" y="20408"/>
                  <a:pt x="20770" y="19466"/>
                  <a:pt x="21381" y="19086"/>
                </a:cubicBezTo>
                <a:close/>
                <a:moveTo>
                  <a:pt x="18010" y="18895"/>
                </a:moveTo>
                <a:lnTo>
                  <a:pt x="18050" y="18903"/>
                </a:lnTo>
                <a:cubicBezTo>
                  <a:pt x="18127" y="18905"/>
                  <a:pt x="18202" y="18919"/>
                  <a:pt x="18276" y="18945"/>
                </a:cubicBezTo>
                <a:cubicBezTo>
                  <a:pt x="18289" y="18943"/>
                  <a:pt x="18302" y="18948"/>
                  <a:pt x="18314" y="18953"/>
                </a:cubicBezTo>
                <a:lnTo>
                  <a:pt x="18315" y="18958"/>
                </a:lnTo>
                <a:cubicBezTo>
                  <a:pt x="19052" y="19202"/>
                  <a:pt x="19651" y="20237"/>
                  <a:pt x="19871" y="21600"/>
                </a:cubicBezTo>
                <a:lnTo>
                  <a:pt x="19546" y="21600"/>
                </a:lnTo>
                <a:cubicBezTo>
                  <a:pt x="19349" y="20586"/>
                  <a:pt x="18899" y="19817"/>
                  <a:pt x="18346" y="19579"/>
                </a:cubicBezTo>
                <a:cubicBezTo>
                  <a:pt x="18428" y="20408"/>
                  <a:pt x="18669" y="21125"/>
                  <a:pt x="19008" y="21600"/>
                </a:cubicBezTo>
                <a:lnTo>
                  <a:pt x="18548" y="21600"/>
                </a:lnTo>
                <a:cubicBezTo>
                  <a:pt x="18274" y="21036"/>
                  <a:pt x="18088" y="20308"/>
                  <a:pt x="18031" y="19500"/>
                </a:cubicBezTo>
                <a:cubicBezTo>
                  <a:pt x="18030" y="19500"/>
                  <a:pt x="18030" y="19500"/>
                  <a:pt x="18030" y="19500"/>
                </a:cubicBezTo>
                <a:lnTo>
                  <a:pt x="18028" y="19468"/>
                </a:lnTo>
                <a:cubicBezTo>
                  <a:pt x="18016" y="19325"/>
                  <a:pt x="18011" y="19179"/>
                  <a:pt x="18011" y="19031"/>
                </a:cubicBezTo>
                <a:cubicBezTo>
                  <a:pt x="18008" y="19005"/>
                  <a:pt x="18007" y="18978"/>
                  <a:pt x="18007" y="18951"/>
                </a:cubicBezTo>
                <a:lnTo>
                  <a:pt x="18009" y="18897"/>
                </a:lnTo>
                <a:lnTo>
                  <a:pt x="18010" y="18897"/>
                </a:lnTo>
                <a:close/>
                <a:moveTo>
                  <a:pt x="17956" y="18895"/>
                </a:moveTo>
                <a:lnTo>
                  <a:pt x="17956" y="18897"/>
                </a:lnTo>
                <a:lnTo>
                  <a:pt x="17958" y="18897"/>
                </a:lnTo>
                <a:lnTo>
                  <a:pt x="17959" y="18951"/>
                </a:lnTo>
                <a:cubicBezTo>
                  <a:pt x="17959" y="18978"/>
                  <a:pt x="17959" y="19005"/>
                  <a:pt x="17956" y="19031"/>
                </a:cubicBezTo>
                <a:cubicBezTo>
                  <a:pt x="17956" y="19179"/>
                  <a:pt x="17950" y="19325"/>
                  <a:pt x="17938" y="19468"/>
                </a:cubicBezTo>
                <a:lnTo>
                  <a:pt x="17937" y="19500"/>
                </a:lnTo>
                <a:cubicBezTo>
                  <a:pt x="17936" y="19500"/>
                  <a:pt x="17936" y="19500"/>
                  <a:pt x="17936" y="19500"/>
                </a:cubicBezTo>
                <a:cubicBezTo>
                  <a:pt x="17878" y="20308"/>
                  <a:pt x="17692" y="21036"/>
                  <a:pt x="17418" y="21600"/>
                </a:cubicBezTo>
                <a:lnTo>
                  <a:pt x="16959" y="21600"/>
                </a:lnTo>
                <a:cubicBezTo>
                  <a:pt x="17297" y="21125"/>
                  <a:pt x="17539" y="20408"/>
                  <a:pt x="17620" y="19579"/>
                </a:cubicBezTo>
                <a:cubicBezTo>
                  <a:pt x="17067" y="19817"/>
                  <a:pt x="16617" y="20586"/>
                  <a:pt x="16420" y="21600"/>
                </a:cubicBezTo>
                <a:lnTo>
                  <a:pt x="16095" y="21600"/>
                </a:lnTo>
                <a:cubicBezTo>
                  <a:pt x="16316" y="20237"/>
                  <a:pt x="16914" y="19202"/>
                  <a:pt x="17652" y="18958"/>
                </a:cubicBezTo>
                <a:lnTo>
                  <a:pt x="17652" y="18953"/>
                </a:lnTo>
                <a:cubicBezTo>
                  <a:pt x="17664" y="18948"/>
                  <a:pt x="17677" y="18943"/>
                  <a:pt x="17690" y="18945"/>
                </a:cubicBezTo>
                <a:cubicBezTo>
                  <a:pt x="17764" y="18919"/>
                  <a:pt x="17839" y="18905"/>
                  <a:pt x="17916" y="18903"/>
                </a:cubicBezTo>
                <a:close/>
                <a:moveTo>
                  <a:pt x="14011" y="18895"/>
                </a:moveTo>
                <a:lnTo>
                  <a:pt x="14051" y="18903"/>
                </a:lnTo>
                <a:cubicBezTo>
                  <a:pt x="14128" y="18905"/>
                  <a:pt x="14203" y="18919"/>
                  <a:pt x="14277" y="18945"/>
                </a:cubicBezTo>
                <a:cubicBezTo>
                  <a:pt x="14290" y="18943"/>
                  <a:pt x="14303" y="18948"/>
                  <a:pt x="14315" y="18953"/>
                </a:cubicBezTo>
                <a:lnTo>
                  <a:pt x="14315" y="18958"/>
                </a:lnTo>
                <a:cubicBezTo>
                  <a:pt x="15053" y="19202"/>
                  <a:pt x="15651" y="20237"/>
                  <a:pt x="15872" y="21600"/>
                </a:cubicBezTo>
                <a:lnTo>
                  <a:pt x="15547" y="21600"/>
                </a:lnTo>
                <a:cubicBezTo>
                  <a:pt x="15350" y="20586"/>
                  <a:pt x="14900" y="19817"/>
                  <a:pt x="14347" y="19579"/>
                </a:cubicBezTo>
                <a:cubicBezTo>
                  <a:pt x="14428" y="20408"/>
                  <a:pt x="14670" y="21125"/>
                  <a:pt x="15008" y="21600"/>
                </a:cubicBezTo>
                <a:lnTo>
                  <a:pt x="14549" y="21600"/>
                </a:lnTo>
                <a:cubicBezTo>
                  <a:pt x="14275" y="21036"/>
                  <a:pt x="14089" y="20308"/>
                  <a:pt x="14031" y="19500"/>
                </a:cubicBezTo>
                <a:cubicBezTo>
                  <a:pt x="14031" y="19500"/>
                  <a:pt x="14031" y="19500"/>
                  <a:pt x="14030" y="19500"/>
                </a:cubicBezTo>
                <a:lnTo>
                  <a:pt x="14029" y="19468"/>
                </a:lnTo>
                <a:cubicBezTo>
                  <a:pt x="14017" y="19325"/>
                  <a:pt x="14011" y="19179"/>
                  <a:pt x="14011" y="19031"/>
                </a:cubicBezTo>
                <a:cubicBezTo>
                  <a:pt x="14008" y="19005"/>
                  <a:pt x="14008" y="18978"/>
                  <a:pt x="14008" y="18951"/>
                </a:cubicBezTo>
                <a:lnTo>
                  <a:pt x="14010" y="18897"/>
                </a:lnTo>
                <a:lnTo>
                  <a:pt x="14011" y="18897"/>
                </a:lnTo>
                <a:close/>
                <a:moveTo>
                  <a:pt x="13957" y="18895"/>
                </a:moveTo>
                <a:lnTo>
                  <a:pt x="13957" y="18897"/>
                </a:lnTo>
                <a:lnTo>
                  <a:pt x="13958" y="18897"/>
                </a:lnTo>
                <a:lnTo>
                  <a:pt x="13960" y="18951"/>
                </a:lnTo>
                <a:cubicBezTo>
                  <a:pt x="13960" y="18978"/>
                  <a:pt x="13959" y="19005"/>
                  <a:pt x="13956" y="19031"/>
                </a:cubicBezTo>
                <a:cubicBezTo>
                  <a:pt x="13956" y="19179"/>
                  <a:pt x="13951" y="19325"/>
                  <a:pt x="13939" y="19468"/>
                </a:cubicBezTo>
                <a:lnTo>
                  <a:pt x="13937" y="19500"/>
                </a:lnTo>
                <a:cubicBezTo>
                  <a:pt x="13937" y="19500"/>
                  <a:pt x="13937" y="19500"/>
                  <a:pt x="13936" y="19500"/>
                </a:cubicBezTo>
                <a:cubicBezTo>
                  <a:pt x="13879" y="20308"/>
                  <a:pt x="13693" y="21036"/>
                  <a:pt x="13419" y="21600"/>
                </a:cubicBezTo>
                <a:lnTo>
                  <a:pt x="12959" y="21600"/>
                </a:lnTo>
                <a:cubicBezTo>
                  <a:pt x="13298" y="21125"/>
                  <a:pt x="13539" y="20408"/>
                  <a:pt x="13621" y="19579"/>
                </a:cubicBezTo>
                <a:cubicBezTo>
                  <a:pt x="13068" y="19817"/>
                  <a:pt x="12618" y="20586"/>
                  <a:pt x="12421" y="21600"/>
                </a:cubicBezTo>
                <a:lnTo>
                  <a:pt x="12096" y="21600"/>
                </a:lnTo>
                <a:cubicBezTo>
                  <a:pt x="12316" y="20237"/>
                  <a:pt x="12915" y="19202"/>
                  <a:pt x="13652" y="18958"/>
                </a:cubicBezTo>
                <a:lnTo>
                  <a:pt x="13653" y="18953"/>
                </a:lnTo>
                <a:cubicBezTo>
                  <a:pt x="13665" y="18948"/>
                  <a:pt x="13678" y="18943"/>
                  <a:pt x="13691" y="18945"/>
                </a:cubicBezTo>
                <a:cubicBezTo>
                  <a:pt x="13765" y="18919"/>
                  <a:pt x="13840" y="18905"/>
                  <a:pt x="13917" y="18903"/>
                </a:cubicBezTo>
                <a:close/>
                <a:moveTo>
                  <a:pt x="10011" y="18895"/>
                </a:moveTo>
                <a:lnTo>
                  <a:pt x="10052" y="18903"/>
                </a:lnTo>
                <a:cubicBezTo>
                  <a:pt x="10128" y="18905"/>
                  <a:pt x="10204" y="18919"/>
                  <a:pt x="10277" y="18945"/>
                </a:cubicBezTo>
                <a:cubicBezTo>
                  <a:pt x="10291" y="18943"/>
                  <a:pt x="10303" y="18948"/>
                  <a:pt x="10316" y="18953"/>
                </a:cubicBezTo>
                <a:lnTo>
                  <a:pt x="10316" y="18958"/>
                </a:lnTo>
                <a:cubicBezTo>
                  <a:pt x="11054" y="19202"/>
                  <a:pt x="11652" y="20237"/>
                  <a:pt x="11873" y="21600"/>
                </a:cubicBezTo>
                <a:lnTo>
                  <a:pt x="11548" y="21600"/>
                </a:lnTo>
                <a:cubicBezTo>
                  <a:pt x="11351" y="20586"/>
                  <a:pt x="10901" y="19817"/>
                  <a:pt x="10348" y="19579"/>
                </a:cubicBezTo>
                <a:cubicBezTo>
                  <a:pt x="10429" y="20408"/>
                  <a:pt x="10671" y="21125"/>
                  <a:pt x="11009" y="21600"/>
                </a:cubicBezTo>
                <a:lnTo>
                  <a:pt x="10550" y="21600"/>
                </a:lnTo>
                <a:cubicBezTo>
                  <a:pt x="10275" y="21036"/>
                  <a:pt x="10090" y="20308"/>
                  <a:pt x="10032" y="19500"/>
                </a:cubicBezTo>
                <a:cubicBezTo>
                  <a:pt x="10032" y="19500"/>
                  <a:pt x="10031" y="19500"/>
                  <a:pt x="10031" y="19500"/>
                </a:cubicBezTo>
                <a:lnTo>
                  <a:pt x="10030" y="19468"/>
                </a:lnTo>
                <a:cubicBezTo>
                  <a:pt x="10018" y="19325"/>
                  <a:pt x="10012" y="19179"/>
                  <a:pt x="10012" y="19031"/>
                </a:cubicBezTo>
                <a:cubicBezTo>
                  <a:pt x="10009" y="19005"/>
                  <a:pt x="10009" y="18978"/>
                  <a:pt x="10009" y="18951"/>
                </a:cubicBezTo>
                <a:lnTo>
                  <a:pt x="10010" y="18897"/>
                </a:lnTo>
                <a:lnTo>
                  <a:pt x="10011" y="18897"/>
                </a:lnTo>
                <a:close/>
                <a:moveTo>
                  <a:pt x="9958" y="18895"/>
                </a:moveTo>
                <a:lnTo>
                  <a:pt x="9958" y="18897"/>
                </a:lnTo>
                <a:lnTo>
                  <a:pt x="9959" y="18897"/>
                </a:lnTo>
                <a:lnTo>
                  <a:pt x="9960" y="18951"/>
                </a:lnTo>
                <a:cubicBezTo>
                  <a:pt x="9960" y="18978"/>
                  <a:pt x="9960" y="19005"/>
                  <a:pt x="9957" y="19031"/>
                </a:cubicBezTo>
                <a:cubicBezTo>
                  <a:pt x="9957" y="19179"/>
                  <a:pt x="9951" y="19325"/>
                  <a:pt x="9939" y="19468"/>
                </a:cubicBezTo>
                <a:lnTo>
                  <a:pt x="9938" y="19500"/>
                </a:lnTo>
                <a:cubicBezTo>
                  <a:pt x="9938" y="19500"/>
                  <a:pt x="9937" y="19500"/>
                  <a:pt x="9937" y="19500"/>
                </a:cubicBezTo>
                <a:cubicBezTo>
                  <a:pt x="9879" y="20308"/>
                  <a:pt x="9694" y="21036"/>
                  <a:pt x="9419" y="21600"/>
                </a:cubicBezTo>
                <a:lnTo>
                  <a:pt x="8960" y="21600"/>
                </a:lnTo>
                <a:cubicBezTo>
                  <a:pt x="9298" y="21125"/>
                  <a:pt x="9540" y="20408"/>
                  <a:pt x="9621" y="19579"/>
                </a:cubicBezTo>
                <a:cubicBezTo>
                  <a:pt x="9068" y="19817"/>
                  <a:pt x="8619" y="20586"/>
                  <a:pt x="8421" y="21600"/>
                </a:cubicBezTo>
                <a:lnTo>
                  <a:pt x="8096" y="21600"/>
                </a:lnTo>
                <a:cubicBezTo>
                  <a:pt x="8317" y="20237"/>
                  <a:pt x="8916" y="19202"/>
                  <a:pt x="9653" y="18958"/>
                </a:cubicBezTo>
                <a:lnTo>
                  <a:pt x="9653" y="18953"/>
                </a:lnTo>
                <a:cubicBezTo>
                  <a:pt x="9666" y="18948"/>
                  <a:pt x="9679" y="18943"/>
                  <a:pt x="9692" y="18945"/>
                </a:cubicBezTo>
                <a:cubicBezTo>
                  <a:pt x="9765" y="18919"/>
                  <a:pt x="9841" y="18905"/>
                  <a:pt x="9917" y="18903"/>
                </a:cubicBezTo>
                <a:close/>
                <a:moveTo>
                  <a:pt x="6012" y="18895"/>
                </a:moveTo>
                <a:lnTo>
                  <a:pt x="6053" y="18903"/>
                </a:lnTo>
                <a:cubicBezTo>
                  <a:pt x="6129" y="18905"/>
                  <a:pt x="6204" y="18919"/>
                  <a:pt x="6278" y="18945"/>
                </a:cubicBezTo>
                <a:cubicBezTo>
                  <a:pt x="6291" y="18943"/>
                  <a:pt x="6304" y="18948"/>
                  <a:pt x="6316" y="18953"/>
                </a:cubicBezTo>
                <a:lnTo>
                  <a:pt x="6317" y="18958"/>
                </a:lnTo>
                <a:cubicBezTo>
                  <a:pt x="7054" y="19202"/>
                  <a:pt x="7653" y="20237"/>
                  <a:pt x="7873" y="21600"/>
                </a:cubicBezTo>
                <a:lnTo>
                  <a:pt x="7548" y="21600"/>
                </a:lnTo>
                <a:cubicBezTo>
                  <a:pt x="7351" y="20586"/>
                  <a:pt x="6901" y="19817"/>
                  <a:pt x="6348" y="19579"/>
                </a:cubicBezTo>
                <a:cubicBezTo>
                  <a:pt x="6430" y="20408"/>
                  <a:pt x="6671" y="21125"/>
                  <a:pt x="7010" y="21600"/>
                </a:cubicBezTo>
                <a:lnTo>
                  <a:pt x="6551" y="21600"/>
                </a:lnTo>
                <a:cubicBezTo>
                  <a:pt x="6276" y="21036"/>
                  <a:pt x="6090" y="20308"/>
                  <a:pt x="6033" y="19500"/>
                </a:cubicBezTo>
                <a:cubicBezTo>
                  <a:pt x="6032" y="19500"/>
                  <a:pt x="6032" y="19500"/>
                  <a:pt x="6032" y="19500"/>
                </a:cubicBezTo>
                <a:lnTo>
                  <a:pt x="6030" y="19468"/>
                </a:lnTo>
                <a:cubicBezTo>
                  <a:pt x="6018" y="19325"/>
                  <a:pt x="6013" y="19179"/>
                  <a:pt x="6013" y="19031"/>
                </a:cubicBezTo>
                <a:cubicBezTo>
                  <a:pt x="6010" y="19005"/>
                  <a:pt x="6010" y="18978"/>
                  <a:pt x="6010" y="18951"/>
                </a:cubicBezTo>
                <a:lnTo>
                  <a:pt x="6011" y="18897"/>
                </a:lnTo>
                <a:lnTo>
                  <a:pt x="6012" y="18897"/>
                </a:lnTo>
                <a:close/>
                <a:moveTo>
                  <a:pt x="5958" y="18895"/>
                </a:moveTo>
                <a:lnTo>
                  <a:pt x="5958" y="18897"/>
                </a:lnTo>
                <a:lnTo>
                  <a:pt x="5960" y="18897"/>
                </a:lnTo>
                <a:lnTo>
                  <a:pt x="5961" y="18951"/>
                </a:lnTo>
                <a:cubicBezTo>
                  <a:pt x="5961" y="18978"/>
                  <a:pt x="5961" y="19005"/>
                  <a:pt x="5958" y="19031"/>
                </a:cubicBezTo>
                <a:cubicBezTo>
                  <a:pt x="5958" y="19179"/>
                  <a:pt x="5952" y="19325"/>
                  <a:pt x="5940" y="19468"/>
                </a:cubicBezTo>
                <a:lnTo>
                  <a:pt x="5939" y="19500"/>
                </a:lnTo>
                <a:cubicBezTo>
                  <a:pt x="5938" y="19500"/>
                  <a:pt x="5938" y="19500"/>
                  <a:pt x="5938" y="19500"/>
                </a:cubicBezTo>
                <a:cubicBezTo>
                  <a:pt x="5880" y="20308"/>
                  <a:pt x="5694" y="21036"/>
                  <a:pt x="5420" y="21600"/>
                </a:cubicBezTo>
                <a:lnTo>
                  <a:pt x="4961" y="21600"/>
                </a:lnTo>
                <a:cubicBezTo>
                  <a:pt x="5299" y="21125"/>
                  <a:pt x="5541" y="20408"/>
                  <a:pt x="5622" y="19579"/>
                </a:cubicBezTo>
                <a:cubicBezTo>
                  <a:pt x="5069" y="19817"/>
                  <a:pt x="4619" y="20586"/>
                  <a:pt x="4422" y="21600"/>
                </a:cubicBezTo>
                <a:lnTo>
                  <a:pt x="4097" y="21600"/>
                </a:lnTo>
                <a:cubicBezTo>
                  <a:pt x="4318" y="20237"/>
                  <a:pt x="4916" y="19202"/>
                  <a:pt x="5654" y="18958"/>
                </a:cubicBezTo>
                <a:lnTo>
                  <a:pt x="5654" y="18953"/>
                </a:lnTo>
                <a:cubicBezTo>
                  <a:pt x="5667" y="18948"/>
                  <a:pt x="5679" y="18943"/>
                  <a:pt x="5692" y="18945"/>
                </a:cubicBezTo>
                <a:cubicBezTo>
                  <a:pt x="5766" y="18919"/>
                  <a:pt x="5841" y="18905"/>
                  <a:pt x="5918" y="18903"/>
                </a:cubicBezTo>
                <a:close/>
                <a:moveTo>
                  <a:pt x="2013" y="18895"/>
                </a:moveTo>
                <a:lnTo>
                  <a:pt x="2053" y="18903"/>
                </a:lnTo>
                <a:cubicBezTo>
                  <a:pt x="2130" y="18905"/>
                  <a:pt x="2205" y="18919"/>
                  <a:pt x="2279" y="18945"/>
                </a:cubicBezTo>
                <a:cubicBezTo>
                  <a:pt x="2292" y="18943"/>
                  <a:pt x="2305" y="18948"/>
                  <a:pt x="2317" y="18953"/>
                </a:cubicBezTo>
                <a:lnTo>
                  <a:pt x="2317" y="18958"/>
                </a:lnTo>
                <a:cubicBezTo>
                  <a:pt x="3055" y="19202"/>
                  <a:pt x="3654" y="20237"/>
                  <a:pt x="3874" y="21600"/>
                </a:cubicBezTo>
                <a:lnTo>
                  <a:pt x="3549" y="21600"/>
                </a:lnTo>
                <a:cubicBezTo>
                  <a:pt x="3352" y="20586"/>
                  <a:pt x="2902" y="19817"/>
                  <a:pt x="2349" y="19579"/>
                </a:cubicBezTo>
                <a:cubicBezTo>
                  <a:pt x="2431" y="20408"/>
                  <a:pt x="2672" y="21125"/>
                  <a:pt x="3010" y="21600"/>
                </a:cubicBezTo>
                <a:lnTo>
                  <a:pt x="2551" y="21600"/>
                </a:lnTo>
                <a:cubicBezTo>
                  <a:pt x="2277" y="21036"/>
                  <a:pt x="2091" y="20308"/>
                  <a:pt x="2034" y="19500"/>
                </a:cubicBezTo>
                <a:cubicBezTo>
                  <a:pt x="2033" y="19500"/>
                  <a:pt x="2033" y="19500"/>
                  <a:pt x="2032" y="19500"/>
                </a:cubicBezTo>
                <a:lnTo>
                  <a:pt x="2031" y="19468"/>
                </a:lnTo>
                <a:cubicBezTo>
                  <a:pt x="2019" y="19325"/>
                  <a:pt x="2013" y="19179"/>
                  <a:pt x="2013" y="19031"/>
                </a:cubicBezTo>
                <a:cubicBezTo>
                  <a:pt x="2010" y="19005"/>
                  <a:pt x="2010" y="18978"/>
                  <a:pt x="2010" y="18951"/>
                </a:cubicBezTo>
                <a:lnTo>
                  <a:pt x="2012" y="18897"/>
                </a:lnTo>
                <a:lnTo>
                  <a:pt x="2013" y="18897"/>
                </a:lnTo>
                <a:close/>
                <a:moveTo>
                  <a:pt x="1959" y="18895"/>
                </a:moveTo>
                <a:lnTo>
                  <a:pt x="1959" y="18897"/>
                </a:lnTo>
                <a:lnTo>
                  <a:pt x="1960" y="18897"/>
                </a:lnTo>
                <a:lnTo>
                  <a:pt x="1962" y="18951"/>
                </a:lnTo>
                <a:cubicBezTo>
                  <a:pt x="1962" y="18978"/>
                  <a:pt x="1962" y="19005"/>
                  <a:pt x="1959" y="19031"/>
                </a:cubicBezTo>
                <a:cubicBezTo>
                  <a:pt x="1959" y="19179"/>
                  <a:pt x="1953" y="19325"/>
                  <a:pt x="1941" y="19468"/>
                </a:cubicBezTo>
                <a:lnTo>
                  <a:pt x="1940" y="19500"/>
                </a:lnTo>
                <a:cubicBezTo>
                  <a:pt x="1939" y="19500"/>
                  <a:pt x="1939" y="19500"/>
                  <a:pt x="1938" y="19500"/>
                </a:cubicBezTo>
                <a:cubicBezTo>
                  <a:pt x="1881" y="20308"/>
                  <a:pt x="1695" y="21036"/>
                  <a:pt x="1421" y="21600"/>
                </a:cubicBezTo>
                <a:lnTo>
                  <a:pt x="962" y="21600"/>
                </a:lnTo>
                <a:cubicBezTo>
                  <a:pt x="1300" y="21125"/>
                  <a:pt x="1541" y="20408"/>
                  <a:pt x="1623" y="19579"/>
                </a:cubicBezTo>
                <a:cubicBezTo>
                  <a:pt x="1070" y="19817"/>
                  <a:pt x="620" y="20586"/>
                  <a:pt x="423" y="21600"/>
                </a:cubicBezTo>
                <a:lnTo>
                  <a:pt x="98" y="21600"/>
                </a:lnTo>
                <a:cubicBezTo>
                  <a:pt x="318" y="20237"/>
                  <a:pt x="917" y="19202"/>
                  <a:pt x="1655" y="18958"/>
                </a:cubicBezTo>
                <a:lnTo>
                  <a:pt x="1655" y="18953"/>
                </a:lnTo>
                <a:cubicBezTo>
                  <a:pt x="1667" y="18948"/>
                  <a:pt x="1680" y="18943"/>
                  <a:pt x="1693" y="18945"/>
                </a:cubicBezTo>
                <a:cubicBezTo>
                  <a:pt x="1767" y="18919"/>
                  <a:pt x="1842" y="18905"/>
                  <a:pt x="1919" y="18903"/>
                </a:cubicBezTo>
                <a:close/>
                <a:moveTo>
                  <a:pt x="19630" y="15614"/>
                </a:moveTo>
                <a:cubicBezTo>
                  <a:pt x="18980" y="15891"/>
                  <a:pt x="18472" y="16898"/>
                  <a:pt x="18346" y="18168"/>
                </a:cubicBezTo>
                <a:cubicBezTo>
                  <a:pt x="18997" y="17890"/>
                  <a:pt x="19504" y="16884"/>
                  <a:pt x="19630" y="15614"/>
                </a:cubicBezTo>
                <a:close/>
                <a:moveTo>
                  <a:pt x="16336" y="15614"/>
                </a:moveTo>
                <a:cubicBezTo>
                  <a:pt x="16462" y="16884"/>
                  <a:pt x="16970" y="17890"/>
                  <a:pt x="17620" y="18168"/>
                </a:cubicBezTo>
                <a:cubicBezTo>
                  <a:pt x="17494" y="16898"/>
                  <a:pt x="16986" y="15891"/>
                  <a:pt x="16336" y="15614"/>
                </a:cubicBezTo>
                <a:close/>
                <a:moveTo>
                  <a:pt x="15631" y="15614"/>
                </a:moveTo>
                <a:cubicBezTo>
                  <a:pt x="14981" y="15891"/>
                  <a:pt x="14473" y="16898"/>
                  <a:pt x="14347" y="18168"/>
                </a:cubicBezTo>
                <a:cubicBezTo>
                  <a:pt x="14997" y="17890"/>
                  <a:pt x="15505" y="16884"/>
                  <a:pt x="15631" y="15614"/>
                </a:cubicBezTo>
                <a:close/>
                <a:moveTo>
                  <a:pt x="12337" y="15614"/>
                </a:moveTo>
                <a:cubicBezTo>
                  <a:pt x="12463" y="16884"/>
                  <a:pt x="12970" y="17890"/>
                  <a:pt x="13621" y="18168"/>
                </a:cubicBezTo>
                <a:cubicBezTo>
                  <a:pt x="13495" y="16898"/>
                  <a:pt x="12987" y="15891"/>
                  <a:pt x="12337" y="15614"/>
                </a:cubicBezTo>
                <a:close/>
                <a:moveTo>
                  <a:pt x="11632" y="15614"/>
                </a:moveTo>
                <a:cubicBezTo>
                  <a:pt x="10981" y="15891"/>
                  <a:pt x="10474" y="16898"/>
                  <a:pt x="10348" y="18168"/>
                </a:cubicBezTo>
                <a:cubicBezTo>
                  <a:pt x="10998" y="17890"/>
                  <a:pt x="11506" y="16884"/>
                  <a:pt x="11632" y="15614"/>
                </a:cubicBezTo>
                <a:close/>
                <a:moveTo>
                  <a:pt x="8337" y="15614"/>
                </a:moveTo>
                <a:cubicBezTo>
                  <a:pt x="8463" y="16884"/>
                  <a:pt x="8971" y="17890"/>
                  <a:pt x="9621" y="18168"/>
                </a:cubicBezTo>
                <a:cubicBezTo>
                  <a:pt x="9496" y="16898"/>
                  <a:pt x="8988" y="15891"/>
                  <a:pt x="8337" y="15614"/>
                </a:cubicBezTo>
                <a:close/>
                <a:moveTo>
                  <a:pt x="7632" y="15614"/>
                </a:moveTo>
                <a:cubicBezTo>
                  <a:pt x="6982" y="15891"/>
                  <a:pt x="6474" y="16898"/>
                  <a:pt x="6348" y="18168"/>
                </a:cubicBezTo>
                <a:cubicBezTo>
                  <a:pt x="6999" y="17890"/>
                  <a:pt x="7507" y="16884"/>
                  <a:pt x="7632" y="15614"/>
                </a:cubicBezTo>
                <a:close/>
                <a:moveTo>
                  <a:pt x="4338" y="15614"/>
                </a:moveTo>
                <a:cubicBezTo>
                  <a:pt x="4464" y="16884"/>
                  <a:pt x="4972" y="17890"/>
                  <a:pt x="5622" y="18168"/>
                </a:cubicBezTo>
                <a:cubicBezTo>
                  <a:pt x="5496" y="16898"/>
                  <a:pt x="4989" y="15891"/>
                  <a:pt x="4338" y="15614"/>
                </a:cubicBezTo>
                <a:close/>
                <a:moveTo>
                  <a:pt x="3633" y="15614"/>
                </a:moveTo>
                <a:cubicBezTo>
                  <a:pt x="2983" y="15891"/>
                  <a:pt x="2475" y="16898"/>
                  <a:pt x="2349" y="18168"/>
                </a:cubicBezTo>
                <a:cubicBezTo>
                  <a:pt x="2999" y="17890"/>
                  <a:pt x="3507" y="16884"/>
                  <a:pt x="3633" y="15614"/>
                </a:cubicBezTo>
                <a:close/>
                <a:moveTo>
                  <a:pt x="339" y="15614"/>
                </a:moveTo>
                <a:cubicBezTo>
                  <a:pt x="465" y="16884"/>
                  <a:pt x="973" y="17890"/>
                  <a:pt x="1623" y="18168"/>
                </a:cubicBezTo>
                <a:cubicBezTo>
                  <a:pt x="1497" y="16898"/>
                  <a:pt x="989" y="15891"/>
                  <a:pt x="339" y="15614"/>
                </a:cubicBezTo>
                <a:close/>
                <a:moveTo>
                  <a:pt x="19999" y="14935"/>
                </a:moveTo>
                <a:lnTo>
                  <a:pt x="20039" y="14942"/>
                </a:lnTo>
                <a:cubicBezTo>
                  <a:pt x="20116" y="14945"/>
                  <a:pt x="20191" y="14959"/>
                  <a:pt x="20265" y="14985"/>
                </a:cubicBezTo>
                <a:cubicBezTo>
                  <a:pt x="20278" y="14983"/>
                  <a:pt x="20291" y="14987"/>
                  <a:pt x="20303" y="14992"/>
                </a:cubicBezTo>
                <a:lnTo>
                  <a:pt x="20304" y="14998"/>
                </a:lnTo>
                <a:cubicBezTo>
                  <a:pt x="20834" y="15172"/>
                  <a:pt x="21292" y="15751"/>
                  <a:pt x="21590" y="16565"/>
                </a:cubicBezTo>
                <a:lnTo>
                  <a:pt x="21600" y="16597"/>
                </a:lnTo>
                <a:lnTo>
                  <a:pt x="21600" y="18029"/>
                </a:lnTo>
                <a:lnTo>
                  <a:pt x="21555" y="17705"/>
                </a:lnTo>
                <a:cubicBezTo>
                  <a:pt x="21364" y="16657"/>
                  <a:pt x="20904" y="15856"/>
                  <a:pt x="20335" y="15614"/>
                </a:cubicBezTo>
                <a:cubicBezTo>
                  <a:pt x="20445" y="16725"/>
                  <a:pt x="20848" y="17635"/>
                  <a:pt x="21383" y="18030"/>
                </a:cubicBezTo>
                <a:lnTo>
                  <a:pt x="21600" y="18156"/>
                </a:lnTo>
                <a:lnTo>
                  <a:pt x="21600" y="18759"/>
                </a:lnTo>
                <a:lnTo>
                  <a:pt x="21342" y="18632"/>
                </a:lnTo>
                <a:cubicBezTo>
                  <a:pt x="20645" y="18171"/>
                  <a:pt x="20124" y="16983"/>
                  <a:pt x="20020" y="15535"/>
                </a:cubicBezTo>
                <a:cubicBezTo>
                  <a:pt x="20019" y="15535"/>
                  <a:pt x="20019" y="15535"/>
                  <a:pt x="20019" y="15535"/>
                </a:cubicBezTo>
                <a:lnTo>
                  <a:pt x="20017" y="15504"/>
                </a:lnTo>
                <a:cubicBezTo>
                  <a:pt x="20005" y="15362"/>
                  <a:pt x="20000" y="15217"/>
                  <a:pt x="20000" y="15070"/>
                </a:cubicBezTo>
                <a:cubicBezTo>
                  <a:pt x="19997" y="15044"/>
                  <a:pt x="19996" y="15017"/>
                  <a:pt x="19996" y="14991"/>
                </a:cubicBezTo>
                <a:lnTo>
                  <a:pt x="19998" y="14937"/>
                </a:lnTo>
                <a:lnTo>
                  <a:pt x="19999" y="14937"/>
                </a:lnTo>
                <a:close/>
                <a:moveTo>
                  <a:pt x="19967" y="14935"/>
                </a:moveTo>
                <a:lnTo>
                  <a:pt x="19967" y="14937"/>
                </a:lnTo>
                <a:lnTo>
                  <a:pt x="19968" y="14937"/>
                </a:lnTo>
                <a:lnTo>
                  <a:pt x="19969" y="14991"/>
                </a:lnTo>
                <a:cubicBezTo>
                  <a:pt x="19969" y="15017"/>
                  <a:pt x="19969" y="15044"/>
                  <a:pt x="19966" y="15070"/>
                </a:cubicBezTo>
                <a:cubicBezTo>
                  <a:pt x="19966" y="15217"/>
                  <a:pt x="19960" y="15362"/>
                  <a:pt x="19948" y="15504"/>
                </a:cubicBezTo>
                <a:lnTo>
                  <a:pt x="19947" y="15535"/>
                </a:lnTo>
                <a:cubicBezTo>
                  <a:pt x="19947" y="15535"/>
                  <a:pt x="19946" y="15535"/>
                  <a:pt x="19946" y="15535"/>
                </a:cubicBezTo>
                <a:cubicBezTo>
                  <a:pt x="19827" y="17189"/>
                  <a:pt x="19163" y="18505"/>
                  <a:pt x="18315" y="18784"/>
                </a:cubicBezTo>
                <a:lnTo>
                  <a:pt x="18314" y="18789"/>
                </a:lnTo>
                <a:cubicBezTo>
                  <a:pt x="18302" y="18794"/>
                  <a:pt x="18289" y="18798"/>
                  <a:pt x="18276" y="18796"/>
                </a:cubicBezTo>
                <a:cubicBezTo>
                  <a:pt x="18202" y="18822"/>
                  <a:pt x="18127" y="18836"/>
                  <a:pt x="18050" y="18839"/>
                </a:cubicBezTo>
                <a:lnTo>
                  <a:pt x="18010" y="18846"/>
                </a:lnTo>
                <a:lnTo>
                  <a:pt x="18010" y="18844"/>
                </a:lnTo>
                <a:lnTo>
                  <a:pt x="18009" y="18844"/>
                </a:lnTo>
                <a:cubicBezTo>
                  <a:pt x="18007" y="18827"/>
                  <a:pt x="18007" y="18809"/>
                  <a:pt x="18007" y="18791"/>
                </a:cubicBezTo>
                <a:cubicBezTo>
                  <a:pt x="18007" y="18764"/>
                  <a:pt x="18008" y="18737"/>
                  <a:pt x="18011" y="18711"/>
                </a:cubicBezTo>
                <a:cubicBezTo>
                  <a:pt x="18011" y="18564"/>
                  <a:pt x="18016" y="18419"/>
                  <a:pt x="18028" y="18278"/>
                </a:cubicBezTo>
                <a:lnTo>
                  <a:pt x="18030" y="18246"/>
                </a:lnTo>
                <a:cubicBezTo>
                  <a:pt x="18030" y="18246"/>
                  <a:pt x="18030" y="18246"/>
                  <a:pt x="18031" y="18246"/>
                </a:cubicBezTo>
                <a:cubicBezTo>
                  <a:pt x="18150" y="16592"/>
                  <a:pt x="18814" y="15276"/>
                  <a:pt x="19662" y="14998"/>
                </a:cubicBezTo>
                <a:lnTo>
                  <a:pt x="19662" y="14992"/>
                </a:lnTo>
                <a:cubicBezTo>
                  <a:pt x="19675" y="14987"/>
                  <a:pt x="19687" y="14983"/>
                  <a:pt x="19701" y="14985"/>
                </a:cubicBezTo>
                <a:cubicBezTo>
                  <a:pt x="19774" y="14959"/>
                  <a:pt x="19850" y="14945"/>
                  <a:pt x="19926" y="14942"/>
                </a:cubicBezTo>
                <a:close/>
                <a:moveTo>
                  <a:pt x="16000" y="14935"/>
                </a:moveTo>
                <a:lnTo>
                  <a:pt x="16040" y="14942"/>
                </a:lnTo>
                <a:cubicBezTo>
                  <a:pt x="16117" y="14945"/>
                  <a:pt x="16192" y="14959"/>
                  <a:pt x="16266" y="14985"/>
                </a:cubicBezTo>
                <a:cubicBezTo>
                  <a:pt x="16279" y="14983"/>
                  <a:pt x="16292" y="14987"/>
                  <a:pt x="16304" y="14992"/>
                </a:cubicBezTo>
                <a:lnTo>
                  <a:pt x="16304" y="14998"/>
                </a:lnTo>
                <a:cubicBezTo>
                  <a:pt x="17153" y="15276"/>
                  <a:pt x="17817" y="16592"/>
                  <a:pt x="17936" y="18246"/>
                </a:cubicBezTo>
                <a:cubicBezTo>
                  <a:pt x="17936" y="18246"/>
                  <a:pt x="17936" y="18246"/>
                  <a:pt x="17937" y="18246"/>
                </a:cubicBezTo>
                <a:lnTo>
                  <a:pt x="17938" y="18278"/>
                </a:lnTo>
                <a:cubicBezTo>
                  <a:pt x="17950" y="18419"/>
                  <a:pt x="17956" y="18564"/>
                  <a:pt x="17956" y="18711"/>
                </a:cubicBezTo>
                <a:cubicBezTo>
                  <a:pt x="17959" y="18737"/>
                  <a:pt x="17959" y="18764"/>
                  <a:pt x="17959" y="18791"/>
                </a:cubicBezTo>
                <a:cubicBezTo>
                  <a:pt x="17959" y="18809"/>
                  <a:pt x="17959" y="18827"/>
                  <a:pt x="17958" y="18844"/>
                </a:cubicBezTo>
                <a:lnTo>
                  <a:pt x="17956" y="18844"/>
                </a:lnTo>
                <a:lnTo>
                  <a:pt x="17956" y="18846"/>
                </a:lnTo>
                <a:lnTo>
                  <a:pt x="17916" y="18839"/>
                </a:lnTo>
                <a:cubicBezTo>
                  <a:pt x="17839" y="18836"/>
                  <a:pt x="17764" y="18822"/>
                  <a:pt x="17690" y="18796"/>
                </a:cubicBezTo>
                <a:cubicBezTo>
                  <a:pt x="17677" y="18798"/>
                  <a:pt x="17664" y="18794"/>
                  <a:pt x="17652" y="18789"/>
                </a:cubicBezTo>
                <a:lnTo>
                  <a:pt x="17652" y="18784"/>
                </a:lnTo>
                <a:cubicBezTo>
                  <a:pt x="16804" y="18505"/>
                  <a:pt x="16139" y="17189"/>
                  <a:pt x="16021" y="15535"/>
                </a:cubicBezTo>
                <a:cubicBezTo>
                  <a:pt x="16020" y="15535"/>
                  <a:pt x="16020" y="15535"/>
                  <a:pt x="16019" y="15535"/>
                </a:cubicBezTo>
                <a:lnTo>
                  <a:pt x="16018" y="15504"/>
                </a:lnTo>
                <a:cubicBezTo>
                  <a:pt x="16006" y="15362"/>
                  <a:pt x="16000" y="15217"/>
                  <a:pt x="16000" y="15070"/>
                </a:cubicBezTo>
                <a:cubicBezTo>
                  <a:pt x="15997" y="15044"/>
                  <a:pt x="15997" y="15017"/>
                  <a:pt x="15997" y="14991"/>
                </a:cubicBezTo>
                <a:lnTo>
                  <a:pt x="15999" y="14937"/>
                </a:lnTo>
                <a:lnTo>
                  <a:pt x="16000" y="14937"/>
                </a:lnTo>
                <a:close/>
                <a:moveTo>
                  <a:pt x="15967" y="14935"/>
                </a:moveTo>
                <a:lnTo>
                  <a:pt x="15967" y="14937"/>
                </a:lnTo>
                <a:lnTo>
                  <a:pt x="15968" y="14937"/>
                </a:lnTo>
                <a:lnTo>
                  <a:pt x="15970" y="14991"/>
                </a:lnTo>
                <a:cubicBezTo>
                  <a:pt x="15970" y="15017"/>
                  <a:pt x="15970" y="15044"/>
                  <a:pt x="15967" y="15070"/>
                </a:cubicBezTo>
                <a:cubicBezTo>
                  <a:pt x="15967" y="15217"/>
                  <a:pt x="15961" y="15362"/>
                  <a:pt x="15949" y="15504"/>
                </a:cubicBezTo>
                <a:lnTo>
                  <a:pt x="15948" y="15535"/>
                </a:lnTo>
                <a:cubicBezTo>
                  <a:pt x="15947" y="15535"/>
                  <a:pt x="15947" y="15535"/>
                  <a:pt x="15947" y="15535"/>
                </a:cubicBezTo>
                <a:cubicBezTo>
                  <a:pt x="15828" y="17189"/>
                  <a:pt x="15163" y="18505"/>
                  <a:pt x="14315" y="18784"/>
                </a:cubicBezTo>
                <a:lnTo>
                  <a:pt x="14315" y="18789"/>
                </a:lnTo>
                <a:cubicBezTo>
                  <a:pt x="14303" y="18794"/>
                  <a:pt x="14290" y="18798"/>
                  <a:pt x="14277" y="18796"/>
                </a:cubicBezTo>
                <a:cubicBezTo>
                  <a:pt x="14203" y="18822"/>
                  <a:pt x="14128" y="18836"/>
                  <a:pt x="14051" y="18839"/>
                </a:cubicBezTo>
                <a:lnTo>
                  <a:pt x="14011" y="18846"/>
                </a:lnTo>
                <a:lnTo>
                  <a:pt x="14011" y="18844"/>
                </a:lnTo>
                <a:lnTo>
                  <a:pt x="14010" y="18844"/>
                </a:lnTo>
                <a:cubicBezTo>
                  <a:pt x="14008" y="18827"/>
                  <a:pt x="14008" y="18809"/>
                  <a:pt x="14008" y="18791"/>
                </a:cubicBezTo>
                <a:cubicBezTo>
                  <a:pt x="14008" y="18764"/>
                  <a:pt x="14008" y="18737"/>
                  <a:pt x="14011" y="18711"/>
                </a:cubicBezTo>
                <a:cubicBezTo>
                  <a:pt x="14011" y="18564"/>
                  <a:pt x="14017" y="18419"/>
                  <a:pt x="14029" y="18278"/>
                </a:cubicBezTo>
                <a:lnTo>
                  <a:pt x="14030" y="18246"/>
                </a:lnTo>
                <a:cubicBezTo>
                  <a:pt x="14031" y="18246"/>
                  <a:pt x="14031" y="18246"/>
                  <a:pt x="14031" y="18246"/>
                </a:cubicBezTo>
                <a:cubicBezTo>
                  <a:pt x="14150" y="16592"/>
                  <a:pt x="14814" y="15276"/>
                  <a:pt x="15663" y="14998"/>
                </a:cubicBezTo>
                <a:lnTo>
                  <a:pt x="15663" y="14992"/>
                </a:lnTo>
                <a:cubicBezTo>
                  <a:pt x="15675" y="14987"/>
                  <a:pt x="15688" y="14983"/>
                  <a:pt x="15701" y="14985"/>
                </a:cubicBezTo>
                <a:cubicBezTo>
                  <a:pt x="15775" y="14959"/>
                  <a:pt x="15850" y="14945"/>
                  <a:pt x="15927" y="14942"/>
                </a:cubicBezTo>
                <a:close/>
                <a:moveTo>
                  <a:pt x="12001" y="14935"/>
                </a:moveTo>
                <a:lnTo>
                  <a:pt x="12041" y="14942"/>
                </a:lnTo>
                <a:cubicBezTo>
                  <a:pt x="12117" y="14945"/>
                  <a:pt x="12193" y="14959"/>
                  <a:pt x="12267" y="14985"/>
                </a:cubicBezTo>
                <a:cubicBezTo>
                  <a:pt x="12280" y="14983"/>
                  <a:pt x="12292" y="14987"/>
                  <a:pt x="12305" y="14992"/>
                </a:cubicBezTo>
                <a:lnTo>
                  <a:pt x="12305" y="14998"/>
                </a:lnTo>
                <a:cubicBezTo>
                  <a:pt x="13153" y="15276"/>
                  <a:pt x="13817" y="16592"/>
                  <a:pt x="13936" y="18246"/>
                </a:cubicBezTo>
                <a:cubicBezTo>
                  <a:pt x="13937" y="18246"/>
                  <a:pt x="13937" y="18246"/>
                  <a:pt x="13937" y="18246"/>
                </a:cubicBezTo>
                <a:lnTo>
                  <a:pt x="13939" y="18278"/>
                </a:lnTo>
                <a:cubicBezTo>
                  <a:pt x="13951" y="18419"/>
                  <a:pt x="13956" y="18564"/>
                  <a:pt x="13956" y="18711"/>
                </a:cubicBezTo>
                <a:cubicBezTo>
                  <a:pt x="13959" y="18737"/>
                  <a:pt x="13960" y="18764"/>
                  <a:pt x="13960" y="18791"/>
                </a:cubicBezTo>
                <a:cubicBezTo>
                  <a:pt x="13960" y="18809"/>
                  <a:pt x="13960" y="18827"/>
                  <a:pt x="13958" y="18844"/>
                </a:cubicBezTo>
                <a:lnTo>
                  <a:pt x="13957" y="18844"/>
                </a:lnTo>
                <a:lnTo>
                  <a:pt x="13957" y="18846"/>
                </a:lnTo>
                <a:lnTo>
                  <a:pt x="13917" y="18839"/>
                </a:lnTo>
                <a:cubicBezTo>
                  <a:pt x="13840" y="18836"/>
                  <a:pt x="13765" y="18822"/>
                  <a:pt x="13691" y="18796"/>
                </a:cubicBezTo>
                <a:cubicBezTo>
                  <a:pt x="13678" y="18798"/>
                  <a:pt x="13665" y="18794"/>
                  <a:pt x="13653" y="18789"/>
                </a:cubicBezTo>
                <a:lnTo>
                  <a:pt x="13652" y="18784"/>
                </a:lnTo>
                <a:cubicBezTo>
                  <a:pt x="12804" y="18505"/>
                  <a:pt x="12140" y="17189"/>
                  <a:pt x="12021" y="15535"/>
                </a:cubicBezTo>
                <a:cubicBezTo>
                  <a:pt x="12021" y="15535"/>
                  <a:pt x="12020" y="15535"/>
                  <a:pt x="12020" y="15535"/>
                </a:cubicBezTo>
                <a:lnTo>
                  <a:pt x="12019" y="15504"/>
                </a:lnTo>
                <a:cubicBezTo>
                  <a:pt x="12007" y="15362"/>
                  <a:pt x="12001" y="15217"/>
                  <a:pt x="12001" y="15070"/>
                </a:cubicBezTo>
                <a:cubicBezTo>
                  <a:pt x="11998" y="15044"/>
                  <a:pt x="11998" y="15017"/>
                  <a:pt x="11998" y="14991"/>
                </a:cubicBezTo>
                <a:lnTo>
                  <a:pt x="11999" y="14937"/>
                </a:lnTo>
                <a:lnTo>
                  <a:pt x="12000" y="14937"/>
                </a:lnTo>
                <a:close/>
                <a:moveTo>
                  <a:pt x="11968" y="14935"/>
                </a:moveTo>
                <a:lnTo>
                  <a:pt x="11968" y="14937"/>
                </a:lnTo>
                <a:lnTo>
                  <a:pt x="11969" y="14937"/>
                </a:lnTo>
                <a:lnTo>
                  <a:pt x="11971" y="14991"/>
                </a:lnTo>
                <a:cubicBezTo>
                  <a:pt x="11971" y="15017"/>
                  <a:pt x="11970" y="15044"/>
                  <a:pt x="11967" y="15070"/>
                </a:cubicBezTo>
                <a:cubicBezTo>
                  <a:pt x="11967" y="15217"/>
                  <a:pt x="11962" y="15362"/>
                  <a:pt x="11950" y="15504"/>
                </a:cubicBezTo>
                <a:lnTo>
                  <a:pt x="11948" y="15535"/>
                </a:lnTo>
                <a:cubicBezTo>
                  <a:pt x="11948" y="15535"/>
                  <a:pt x="11948" y="15535"/>
                  <a:pt x="11947" y="15535"/>
                </a:cubicBezTo>
                <a:cubicBezTo>
                  <a:pt x="11828" y="17189"/>
                  <a:pt x="11164" y="18505"/>
                  <a:pt x="10316" y="18784"/>
                </a:cubicBezTo>
                <a:lnTo>
                  <a:pt x="10316" y="18789"/>
                </a:lnTo>
                <a:cubicBezTo>
                  <a:pt x="10303" y="18794"/>
                  <a:pt x="10291" y="18798"/>
                  <a:pt x="10277" y="18796"/>
                </a:cubicBezTo>
                <a:cubicBezTo>
                  <a:pt x="10204" y="18822"/>
                  <a:pt x="10128" y="18836"/>
                  <a:pt x="10052" y="18839"/>
                </a:cubicBezTo>
                <a:lnTo>
                  <a:pt x="10011" y="18846"/>
                </a:lnTo>
                <a:lnTo>
                  <a:pt x="10011" y="18844"/>
                </a:lnTo>
                <a:lnTo>
                  <a:pt x="10010" y="18844"/>
                </a:lnTo>
                <a:cubicBezTo>
                  <a:pt x="10009" y="18827"/>
                  <a:pt x="10009" y="18809"/>
                  <a:pt x="10009" y="18791"/>
                </a:cubicBezTo>
                <a:cubicBezTo>
                  <a:pt x="10009" y="18764"/>
                  <a:pt x="10009" y="18737"/>
                  <a:pt x="10012" y="18711"/>
                </a:cubicBezTo>
                <a:cubicBezTo>
                  <a:pt x="10012" y="18564"/>
                  <a:pt x="10018" y="18419"/>
                  <a:pt x="10030" y="18278"/>
                </a:cubicBezTo>
                <a:lnTo>
                  <a:pt x="10031" y="18246"/>
                </a:lnTo>
                <a:cubicBezTo>
                  <a:pt x="10031" y="18246"/>
                  <a:pt x="10032" y="18246"/>
                  <a:pt x="10032" y="18246"/>
                </a:cubicBezTo>
                <a:cubicBezTo>
                  <a:pt x="10151" y="16592"/>
                  <a:pt x="10815" y="15276"/>
                  <a:pt x="11663" y="14998"/>
                </a:cubicBezTo>
                <a:lnTo>
                  <a:pt x="11664" y="14992"/>
                </a:lnTo>
                <a:cubicBezTo>
                  <a:pt x="11676" y="14987"/>
                  <a:pt x="11689" y="14983"/>
                  <a:pt x="11702" y="14985"/>
                </a:cubicBezTo>
                <a:cubicBezTo>
                  <a:pt x="11776" y="14959"/>
                  <a:pt x="11851" y="14945"/>
                  <a:pt x="11928" y="14942"/>
                </a:cubicBezTo>
                <a:close/>
                <a:moveTo>
                  <a:pt x="8001" y="14935"/>
                </a:moveTo>
                <a:lnTo>
                  <a:pt x="8042" y="14942"/>
                </a:lnTo>
                <a:cubicBezTo>
                  <a:pt x="8118" y="14945"/>
                  <a:pt x="8194" y="14959"/>
                  <a:pt x="8267" y="14985"/>
                </a:cubicBezTo>
                <a:cubicBezTo>
                  <a:pt x="8280" y="14983"/>
                  <a:pt x="8293" y="14987"/>
                  <a:pt x="8306" y="14992"/>
                </a:cubicBezTo>
                <a:lnTo>
                  <a:pt x="8306" y="14998"/>
                </a:lnTo>
                <a:cubicBezTo>
                  <a:pt x="9154" y="15276"/>
                  <a:pt x="9818" y="16592"/>
                  <a:pt x="9937" y="18246"/>
                </a:cubicBezTo>
                <a:cubicBezTo>
                  <a:pt x="9937" y="18246"/>
                  <a:pt x="9938" y="18246"/>
                  <a:pt x="9938" y="18246"/>
                </a:cubicBezTo>
                <a:lnTo>
                  <a:pt x="9939" y="18278"/>
                </a:lnTo>
                <a:cubicBezTo>
                  <a:pt x="9951" y="18419"/>
                  <a:pt x="9957" y="18564"/>
                  <a:pt x="9957" y="18711"/>
                </a:cubicBezTo>
                <a:cubicBezTo>
                  <a:pt x="9960" y="18737"/>
                  <a:pt x="9960" y="18764"/>
                  <a:pt x="9960" y="18791"/>
                </a:cubicBezTo>
                <a:cubicBezTo>
                  <a:pt x="9960" y="18809"/>
                  <a:pt x="9960" y="18827"/>
                  <a:pt x="9959" y="18844"/>
                </a:cubicBezTo>
                <a:lnTo>
                  <a:pt x="9958" y="18844"/>
                </a:lnTo>
                <a:lnTo>
                  <a:pt x="9958" y="18846"/>
                </a:lnTo>
                <a:lnTo>
                  <a:pt x="9917" y="18839"/>
                </a:lnTo>
                <a:cubicBezTo>
                  <a:pt x="9841" y="18836"/>
                  <a:pt x="9765" y="18822"/>
                  <a:pt x="9692" y="18796"/>
                </a:cubicBezTo>
                <a:cubicBezTo>
                  <a:pt x="9679" y="18798"/>
                  <a:pt x="9666" y="18794"/>
                  <a:pt x="9653" y="18789"/>
                </a:cubicBezTo>
                <a:lnTo>
                  <a:pt x="9653" y="18784"/>
                </a:lnTo>
                <a:cubicBezTo>
                  <a:pt x="8805" y="18505"/>
                  <a:pt x="8141" y="17189"/>
                  <a:pt x="8022" y="15535"/>
                </a:cubicBezTo>
                <a:cubicBezTo>
                  <a:pt x="8022" y="15535"/>
                  <a:pt x="8021" y="15535"/>
                  <a:pt x="8021" y="15535"/>
                </a:cubicBezTo>
                <a:lnTo>
                  <a:pt x="8019" y="15504"/>
                </a:lnTo>
                <a:cubicBezTo>
                  <a:pt x="8008" y="15362"/>
                  <a:pt x="8002" y="15217"/>
                  <a:pt x="8002" y="15070"/>
                </a:cubicBezTo>
                <a:cubicBezTo>
                  <a:pt x="7999" y="15044"/>
                  <a:pt x="7999" y="15017"/>
                  <a:pt x="7999" y="14991"/>
                </a:cubicBezTo>
                <a:lnTo>
                  <a:pt x="8000" y="14937"/>
                </a:lnTo>
                <a:lnTo>
                  <a:pt x="8001" y="14937"/>
                </a:lnTo>
                <a:close/>
                <a:moveTo>
                  <a:pt x="7969" y="14935"/>
                </a:moveTo>
                <a:lnTo>
                  <a:pt x="7969" y="14937"/>
                </a:lnTo>
                <a:lnTo>
                  <a:pt x="7970" y="14937"/>
                </a:lnTo>
                <a:lnTo>
                  <a:pt x="7971" y="14991"/>
                </a:lnTo>
                <a:cubicBezTo>
                  <a:pt x="7971" y="15017"/>
                  <a:pt x="7971" y="15044"/>
                  <a:pt x="7968" y="15070"/>
                </a:cubicBezTo>
                <a:cubicBezTo>
                  <a:pt x="7968" y="15217"/>
                  <a:pt x="7962" y="15362"/>
                  <a:pt x="7950" y="15504"/>
                </a:cubicBezTo>
                <a:lnTo>
                  <a:pt x="7949" y="15535"/>
                </a:lnTo>
                <a:cubicBezTo>
                  <a:pt x="7949" y="15535"/>
                  <a:pt x="7948" y="15535"/>
                  <a:pt x="7948" y="15535"/>
                </a:cubicBezTo>
                <a:cubicBezTo>
                  <a:pt x="7829" y="17189"/>
                  <a:pt x="7165" y="18505"/>
                  <a:pt x="6317" y="18784"/>
                </a:cubicBezTo>
                <a:lnTo>
                  <a:pt x="6316" y="18789"/>
                </a:lnTo>
                <a:cubicBezTo>
                  <a:pt x="6304" y="18794"/>
                  <a:pt x="6291" y="18798"/>
                  <a:pt x="6278" y="18796"/>
                </a:cubicBezTo>
                <a:cubicBezTo>
                  <a:pt x="6204" y="18822"/>
                  <a:pt x="6129" y="18836"/>
                  <a:pt x="6053" y="18839"/>
                </a:cubicBezTo>
                <a:lnTo>
                  <a:pt x="6012" y="18846"/>
                </a:lnTo>
                <a:lnTo>
                  <a:pt x="6012" y="18844"/>
                </a:lnTo>
                <a:lnTo>
                  <a:pt x="6011" y="18844"/>
                </a:lnTo>
                <a:cubicBezTo>
                  <a:pt x="6010" y="18827"/>
                  <a:pt x="6010" y="18809"/>
                  <a:pt x="6010" y="18791"/>
                </a:cubicBezTo>
                <a:cubicBezTo>
                  <a:pt x="6010" y="18764"/>
                  <a:pt x="6010" y="18737"/>
                  <a:pt x="6013" y="18711"/>
                </a:cubicBezTo>
                <a:cubicBezTo>
                  <a:pt x="6013" y="18564"/>
                  <a:pt x="6018" y="18419"/>
                  <a:pt x="6030" y="18278"/>
                </a:cubicBezTo>
                <a:lnTo>
                  <a:pt x="6032" y="18246"/>
                </a:lnTo>
                <a:cubicBezTo>
                  <a:pt x="6032" y="18246"/>
                  <a:pt x="6032" y="18246"/>
                  <a:pt x="6033" y="18246"/>
                </a:cubicBezTo>
                <a:cubicBezTo>
                  <a:pt x="6152" y="16592"/>
                  <a:pt x="6816" y="15276"/>
                  <a:pt x="7664" y="14998"/>
                </a:cubicBezTo>
                <a:lnTo>
                  <a:pt x="7664" y="14992"/>
                </a:lnTo>
                <a:cubicBezTo>
                  <a:pt x="7677" y="14987"/>
                  <a:pt x="7689" y="14983"/>
                  <a:pt x="7703" y="14985"/>
                </a:cubicBezTo>
                <a:cubicBezTo>
                  <a:pt x="7776" y="14959"/>
                  <a:pt x="7852" y="14945"/>
                  <a:pt x="7928" y="14942"/>
                </a:cubicBezTo>
                <a:close/>
                <a:moveTo>
                  <a:pt x="4002" y="14935"/>
                </a:moveTo>
                <a:lnTo>
                  <a:pt x="4042" y="14942"/>
                </a:lnTo>
                <a:cubicBezTo>
                  <a:pt x="4119" y="14945"/>
                  <a:pt x="4194" y="14959"/>
                  <a:pt x="4268" y="14985"/>
                </a:cubicBezTo>
                <a:cubicBezTo>
                  <a:pt x="4281" y="14983"/>
                  <a:pt x="4294" y="14987"/>
                  <a:pt x="4306" y="14992"/>
                </a:cubicBezTo>
                <a:lnTo>
                  <a:pt x="4307" y="14998"/>
                </a:lnTo>
                <a:cubicBezTo>
                  <a:pt x="5155" y="15276"/>
                  <a:pt x="5819" y="16592"/>
                  <a:pt x="5938" y="18246"/>
                </a:cubicBezTo>
                <a:cubicBezTo>
                  <a:pt x="5938" y="18246"/>
                  <a:pt x="5938" y="18246"/>
                  <a:pt x="5939" y="18246"/>
                </a:cubicBezTo>
                <a:lnTo>
                  <a:pt x="5940" y="18278"/>
                </a:lnTo>
                <a:cubicBezTo>
                  <a:pt x="5952" y="18419"/>
                  <a:pt x="5958" y="18564"/>
                  <a:pt x="5958" y="18711"/>
                </a:cubicBezTo>
                <a:cubicBezTo>
                  <a:pt x="5961" y="18737"/>
                  <a:pt x="5961" y="18764"/>
                  <a:pt x="5961" y="18791"/>
                </a:cubicBezTo>
                <a:cubicBezTo>
                  <a:pt x="5961" y="18809"/>
                  <a:pt x="5961" y="18827"/>
                  <a:pt x="5960" y="18844"/>
                </a:cubicBezTo>
                <a:lnTo>
                  <a:pt x="5958" y="18844"/>
                </a:lnTo>
                <a:lnTo>
                  <a:pt x="5958" y="18846"/>
                </a:lnTo>
                <a:lnTo>
                  <a:pt x="5918" y="18839"/>
                </a:lnTo>
                <a:cubicBezTo>
                  <a:pt x="5841" y="18836"/>
                  <a:pt x="5766" y="18822"/>
                  <a:pt x="5692" y="18796"/>
                </a:cubicBezTo>
                <a:cubicBezTo>
                  <a:pt x="5679" y="18798"/>
                  <a:pt x="5667" y="18794"/>
                  <a:pt x="5654" y="18789"/>
                </a:cubicBezTo>
                <a:lnTo>
                  <a:pt x="5654" y="18784"/>
                </a:lnTo>
                <a:cubicBezTo>
                  <a:pt x="4806" y="18505"/>
                  <a:pt x="4141" y="17189"/>
                  <a:pt x="4023" y="15535"/>
                </a:cubicBezTo>
                <a:cubicBezTo>
                  <a:pt x="4022" y="15535"/>
                  <a:pt x="4022" y="15535"/>
                  <a:pt x="4021" y="15535"/>
                </a:cubicBezTo>
                <a:lnTo>
                  <a:pt x="4020" y="15504"/>
                </a:lnTo>
                <a:cubicBezTo>
                  <a:pt x="4008" y="15362"/>
                  <a:pt x="4002" y="15217"/>
                  <a:pt x="4003" y="15070"/>
                </a:cubicBezTo>
                <a:cubicBezTo>
                  <a:pt x="3999" y="15044"/>
                  <a:pt x="3999" y="15017"/>
                  <a:pt x="3999" y="14991"/>
                </a:cubicBezTo>
                <a:lnTo>
                  <a:pt x="4001" y="14937"/>
                </a:lnTo>
                <a:lnTo>
                  <a:pt x="4002" y="14937"/>
                </a:lnTo>
                <a:close/>
                <a:moveTo>
                  <a:pt x="3969" y="14935"/>
                </a:moveTo>
                <a:lnTo>
                  <a:pt x="3969" y="14937"/>
                </a:lnTo>
                <a:lnTo>
                  <a:pt x="3971" y="14937"/>
                </a:lnTo>
                <a:lnTo>
                  <a:pt x="3972" y="14991"/>
                </a:lnTo>
                <a:cubicBezTo>
                  <a:pt x="3972" y="15017"/>
                  <a:pt x="3972" y="15044"/>
                  <a:pt x="3969" y="15070"/>
                </a:cubicBezTo>
                <a:cubicBezTo>
                  <a:pt x="3969" y="15217"/>
                  <a:pt x="3963" y="15362"/>
                  <a:pt x="3951" y="15504"/>
                </a:cubicBezTo>
                <a:lnTo>
                  <a:pt x="3950" y="15535"/>
                </a:lnTo>
                <a:cubicBezTo>
                  <a:pt x="3949" y="15535"/>
                  <a:pt x="3949" y="15535"/>
                  <a:pt x="3949" y="15535"/>
                </a:cubicBezTo>
                <a:cubicBezTo>
                  <a:pt x="3830" y="17189"/>
                  <a:pt x="3166" y="18505"/>
                  <a:pt x="2317" y="18784"/>
                </a:cubicBezTo>
                <a:lnTo>
                  <a:pt x="2317" y="18789"/>
                </a:lnTo>
                <a:cubicBezTo>
                  <a:pt x="2305" y="18794"/>
                  <a:pt x="2292" y="18798"/>
                  <a:pt x="2279" y="18796"/>
                </a:cubicBezTo>
                <a:cubicBezTo>
                  <a:pt x="2205" y="18822"/>
                  <a:pt x="2130" y="18836"/>
                  <a:pt x="2053" y="18839"/>
                </a:cubicBezTo>
                <a:lnTo>
                  <a:pt x="2013" y="18846"/>
                </a:lnTo>
                <a:lnTo>
                  <a:pt x="2013" y="18844"/>
                </a:lnTo>
                <a:lnTo>
                  <a:pt x="2012" y="18844"/>
                </a:lnTo>
                <a:cubicBezTo>
                  <a:pt x="2010" y="18827"/>
                  <a:pt x="2010" y="18809"/>
                  <a:pt x="2010" y="18791"/>
                </a:cubicBezTo>
                <a:cubicBezTo>
                  <a:pt x="2010" y="18764"/>
                  <a:pt x="2010" y="18737"/>
                  <a:pt x="2013" y="18711"/>
                </a:cubicBezTo>
                <a:cubicBezTo>
                  <a:pt x="2013" y="18564"/>
                  <a:pt x="2019" y="18419"/>
                  <a:pt x="2031" y="18278"/>
                </a:cubicBezTo>
                <a:lnTo>
                  <a:pt x="2032" y="18246"/>
                </a:lnTo>
                <a:cubicBezTo>
                  <a:pt x="2033" y="18246"/>
                  <a:pt x="2033" y="18246"/>
                  <a:pt x="2034" y="18246"/>
                </a:cubicBezTo>
                <a:cubicBezTo>
                  <a:pt x="2152" y="16592"/>
                  <a:pt x="2817" y="15276"/>
                  <a:pt x="3665" y="14998"/>
                </a:cubicBezTo>
                <a:lnTo>
                  <a:pt x="3665" y="14992"/>
                </a:lnTo>
                <a:cubicBezTo>
                  <a:pt x="3678" y="14987"/>
                  <a:pt x="3690" y="14983"/>
                  <a:pt x="3703" y="14985"/>
                </a:cubicBezTo>
                <a:cubicBezTo>
                  <a:pt x="3777" y="14959"/>
                  <a:pt x="3852" y="14945"/>
                  <a:pt x="3929" y="14942"/>
                </a:cubicBezTo>
                <a:close/>
                <a:moveTo>
                  <a:pt x="3" y="14935"/>
                </a:moveTo>
                <a:lnTo>
                  <a:pt x="43" y="14942"/>
                </a:lnTo>
                <a:cubicBezTo>
                  <a:pt x="120" y="14945"/>
                  <a:pt x="195" y="14959"/>
                  <a:pt x="269" y="14985"/>
                </a:cubicBezTo>
                <a:cubicBezTo>
                  <a:pt x="282" y="14983"/>
                  <a:pt x="294" y="14987"/>
                  <a:pt x="307" y="14992"/>
                </a:cubicBezTo>
                <a:lnTo>
                  <a:pt x="307" y="14998"/>
                </a:lnTo>
                <a:cubicBezTo>
                  <a:pt x="1155" y="15276"/>
                  <a:pt x="1820" y="16592"/>
                  <a:pt x="1938" y="18246"/>
                </a:cubicBezTo>
                <a:cubicBezTo>
                  <a:pt x="1939" y="18246"/>
                  <a:pt x="1939" y="18246"/>
                  <a:pt x="1940" y="18246"/>
                </a:cubicBezTo>
                <a:lnTo>
                  <a:pt x="1941" y="18278"/>
                </a:lnTo>
                <a:cubicBezTo>
                  <a:pt x="1953" y="18419"/>
                  <a:pt x="1959" y="18564"/>
                  <a:pt x="1959" y="18711"/>
                </a:cubicBezTo>
                <a:cubicBezTo>
                  <a:pt x="1962" y="18737"/>
                  <a:pt x="1962" y="18764"/>
                  <a:pt x="1962" y="18791"/>
                </a:cubicBezTo>
                <a:cubicBezTo>
                  <a:pt x="1962" y="18809"/>
                  <a:pt x="1962" y="18827"/>
                  <a:pt x="1960" y="18844"/>
                </a:cubicBezTo>
                <a:lnTo>
                  <a:pt x="1959" y="18844"/>
                </a:lnTo>
                <a:lnTo>
                  <a:pt x="1959" y="18846"/>
                </a:lnTo>
                <a:lnTo>
                  <a:pt x="1919" y="18839"/>
                </a:lnTo>
                <a:cubicBezTo>
                  <a:pt x="1842" y="18836"/>
                  <a:pt x="1767" y="18822"/>
                  <a:pt x="1693" y="18796"/>
                </a:cubicBezTo>
                <a:cubicBezTo>
                  <a:pt x="1680" y="18798"/>
                  <a:pt x="1667" y="18794"/>
                  <a:pt x="1655" y="18789"/>
                </a:cubicBezTo>
                <a:lnTo>
                  <a:pt x="1655" y="18784"/>
                </a:lnTo>
                <a:cubicBezTo>
                  <a:pt x="806" y="18505"/>
                  <a:pt x="142" y="17189"/>
                  <a:pt x="23" y="15535"/>
                </a:cubicBezTo>
                <a:cubicBezTo>
                  <a:pt x="23" y="15535"/>
                  <a:pt x="23" y="15535"/>
                  <a:pt x="22" y="15535"/>
                </a:cubicBezTo>
                <a:lnTo>
                  <a:pt x="21" y="15504"/>
                </a:lnTo>
                <a:cubicBezTo>
                  <a:pt x="9" y="15362"/>
                  <a:pt x="3" y="15217"/>
                  <a:pt x="3" y="15070"/>
                </a:cubicBezTo>
                <a:cubicBezTo>
                  <a:pt x="0" y="15044"/>
                  <a:pt x="0" y="15017"/>
                  <a:pt x="0" y="14991"/>
                </a:cubicBezTo>
                <a:lnTo>
                  <a:pt x="1" y="14937"/>
                </a:lnTo>
                <a:lnTo>
                  <a:pt x="3" y="14937"/>
                </a:lnTo>
                <a:close/>
                <a:moveTo>
                  <a:pt x="18346" y="11563"/>
                </a:moveTo>
                <a:cubicBezTo>
                  <a:pt x="18472" y="12843"/>
                  <a:pt x="18980" y="13857"/>
                  <a:pt x="19630" y="14137"/>
                </a:cubicBezTo>
                <a:cubicBezTo>
                  <a:pt x="19504" y="12857"/>
                  <a:pt x="18997" y="11842"/>
                  <a:pt x="18346" y="11563"/>
                </a:cubicBezTo>
                <a:close/>
                <a:moveTo>
                  <a:pt x="17620" y="11563"/>
                </a:moveTo>
                <a:cubicBezTo>
                  <a:pt x="16970" y="11842"/>
                  <a:pt x="16462" y="12857"/>
                  <a:pt x="16336" y="14137"/>
                </a:cubicBezTo>
                <a:cubicBezTo>
                  <a:pt x="16986" y="13857"/>
                  <a:pt x="17494" y="12843"/>
                  <a:pt x="17620" y="11563"/>
                </a:cubicBezTo>
                <a:close/>
                <a:moveTo>
                  <a:pt x="14347" y="11563"/>
                </a:moveTo>
                <a:cubicBezTo>
                  <a:pt x="14473" y="12843"/>
                  <a:pt x="14981" y="13857"/>
                  <a:pt x="15631" y="14137"/>
                </a:cubicBezTo>
                <a:cubicBezTo>
                  <a:pt x="15505" y="12857"/>
                  <a:pt x="14997" y="11842"/>
                  <a:pt x="14347" y="11563"/>
                </a:cubicBezTo>
                <a:close/>
                <a:moveTo>
                  <a:pt x="13621" y="11563"/>
                </a:moveTo>
                <a:cubicBezTo>
                  <a:pt x="12970" y="11842"/>
                  <a:pt x="12463" y="12857"/>
                  <a:pt x="12337" y="14137"/>
                </a:cubicBezTo>
                <a:cubicBezTo>
                  <a:pt x="12987" y="13857"/>
                  <a:pt x="13495" y="12843"/>
                  <a:pt x="13621" y="11563"/>
                </a:cubicBezTo>
                <a:close/>
                <a:moveTo>
                  <a:pt x="10348" y="11563"/>
                </a:moveTo>
                <a:cubicBezTo>
                  <a:pt x="10474" y="12843"/>
                  <a:pt x="10981" y="13857"/>
                  <a:pt x="11632" y="14137"/>
                </a:cubicBezTo>
                <a:cubicBezTo>
                  <a:pt x="11506" y="12857"/>
                  <a:pt x="10998" y="11842"/>
                  <a:pt x="10348" y="11563"/>
                </a:cubicBezTo>
                <a:close/>
                <a:moveTo>
                  <a:pt x="9621" y="11563"/>
                </a:moveTo>
                <a:cubicBezTo>
                  <a:pt x="8971" y="11842"/>
                  <a:pt x="8463" y="12857"/>
                  <a:pt x="8337" y="14137"/>
                </a:cubicBezTo>
                <a:cubicBezTo>
                  <a:pt x="8988" y="13857"/>
                  <a:pt x="9496" y="12843"/>
                  <a:pt x="9621" y="11563"/>
                </a:cubicBezTo>
                <a:close/>
                <a:moveTo>
                  <a:pt x="6348" y="11563"/>
                </a:moveTo>
                <a:cubicBezTo>
                  <a:pt x="6474" y="12843"/>
                  <a:pt x="6982" y="13857"/>
                  <a:pt x="7632" y="14137"/>
                </a:cubicBezTo>
                <a:cubicBezTo>
                  <a:pt x="7507" y="12857"/>
                  <a:pt x="6999" y="11842"/>
                  <a:pt x="6348" y="11563"/>
                </a:cubicBezTo>
                <a:close/>
                <a:moveTo>
                  <a:pt x="5622" y="11563"/>
                </a:moveTo>
                <a:cubicBezTo>
                  <a:pt x="4972" y="11842"/>
                  <a:pt x="4464" y="12857"/>
                  <a:pt x="4338" y="14137"/>
                </a:cubicBezTo>
                <a:cubicBezTo>
                  <a:pt x="4989" y="13857"/>
                  <a:pt x="5496" y="12843"/>
                  <a:pt x="5622" y="11563"/>
                </a:cubicBezTo>
                <a:close/>
                <a:moveTo>
                  <a:pt x="2349" y="11563"/>
                </a:moveTo>
                <a:cubicBezTo>
                  <a:pt x="2475" y="12843"/>
                  <a:pt x="2983" y="13857"/>
                  <a:pt x="3633" y="14137"/>
                </a:cubicBezTo>
                <a:cubicBezTo>
                  <a:pt x="3507" y="12857"/>
                  <a:pt x="2999" y="11842"/>
                  <a:pt x="2349" y="11563"/>
                </a:cubicBezTo>
                <a:close/>
                <a:moveTo>
                  <a:pt x="1623" y="11563"/>
                </a:moveTo>
                <a:cubicBezTo>
                  <a:pt x="973" y="11842"/>
                  <a:pt x="465" y="12857"/>
                  <a:pt x="339" y="14137"/>
                </a:cubicBezTo>
                <a:cubicBezTo>
                  <a:pt x="989" y="13857"/>
                  <a:pt x="1497" y="12843"/>
                  <a:pt x="1623" y="11563"/>
                </a:cubicBezTo>
                <a:close/>
                <a:moveTo>
                  <a:pt x="21600" y="10967"/>
                </a:moveTo>
                <a:lnTo>
                  <a:pt x="21600" y="11574"/>
                </a:lnTo>
                <a:lnTo>
                  <a:pt x="21383" y="11701"/>
                </a:lnTo>
                <a:cubicBezTo>
                  <a:pt x="20848" y="12100"/>
                  <a:pt x="20445" y="13017"/>
                  <a:pt x="20335" y="14137"/>
                </a:cubicBezTo>
                <a:cubicBezTo>
                  <a:pt x="20904" y="13892"/>
                  <a:pt x="21364" y="13085"/>
                  <a:pt x="21555" y="12029"/>
                </a:cubicBezTo>
                <a:lnTo>
                  <a:pt x="21600" y="11702"/>
                </a:lnTo>
                <a:lnTo>
                  <a:pt x="21600" y="13146"/>
                </a:lnTo>
                <a:lnTo>
                  <a:pt x="21590" y="13178"/>
                </a:lnTo>
                <a:cubicBezTo>
                  <a:pt x="21292" y="13998"/>
                  <a:pt x="20834" y="14582"/>
                  <a:pt x="20304" y="14758"/>
                </a:cubicBezTo>
                <a:lnTo>
                  <a:pt x="20303" y="14763"/>
                </a:lnTo>
                <a:cubicBezTo>
                  <a:pt x="20291" y="14768"/>
                  <a:pt x="20278" y="14772"/>
                  <a:pt x="20265" y="14770"/>
                </a:cubicBezTo>
                <a:cubicBezTo>
                  <a:pt x="20191" y="14797"/>
                  <a:pt x="20116" y="14811"/>
                  <a:pt x="20040" y="14813"/>
                </a:cubicBezTo>
                <a:lnTo>
                  <a:pt x="19999" y="14821"/>
                </a:lnTo>
                <a:lnTo>
                  <a:pt x="19999" y="14819"/>
                </a:lnTo>
                <a:lnTo>
                  <a:pt x="19998" y="14819"/>
                </a:lnTo>
                <a:cubicBezTo>
                  <a:pt x="19997" y="14801"/>
                  <a:pt x="19996" y="14783"/>
                  <a:pt x="19996" y="14765"/>
                </a:cubicBezTo>
                <a:cubicBezTo>
                  <a:pt x="19996" y="14738"/>
                  <a:pt x="19997" y="14711"/>
                  <a:pt x="20000" y="14685"/>
                </a:cubicBezTo>
                <a:cubicBezTo>
                  <a:pt x="20000" y="14536"/>
                  <a:pt x="20005" y="14391"/>
                  <a:pt x="20017" y="14248"/>
                </a:cubicBezTo>
                <a:lnTo>
                  <a:pt x="20019" y="14216"/>
                </a:lnTo>
                <a:cubicBezTo>
                  <a:pt x="20019" y="14216"/>
                  <a:pt x="20019" y="14216"/>
                  <a:pt x="20020" y="14216"/>
                </a:cubicBezTo>
                <a:cubicBezTo>
                  <a:pt x="20124" y="12757"/>
                  <a:pt x="20645" y="11559"/>
                  <a:pt x="21342" y="11094"/>
                </a:cubicBezTo>
                <a:close/>
                <a:moveTo>
                  <a:pt x="18010" y="10878"/>
                </a:moveTo>
                <a:lnTo>
                  <a:pt x="18050" y="10886"/>
                </a:lnTo>
                <a:cubicBezTo>
                  <a:pt x="18127" y="10889"/>
                  <a:pt x="18202" y="10903"/>
                  <a:pt x="18276" y="10929"/>
                </a:cubicBezTo>
                <a:cubicBezTo>
                  <a:pt x="18289" y="10927"/>
                  <a:pt x="18302" y="10931"/>
                  <a:pt x="18314" y="10936"/>
                </a:cubicBezTo>
                <a:lnTo>
                  <a:pt x="18315" y="10942"/>
                </a:lnTo>
                <a:cubicBezTo>
                  <a:pt x="19163" y="11222"/>
                  <a:pt x="19827" y="12549"/>
                  <a:pt x="19946" y="14216"/>
                </a:cubicBezTo>
                <a:cubicBezTo>
                  <a:pt x="19946" y="14216"/>
                  <a:pt x="19947" y="14216"/>
                  <a:pt x="19947" y="14216"/>
                </a:cubicBezTo>
                <a:lnTo>
                  <a:pt x="19948" y="14248"/>
                </a:lnTo>
                <a:cubicBezTo>
                  <a:pt x="19960" y="14391"/>
                  <a:pt x="19966" y="14536"/>
                  <a:pt x="19966" y="14685"/>
                </a:cubicBezTo>
                <a:cubicBezTo>
                  <a:pt x="19969" y="14711"/>
                  <a:pt x="19969" y="14738"/>
                  <a:pt x="19969" y="14765"/>
                </a:cubicBezTo>
                <a:cubicBezTo>
                  <a:pt x="19969" y="14783"/>
                  <a:pt x="19969" y="14801"/>
                  <a:pt x="19968" y="14819"/>
                </a:cubicBezTo>
                <a:lnTo>
                  <a:pt x="19967" y="14819"/>
                </a:lnTo>
                <a:lnTo>
                  <a:pt x="19967" y="14821"/>
                </a:lnTo>
                <a:lnTo>
                  <a:pt x="19926" y="14813"/>
                </a:lnTo>
                <a:cubicBezTo>
                  <a:pt x="19850" y="14811"/>
                  <a:pt x="19774" y="14797"/>
                  <a:pt x="19701" y="14770"/>
                </a:cubicBezTo>
                <a:cubicBezTo>
                  <a:pt x="19687" y="14772"/>
                  <a:pt x="19675" y="14768"/>
                  <a:pt x="19662" y="14763"/>
                </a:cubicBezTo>
                <a:lnTo>
                  <a:pt x="19662" y="14758"/>
                </a:lnTo>
                <a:cubicBezTo>
                  <a:pt x="18814" y="14477"/>
                  <a:pt x="18150" y="13151"/>
                  <a:pt x="18031" y="11484"/>
                </a:cubicBezTo>
                <a:cubicBezTo>
                  <a:pt x="18030" y="11483"/>
                  <a:pt x="18030" y="11483"/>
                  <a:pt x="18030" y="11483"/>
                </a:cubicBezTo>
                <a:lnTo>
                  <a:pt x="18028" y="11452"/>
                </a:lnTo>
                <a:cubicBezTo>
                  <a:pt x="18016" y="11309"/>
                  <a:pt x="18011" y="11163"/>
                  <a:pt x="18011" y="11015"/>
                </a:cubicBezTo>
                <a:cubicBezTo>
                  <a:pt x="18008" y="10988"/>
                  <a:pt x="18007" y="10961"/>
                  <a:pt x="18007" y="10935"/>
                </a:cubicBezTo>
                <a:lnTo>
                  <a:pt x="18009" y="10881"/>
                </a:lnTo>
                <a:lnTo>
                  <a:pt x="18010" y="10881"/>
                </a:lnTo>
                <a:close/>
                <a:moveTo>
                  <a:pt x="17956" y="10878"/>
                </a:moveTo>
                <a:lnTo>
                  <a:pt x="17956" y="10881"/>
                </a:lnTo>
                <a:lnTo>
                  <a:pt x="17958" y="10881"/>
                </a:lnTo>
                <a:lnTo>
                  <a:pt x="17959" y="10935"/>
                </a:lnTo>
                <a:cubicBezTo>
                  <a:pt x="17959" y="10961"/>
                  <a:pt x="17959" y="10988"/>
                  <a:pt x="17956" y="11015"/>
                </a:cubicBezTo>
                <a:cubicBezTo>
                  <a:pt x="17956" y="11163"/>
                  <a:pt x="17950" y="11309"/>
                  <a:pt x="17938" y="11452"/>
                </a:cubicBezTo>
                <a:lnTo>
                  <a:pt x="17937" y="11483"/>
                </a:lnTo>
                <a:cubicBezTo>
                  <a:pt x="17936" y="11483"/>
                  <a:pt x="17936" y="11483"/>
                  <a:pt x="17936" y="11484"/>
                </a:cubicBezTo>
                <a:cubicBezTo>
                  <a:pt x="17817" y="13151"/>
                  <a:pt x="17153" y="14477"/>
                  <a:pt x="16304" y="14758"/>
                </a:cubicBezTo>
                <a:lnTo>
                  <a:pt x="16304" y="14763"/>
                </a:lnTo>
                <a:cubicBezTo>
                  <a:pt x="16292" y="14768"/>
                  <a:pt x="16279" y="14772"/>
                  <a:pt x="16266" y="14770"/>
                </a:cubicBezTo>
                <a:cubicBezTo>
                  <a:pt x="16192" y="14797"/>
                  <a:pt x="16117" y="14811"/>
                  <a:pt x="16040" y="14813"/>
                </a:cubicBezTo>
                <a:lnTo>
                  <a:pt x="16000" y="14821"/>
                </a:lnTo>
                <a:lnTo>
                  <a:pt x="16000" y="14819"/>
                </a:lnTo>
                <a:lnTo>
                  <a:pt x="15999" y="14819"/>
                </a:lnTo>
                <a:cubicBezTo>
                  <a:pt x="15997" y="14801"/>
                  <a:pt x="15997" y="14783"/>
                  <a:pt x="15997" y="14765"/>
                </a:cubicBezTo>
                <a:cubicBezTo>
                  <a:pt x="15997" y="14738"/>
                  <a:pt x="15997" y="14711"/>
                  <a:pt x="16000" y="14685"/>
                </a:cubicBezTo>
                <a:cubicBezTo>
                  <a:pt x="16000" y="14536"/>
                  <a:pt x="16006" y="14391"/>
                  <a:pt x="16018" y="14248"/>
                </a:cubicBezTo>
                <a:lnTo>
                  <a:pt x="16019" y="14216"/>
                </a:lnTo>
                <a:cubicBezTo>
                  <a:pt x="16020" y="14216"/>
                  <a:pt x="16020" y="14216"/>
                  <a:pt x="16021" y="14216"/>
                </a:cubicBezTo>
                <a:cubicBezTo>
                  <a:pt x="16139" y="12549"/>
                  <a:pt x="16804" y="11222"/>
                  <a:pt x="17652" y="10942"/>
                </a:cubicBezTo>
                <a:lnTo>
                  <a:pt x="17652" y="10936"/>
                </a:lnTo>
                <a:cubicBezTo>
                  <a:pt x="17664" y="10931"/>
                  <a:pt x="17677" y="10927"/>
                  <a:pt x="17690" y="10929"/>
                </a:cubicBezTo>
                <a:cubicBezTo>
                  <a:pt x="17764" y="10903"/>
                  <a:pt x="17839" y="10889"/>
                  <a:pt x="17916" y="10886"/>
                </a:cubicBezTo>
                <a:close/>
                <a:moveTo>
                  <a:pt x="14011" y="10878"/>
                </a:moveTo>
                <a:lnTo>
                  <a:pt x="14051" y="10886"/>
                </a:lnTo>
                <a:cubicBezTo>
                  <a:pt x="14128" y="10889"/>
                  <a:pt x="14203" y="10903"/>
                  <a:pt x="14277" y="10929"/>
                </a:cubicBezTo>
                <a:cubicBezTo>
                  <a:pt x="14290" y="10927"/>
                  <a:pt x="14303" y="10931"/>
                  <a:pt x="14315" y="10936"/>
                </a:cubicBezTo>
                <a:lnTo>
                  <a:pt x="14315" y="10942"/>
                </a:lnTo>
                <a:cubicBezTo>
                  <a:pt x="15163" y="11222"/>
                  <a:pt x="15828" y="12549"/>
                  <a:pt x="15947" y="14216"/>
                </a:cubicBezTo>
                <a:cubicBezTo>
                  <a:pt x="15947" y="14216"/>
                  <a:pt x="15947" y="14216"/>
                  <a:pt x="15948" y="14216"/>
                </a:cubicBezTo>
                <a:lnTo>
                  <a:pt x="15949" y="14248"/>
                </a:lnTo>
                <a:cubicBezTo>
                  <a:pt x="15961" y="14391"/>
                  <a:pt x="15967" y="14536"/>
                  <a:pt x="15967" y="14685"/>
                </a:cubicBezTo>
                <a:cubicBezTo>
                  <a:pt x="15970" y="14711"/>
                  <a:pt x="15970" y="14738"/>
                  <a:pt x="15970" y="14765"/>
                </a:cubicBezTo>
                <a:cubicBezTo>
                  <a:pt x="15970" y="14783"/>
                  <a:pt x="15970" y="14801"/>
                  <a:pt x="15968" y="14819"/>
                </a:cubicBezTo>
                <a:lnTo>
                  <a:pt x="15967" y="14819"/>
                </a:lnTo>
                <a:lnTo>
                  <a:pt x="15967" y="14821"/>
                </a:lnTo>
                <a:lnTo>
                  <a:pt x="15927" y="14813"/>
                </a:lnTo>
                <a:cubicBezTo>
                  <a:pt x="15850" y="14811"/>
                  <a:pt x="15775" y="14797"/>
                  <a:pt x="15701" y="14770"/>
                </a:cubicBezTo>
                <a:cubicBezTo>
                  <a:pt x="15688" y="14772"/>
                  <a:pt x="15675" y="14768"/>
                  <a:pt x="15663" y="14763"/>
                </a:cubicBezTo>
                <a:lnTo>
                  <a:pt x="15663" y="14758"/>
                </a:lnTo>
                <a:cubicBezTo>
                  <a:pt x="14815" y="14477"/>
                  <a:pt x="14150" y="13151"/>
                  <a:pt x="14031" y="11484"/>
                </a:cubicBezTo>
                <a:cubicBezTo>
                  <a:pt x="14031" y="11483"/>
                  <a:pt x="14031" y="11483"/>
                  <a:pt x="14030" y="11483"/>
                </a:cubicBezTo>
                <a:lnTo>
                  <a:pt x="14029" y="11452"/>
                </a:lnTo>
                <a:cubicBezTo>
                  <a:pt x="14017" y="11309"/>
                  <a:pt x="14011" y="11163"/>
                  <a:pt x="14011" y="11015"/>
                </a:cubicBezTo>
                <a:cubicBezTo>
                  <a:pt x="14008" y="10988"/>
                  <a:pt x="14008" y="10961"/>
                  <a:pt x="14008" y="10935"/>
                </a:cubicBezTo>
                <a:lnTo>
                  <a:pt x="14010" y="10881"/>
                </a:lnTo>
                <a:lnTo>
                  <a:pt x="14011" y="10881"/>
                </a:lnTo>
                <a:close/>
                <a:moveTo>
                  <a:pt x="13957" y="10878"/>
                </a:moveTo>
                <a:lnTo>
                  <a:pt x="13957" y="10881"/>
                </a:lnTo>
                <a:lnTo>
                  <a:pt x="13958" y="10881"/>
                </a:lnTo>
                <a:lnTo>
                  <a:pt x="13960" y="10935"/>
                </a:lnTo>
                <a:cubicBezTo>
                  <a:pt x="13960" y="10961"/>
                  <a:pt x="13959" y="10988"/>
                  <a:pt x="13956" y="11015"/>
                </a:cubicBezTo>
                <a:cubicBezTo>
                  <a:pt x="13956" y="11163"/>
                  <a:pt x="13951" y="11309"/>
                  <a:pt x="13939" y="11452"/>
                </a:cubicBezTo>
                <a:lnTo>
                  <a:pt x="13937" y="11483"/>
                </a:lnTo>
                <a:cubicBezTo>
                  <a:pt x="13937" y="11483"/>
                  <a:pt x="13937" y="11483"/>
                  <a:pt x="13936" y="11484"/>
                </a:cubicBezTo>
                <a:cubicBezTo>
                  <a:pt x="13817" y="13151"/>
                  <a:pt x="13153" y="14477"/>
                  <a:pt x="12305" y="14758"/>
                </a:cubicBezTo>
                <a:lnTo>
                  <a:pt x="12305" y="14763"/>
                </a:lnTo>
                <a:cubicBezTo>
                  <a:pt x="12292" y="14768"/>
                  <a:pt x="12280" y="14772"/>
                  <a:pt x="12267" y="14770"/>
                </a:cubicBezTo>
                <a:cubicBezTo>
                  <a:pt x="12193" y="14797"/>
                  <a:pt x="12117" y="14811"/>
                  <a:pt x="12041" y="14813"/>
                </a:cubicBezTo>
                <a:lnTo>
                  <a:pt x="12001" y="14821"/>
                </a:lnTo>
                <a:lnTo>
                  <a:pt x="12000" y="14819"/>
                </a:lnTo>
                <a:lnTo>
                  <a:pt x="11999" y="14819"/>
                </a:lnTo>
                <a:cubicBezTo>
                  <a:pt x="11998" y="14801"/>
                  <a:pt x="11998" y="14783"/>
                  <a:pt x="11998" y="14765"/>
                </a:cubicBezTo>
                <a:cubicBezTo>
                  <a:pt x="11998" y="14738"/>
                  <a:pt x="11998" y="14711"/>
                  <a:pt x="12001" y="14685"/>
                </a:cubicBezTo>
                <a:cubicBezTo>
                  <a:pt x="12001" y="14536"/>
                  <a:pt x="12007" y="14391"/>
                  <a:pt x="12019" y="14248"/>
                </a:cubicBezTo>
                <a:lnTo>
                  <a:pt x="12020" y="14216"/>
                </a:lnTo>
                <a:cubicBezTo>
                  <a:pt x="12020" y="14216"/>
                  <a:pt x="12021" y="14216"/>
                  <a:pt x="12021" y="14216"/>
                </a:cubicBezTo>
                <a:cubicBezTo>
                  <a:pt x="12140" y="12549"/>
                  <a:pt x="12804" y="11222"/>
                  <a:pt x="13652" y="10942"/>
                </a:cubicBezTo>
                <a:lnTo>
                  <a:pt x="13653" y="10936"/>
                </a:lnTo>
                <a:cubicBezTo>
                  <a:pt x="13665" y="10931"/>
                  <a:pt x="13678" y="10927"/>
                  <a:pt x="13691" y="10929"/>
                </a:cubicBezTo>
                <a:cubicBezTo>
                  <a:pt x="13765" y="10903"/>
                  <a:pt x="13840" y="10889"/>
                  <a:pt x="13917" y="10886"/>
                </a:cubicBezTo>
                <a:close/>
                <a:moveTo>
                  <a:pt x="10011" y="10878"/>
                </a:moveTo>
                <a:lnTo>
                  <a:pt x="10052" y="10886"/>
                </a:lnTo>
                <a:cubicBezTo>
                  <a:pt x="10128" y="10889"/>
                  <a:pt x="10204" y="10903"/>
                  <a:pt x="10277" y="10929"/>
                </a:cubicBezTo>
                <a:cubicBezTo>
                  <a:pt x="10291" y="10927"/>
                  <a:pt x="10303" y="10931"/>
                  <a:pt x="10316" y="10936"/>
                </a:cubicBezTo>
                <a:lnTo>
                  <a:pt x="10316" y="10942"/>
                </a:lnTo>
                <a:cubicBezTo>
                  <a:pt x="11164" y="11222"/>
                  <a:pt x="11828" y="12549"/>
                  <a:pt x="11947" y="14216"/>
                </a:cubicBezTo>
                <a:cubicBezTo>
                  <a:pt x="11948" y="14216"/>
                  <a:pt x="11948" y="14216"/>
                  <a:pt x="11948" y="14216"/>
                </a:cubicBezTo>
                <a:lnTo>
                  <a:pt x="11950" y="14248"/>
                </a:lnTo>
                <a:cubicBezTo>
                  <a:pt x="11962" y="14391"/>
                  <a:pt x="11967" y="14536"/>
                  <a:pt x="11967" y="14685"/>
                </a:cubicBezTo>
                <a:cubicBezTo>
                  <a:pt x="11970" y="14711"/>
                  <a:pt x="11971" y="14738"/>
                  <a:pt x="11971" y="14765"/>
                </a:cubicBezTo>
                <a:cubicBezTo>
                  <a:pt x="11971" y="14783"/>
                  <a:pt x="11971" y="14801"/>
                  <a:pt x="11969" y="14819"/>
                </a:cubicBezTo>
                <a:lnTo>
                  <a:pt x="11968" y="14819"/>
                </a:lnTo>
                <a:lnTo>
                  <a:pt x="11968" y="14821"/>
                </a:lnTo>
                <a:lnTo>
                  <a:pt x="11927" y="14813"/>
                </a:lnTo>
                <a:cubicBezTo>
                  <a:pt x="11851" y="14811"/>
                  <a:pt x="11776" y="14797"/>
                  <a:pt x="11702" y="14770"/>
                </a:cubicBezTo>
                <a:cubicBezTo>
                  <a:pt x="11689" y="14772"/>
                  <a:pt x="11676" y="14768"/>
                  <a:pt x="11664" y="14763"/>
                </a:cubicBezTo>
                <a:lnTo>
                  <a:pt x="11663" y="14758"/>
                </a:lnTo>
                <a:cubicBezTo>
                  <a:pt x="10815" y="14477"/>
                  <a:pt x="10151" y="13151"/>
                  <a:pt x="10032" y="11484"/>
                </a:cubicBezTo>
                <a:cubicBezTo>
                  <a:pt x="10032" y="11483"/>
                  <a:pt x="10031" y="11483"/>
                  <a:pt x="10031" y="11483"/>
                </a:cubicBezTo>
                <a:lnTo>
                  <a:pt x="10030" y="11452"/>
                </a:lnTo>
                <a:cubicBezTo>
                  <a:pt x="10018" y="11309"/>
                  <a:pt x="10012" y="11163"/>
                  <a:pt x="10012" y="11015"/>
                </a:cubicBezTo>
                <a:cubicBezTo>
                  <a:pt x="10009" y="10988"/>
                  <a:pt x="10009" y="10961"/>
                  <a:pt x="10009" y="10935"/>
                </a:cubicBezTo>
                <a:lnTo>
                  <a:pt x="10010" y="10881"/>
                </a:lnTo>
                <a:lnTo>
                  <a:pt x="10011" y="10881"/>
                </a:lnTo>
                <a:close/>
                <a:moveTo>
                  <a:pt x="9958" y="10878"/>
                </a:moveTo>
                <a:lnTo>
                  <a:pt x="9958" y="10881"/>
                </a:lnTo>
                <a:lnTo>
                  <a:pt x="9959" y="10881"/>
                </a:lnTo>
                <a:lnTo>
                  <a:pt x="9960" y="10935"/>
                </a:lnTo>
                <a:cubicBezTo>
                  <a:pt x="9960" y="10961"/>
                  <a:pt x="9960" y="10988"/>
                  <a:pt x="9957" y="11015"/>
                </a:cubicBezTo>
                <a:cubicBezTo>
                  <a:pt x="9957" y="11163"/>
                  <a:pt x="9951" y="11309"/>
                  <a:pt x="9939" y="11452"/>
                </a:cubicBezTo>
                <a:lnTo>
                  <a:pt x="9938" y="11483"/>
                </a:lnTo>
                <a:cubicBezTo>
                  <a:pt x="9938" y="11483"/>
                  <a:pt x="9937" y="11483"/>
                  <a:pt x="9937" y="11484"/>
                </a:cubicBezTo>
                <a:cubicBezTo>
                  <a:pt x="9818" y="13151"/>
                  <a:pt x="9154" y="14477"/>
                  <a:pt x="8306" y="14758"/>
                </a:cubicBezTo>
                <a:lnTo>
                  <a:pt x="8306" y="14763"/>
                </a:lnTo>
                <a:cubicBezTo>
                  <a:pt x="8293" y="14768"/>
                  <a:pt x="8280" y="14772"/>
                  <a:pt x="8267" y="14770"/>
                </a:cubicBezTo>
                <a:cubicBezTo>
                  <a:pt x="8194" y="14797"/>
                  <a:pt x="8118" y="14811"/>
                  <a:pt x="8042" y="14813"/>
                </a:cubicBezTo>
                <a:lnTo>
                  <a:pt x="8001" y="14821"/>
                </a:lnTo>
                <a:lnTo>
                  <a:pt x="8001" y="14819"/>
                </a:lnTo>
                <a:lnTo>
                  <a:pt x="8000" y="14819"/>
                </a:lnTo>
                <a:cubicBezTo>
                  <a:pt x="7999" y="14801"/>
                  <a:pt x="7999" y="14783"/>
                  <a:pt x="7999" y="14765"/>
                </a:cubicBezTo>
                <a:cubicBezTo>
                  <a:pt x="7999" y="14738"/>
                  <a:pt x="7999" y="14711"/>
                  <a:pt x="8002" y="14685"/>
                </a:cubicBezTo>
                <a:cubicBezTo>
                  <a:pt x="8002" y="14536"/>
                  <a:pt x="8008" y="14391"/>
                  <a:pt x="8019" y="14248"/>
                </a:cubicBezTo>
                <a:lnTo>
                  <a:pt x="8021" y="14216"/>
                </a:lnTo>
                <a:cubicBezTo>
                  <a:pt x="8021" y="14216"/>
                  <a:pt x="8022" y="14216"/>
                  <a:pt x="8022" y="14216"/>
                </a:cubicBezTo>
                <a:cubicBezTo>
                  <a:pt x="8141" y="12549"/>
                  <a:pt x="8805" y="11222"/>
                  <a:pt x="9653" y="10942"/>
                </a:cubicBezTo>
                <a:lnTo>
                  <a:pt x="9653" y="10936"/>
                </a:lnTo>
                <a:cubicBezTo>
                  <a:pt x="9666" y="10931"/>
                  <a:pt x="9679" y="10927"/>
                  <a:pt x="9692" y="10929"/>
                </a:cubicBezTo>
                <a:cubicBezTo>
                  <a:pt x="9765" y="10903"/>
                  <a:pt x="9841" y="10889"/>
                  <a:pt x="9917" y="10886"/>
                </a:cubicBezTo>
                <a:close/>
                <a:moveTo>
                  <a:pt x="6012" y="10878"/>
                </a:moveTo>
                <a:lnTo>
                  <a:pt x="6053" y="10886"/>
                </a:lnTo>
                <a:cubicBezTo>
                  <a:pt x="6129" y="10889"/>
                  <a:pt x="6204" y="10903"/>
                  <a:pt x="6278" y="10929"/>
                </a:cubicBezTo>
                <a:cubicBezTo>
                  <a:pt x="6291" y="10927"/>
                  <a:pt x="6304" y="10931"/>
                  <a:pt x="6316" y="10936"/>
                </a:cubicBezTo>
                <a:lnTo>
                  <a:pt x="6317" y="10942"/>
                </a:lnTo>
                <a:cubicBezTo>
                  <a:pt x="7165" y="11222"/>
                  <a:pt x="7829" y="12549"/>
                  <a:pt x="7948" y="14216"/>
                </a:cubicBezTo>
                <a:cubicBezTo>
                  <a:pt x="7948" y="14216"/>
                  <a:pt x="7949" y="14216"/>
                  <a:pt x="7949" y="14216"/>
                </a:cubicBezTo>
                <a:lnTo>
                  <a:pt x="7950" y="14248"/>
                </a:lnTo>
                <a:cubicBezTo>
                  <a:pt x="7962" y="14391"/>
                  <a:pt x="7968" y="14536"/>
                  <a:pt x="7968" y="14685"/>
                </a:cubicBezTo>
                <a:cubicBezTo>
                  <a:pt x="7971" y="14711"/>
                  <a:pt x="7971" y="14738"/>
                  <a:pt x="7971" y="14765"/>
                </a:cubicBezTo>
                <a:cubicBezTo>
                  <a:pt x="7971" y="14783"/>
                  <a:pt x="7971" y="14801"/>
                  <a:pt x="7970" y="14819"/>
                </a:cubicBezTo>
                <a:lnTo>
                  <a:pt x="7969" y="14819"/>
                </a:lnTo>
                <a:lnTo>
                  <a:pt x="7969" y="14821"/>
                </a:lnTo>
                <a:lnTo>
                  <a:pt x="7928" y="14813"/>
                </a:lnTo>
                <a:cubicBezTo>
                  <a:pt x="7852" y="14811"/>
                  <a:pt x="7776" y="14797"/>
                  <a:pt x="7703" y="14770"/>
                </a:cubicBezTo>
                <a:cubicBezTo>
                  <a:pt x="7689" y="14772"/>
                  <a:pt x="7677" y="14768"/>
                  <a:pt x="7664" y="14763"/>
                </a:cubicBezTo>
                <a:lnTo>
                  <a:pt x="7664" y="14758"/>
                </a:lnTo>
                <a:cubicBezTo>
                  <a:pt x="6816" y="14477"/>
                  <a:pt x="6152" y="13151"/>
                  <a:pt x="6033" y="11484"/>
                </a:cubicBezTo>
                <a:cubicBezTo>
                  <a:pt x="6032" y="11483"/>
                  <a:pt x="6032" y="11483"/>
                  <a:pt x="6032" y="11483"/>
                </a:cubicBezTo>
                <a:lnTo>
                  <a:pt x="6030" y="11452"/>
                </a:lnTo>
                <a:cubicBezTo>
                  <a:pt x="6018" y="11309"/>
                  <a:pt x="6013" y="11163"/>
                  <a:pt x="6013" y="11015"/>
                </a:cubicBezTo>
                <a:cubicBezTo>
                  <a:pt x="6010" y="10988"/>
                  <a:pt x="6010" y="10961"/>
                  <a:pt x="6010" y="10935"/>
                </a:cubicBezTo>
                <a:lnTo>
                  <a:pt x="6011" y="10881"/>
                </a:lnTo>
                <a:lnTo>
                  <a:pt x="6012" y="10881"/>
                </a:lnTo>
                <a:close/>
                <a:moveTo>
                  <a:pt x="5958" y="10878"/>
                </a:moveTo>
                <a:lnTo>
                  <a:pt x="5958" y="10881"/>
                </a:lnTo>
                <a:lnTo>
                  <a:pt x="5960" y="10881"/>
                </a:lnTo>
                <a:lnTo>
                  <a:pt x="5961" y="10935"/>
                </a:lnTo>
                <a:cubicBezTo>
                  <a:pt x="5961" y="10961"/>
                  <a:pt x="5961" y="10988"/>
                  <a:pt x="5958" y="11015"/>
                </a:cubicBezTo>
                <a:cubicBezTo>
                  <a:pt x="5958" y="11163"/>
                  <a:pt x="5952" y="11309"/>
                  <a:pt x="5940" y="11452"/>
                </a:cubicBezTo>
                <a:lnTo>
                  <a:pt x="5939" y="11483"/>
                </a:lnTo>
                <a:cubicBezTo>
                  <a:pt x="5938" y="11483"/>
                  <a:pt x="5938" y="11483"/>
                  <a:pt x="5938" y="11484"/>
                </a:cubicBezTo>
                <a:cubicBezTo>
                  <a:pt x="5819" y="13151"/>
                  <a:pt x="5155" y="14477"/>
                  <a:pt x="4307" y="14758"/>
                </a:cubicBezTo>
                <a:lnTo>
                  <a:pt x="4306" y="14763"/>
                </a:lnTo>
                <a:cubicBezTo>
                  <a:pt x="4294" y="14768"/>
                  <a:pt x="4281" y="14772"/>
                  <a:pt x="4268" y="14770"/>
                </a:cubicBezTo>
                <a:cubicBezTo>
                  <a:pt x="4194" y="14797"/>
                  <a:pt x="4119" y="14811"/>
                  <a:pt x="4042" y="14813"/>
                </a:cubicBezTo>
                <a:lnTo>
                  <a:pt x="4002" y="14821"/>
                </a:lnTo>
                <a:lnTo>
                  <a:pt x="4002" y="14819"/>
                </a:lnTo>
                <a:lnTo>
                  <a:pt x="4001" y="14819"/>
                </a:lnTo>
                <a:cubicBezTo>
                  <a:pt x="3999" y="14801"/>
                  <a:pt x="3999" y="14783"/>
                  <a:pt x="3999" y="14765"/>
                </a:cubicBezTo>
                <a:cubicBezTo>
                  <a:pt x="3999" y="14738"/>
                  <a:pt x="3999" y="14711"/>
                  <a:pt x="4003" y="14685"/>
                </a:cubicBezTo>
                <a:cubicBezTo>
                  <a:pt x="4002" y="14536"/>
                  <a:pt x="4008" y="14391"/>
                  <a:pt x="4020" y="14248"/>
                </a:cubicBezTo>
                <a:lnTo>
                  <a:pt x="4021" y="14216"/>
                </a:lnTo>
                <a:cubicBezTo>
                  <a:pt x="4022" y="14216"/>
                  <a:pt x="4022" y="14216"/>
                  <a:pt x="4023" y="14216"/>
                </a:cubicBezTo>
                <a:cubicBezTo>
                  <a:pt x="4141" y="12549"/>
                  <a:pt x="4806" y="11222"/>
                  <a:pt x="5654" y="10942"/>
                </a:cubicBezTo>
                <a:lnTo>
                  <a:pt x="5654" y="10936"/>
                </a:lnTo>
                <a:cubicBezTo>
                  <a:pt x="5667" y="10931"/>
                  <a:pt x="5679" y="10927"/>
                  <a:pt x="5692" y="10929"/>
                </a:cubicBezTo>
                <a:cubicBezTo>
                  <a:pt x="5766" y="10903"/>
                  <a:pt x="5841" y="10889"/>
                  <a:pt x="5918" y="10886"/>
                </a:cubicBezTo>
                <a:close/>
                <a:moveTo>
                  <a:pt x="2013" y="10878"/>
                </a:moveTo>
                <a:lnTo>
                  <a:pt x="2053" y="10886"/>
                </a:lnTo>
                <a:cubicBezTo>
                  <a:pt x="2130" y="10889"/>
                  <a:pt x="2205" y="10903"/>
                  <a:pt x="2279" y="10929"/>
                </a:cubicBezTo>
                <a:cubicBezTo>
                  <a:pt x="2292" y="10927"/>
                  <a:pt x="2305" y="10931"/>
                  <a:pt x="2317" y="10936"/>
                </a:cubicBezTo>
                <a:lnTo>
                  <a:pt x="2317" y="10942"/>
                </a:lnTo>
                <a:cubicBezTo>
                  <a:pt x="3166" y="11222"/>
                  <a:pt x="3830" y="12549"/>
                  <a:pt x="3949" y="14216"/>
                </a:cubicBezTo>
                <a:cubicBezTo>
                  <a:pt x="3949" y="14216"/>
                  <a:pt x="3949" y="14216"/>
                  <a:pt x="3950" y="14216"/>
                </a:cubicBezTo>
                <a:lnTo>
                  <a:pt x="3951" y="14248"/>
                </a:lnTo>
                <a:cubicBezTo>
                  <a:pt x="3963" y="14391"/>
                  <a:pt x="3969" y="14536"/>
                  <a:pt x="3969" y="14685"/>
                </a:cubicBezTo>
                <a:cubicBezTo>
                  <a:pt x="3972" y="14711"/>
                  <a:pt x="3972" y="14738"/>
                  <a:pt x="3972" y="14765"/>
                </a:cubicBezTo>
                <a:cubicBezTo>
                  <a:pt x="3972" y="14783"/>
                  <a:pt x="3972" y="14801"/>
                  <a:pt x="3971" y="14819"/>
                </a:cubicBezTo>
                <a:lnTo>
                  <a:pt x="3969" y="14819"/>
                </a:lnTo>
                <a:lnTo>
                  <a:pt x="3969" y="14821"/>
                </a:lnTo>
                <a:lnTo>
                  <a:pt x="3929" y="14813"/>
                </a:lnTo>
                <a:cubicBezTo>
                  <a:pt x="3852" y="14811"/>
                  <a:pt x="3777" y="14797"/>
                  <a:pt x="3703" y="14770"/>
                </a:cubicBezTo>
                <a:cubicBezTo>
                  <a:pt x="3690" y="14772"/>
                  <a:pt x="3678" y="14768"/>
                  <a:pt x="3665" y="14763"/>
                </a:cubicBezTo>
                <a:lnTo>
                  <a:pt x="3665" y="14758"/>
                </a:lnTo>
                <a:cubicBezTo>
                  <a:pt x="2817" y="14477"/>
                  <a:pt x="2152" y="13151"/>
                  <a:pt x="2034" y="11484"/>
                </a:cubicBezTo>
                <a:cubicBezTo>
                  <a:pt x="2033" y="11483"/>
                  <a:pt x="2033" y="11483"/>
                  <a:pt x="2032" y="11483"/>
                </a:cubicBezTo>
                <a:lnTo>
                  <a:pt x="2031" y="11452"/>
                </a:lnTo>
                <a:cubicBezTo>
                  <a:pt x="2019" y="11309"/>
                  <a:pt x="2013" y="11163"/>
                  <a:pt x="2013" y="11015"/>
                </a:cubicBezTo>
                <a:cubicBezTo>
                  <a:pt x="2010" y="10988"/>
                  <a:pt x="2010" y="10961"/>
                  <a:pt x="2010" y="10935"/>
                </a:cubicBezTo>
                <a:lnTo>
                  <a:pt x="2012" y="10881"/>
                </a:lnTo>
                <a:lnTo>
                  <a:pt x="2013" y="10881"/>
                </a:lnTo>
                <a:close/>
                <a:moveTo>
                  <a:pt x="1959" y="10878"/>
                </a:moveTo>
                <a:lnTo>
                  <a:pt x="1959" y="10881"/>
                </a:lnTo>
                <a:lnTo>
                  <a:pt x="1960" y="10881"/>
                </a:lnTo>
                <a:lnTo>
                  <a:pt x="1962" y="10935"/>
                </a:lnTo>
                <a:cubicBezTo>
                  <a:pt x="1962" y="10961"/>
                  <a:pt x="1962" y="10988"/>
                  <a:pt x="1959" y="11015"/>
                </a:cubicBezTo>
                <a:cubicBezTo>
                  <a:pt x="1959" y="11163"/>
                  <a:pt x="1953" y="11309"/>
                  <a:pt x="1941" y="11452"/>
                </a:cubicBezTo>
                <a:lnTo>
                  <a:pt x="1940" y="11483"/>
                </a:lnTo>
                <a:cubicBezTo>
                  <a:pt x="1939" y="11483"/>
                  <a:pt x="1939" y="11483"/>
                  <a:pt x="1938" y="11484"/>
                </a:cubicBezTo>
                <a:cubicBezTo>
                  <a:pt x="1820" y="13151"/>
                  <a:pt x="1155" y="14477"/>
                  <a:pt x="307" y="14758"/>
                </a:cubicBezTo>
                <a:lnTo>
                  <a:pt x="307" y="14763"/>
                </a:lnTo>
                <a:cubicBezTo>
                  <a:pt x="294" y="14768"/>
                  <a:pt x="282" y="14772"/>
                  <a:pt x="269" y="14770"/>
                </a:cubicBezTo>
                <a:cubicBezTo>
                  <a:pt x="195" y="14797"/>
                  <a:pt x="120" y="14811"/>
                  <a:pt x="43" y="14813"/>
                </a:cubicBezTo>
                <a:lnTo>
                  <a:pt x="3" y="14821"/>
                </a:lnTo>
                <a:lnTo>
                  <a:pt x="3" y="14819"/>
                </a:lnTo>
                <a:lnTo>
                  <a:pt x="1" y="14819"/>
                </a:lnTo>
                <a:cubicBezTo>
                  <a:pt x="0" y="14801"/>
                  <a:pt x="0" y="14783"/>
                  <a:pt x="0" y="14765"/>
                </a:cubicBezTo>
                <a:cubicBezTo>
                  <a:pt x="0" y="14738"/>
                  <a:pt x="0" y="14711"/>
                  <a:pt x="3" y="14685"/>
                </a:cubicBezTo>
                <a:cubicBezTo>
                  <a:pt x="3" y="14536"/>
                  <a:pt x="9" y="14391"/>
                  <a:pt x="21" y="14248"/>
                </a:cubicBezTo>
                <a:lnTo>
                  <a:pt x="22" y="14216"/>
                </a:lnTo>
                <a:cubicBezTo>
                  <a:pt x="23" y="14216"/>
                  <a:pt x="23" y="14216"/>
                  <a:pt x="23" y="14216"/>
                </a:cubicBezTo>
                <a:cubicBezTo>
                  <a:pt x="142" y="12549"/>
                  <a:pt x="806" y="11222"/>
                  <a:pt x="1655" y="10942"/>
                </a:cubicBezTo>
                <a:lnTo>
                  <a:pt x="1655" y="10936"/>
                </a:lnTo>
                <a:cubicBezTo>
                  <a:pt x="1667" y="10931"/>
                  <a:pt x="1680" y="10927"/>
                  <a:pt x="1693" y="10929"/>
                </a:cubicBezTo>
                <a:cubicBezTo>
                  <a:pt x="1767" y="10903"/>
                  <a:pt x="1842" y="10889"/>
                  <a:pt x="1919" y="10886"/>
                </a:cubicBezTo>
                <a:close/>
                <a:moveTo>
                  <a:pt x="19630" y="7597"/>
                </a:moveTo>
                <a:cubicBezTo>
                  <a:pt x="18980" y="7874"/>
                  <a:pt x="18472" y="8881"/>
                  <a:pt x="18346" y="10151"/>
                </a:cubicBezTo>
                <a:cubicBezTo>
                  <a:pt x="18997" y="9874"/>
                  <a:pt x="19504" y="8867"/>
                  <a:pt x="19630" y="7597"/>
                </a:cubicBezTo>
                <a:close/>
                <a:moveTo>
                  <a:pt x="16336" y="7597"/>
                </a:moveTo>
                <a:cubicBezTo>
                  <a:pt x="16462" y="8867"/>
                  <a:pt x="16970" y="9874"/>
                  <a:pt x="17620" y="10151"/>
                </a:cubicBezTo>
                <a:cubicBezTo>
                  <a:pt x="17494" y="8881"/>
                  <a:pt x="16986" y="7874"/>
                  <a:pt x="16336" y="7597"/>
                </a:cubicBezTo>
                <a:close/>
                <a:moveTo>
                  <a:pt x="15631" y="7597"/>
                </a:moveTo>
                <a:cubicBezTo>
                  <a:pt x="14981" y="7874"/>
                  <a:pt x="14473" y="8881"/>
                  <a:pt x="14347" y="10151"/>
                </a:cubicBezTo>
                <a:cubicBezTo>
                  <a:pt x="14997" y="9874"/>
                  <a:pt x="15505" y="8867"/>
                  <a:pt x="15631" y="7597"/>
                </a:cubicBezTo>
                <a:close/>
                <a:moveTo>
                  <a:pt x="12337" y="7597"/>
                </a:moveTo>
                <a:cubicBezTo>
                  <a:pt x="12463" y="8867"/>
                  <a:pt x="12970" y="9874"/>
                  <a:pt x="13621" y="10151"/>
                </a:cubicBezTo>
                <a:cubicBezTo>
                  <a:pt x="13495" y="8881"/>
                  <a:pt x="12987" y="7874"/>
                  <a:pt x="12337" y="7597"/>
                </a:cubicBezTo>
                <a:close/>
                <a:moveTo>
                  <a:pt x="11632" y="7597"/>
                </a:moveTo>
                <a:cubicBezTo>
                  <a:pt x="10981" y="7874"/>
                  <a:pt x="10474" y="8881"/>
                  <a:pt x="10348" y="10151"/>
                </a:cubicBezTo>
                <a:cubicBezTo>
                  <a:pt x="10998" y="9874"/>
                  <a:pt x="11506" y="8867"/>
                  <a:pt x="11632" y="7597"/>
                </a:cubicBezTo>
                <a:close/>
                <a:moveTo>
                  <a:pt x="8337" y="7597"/>
                </a:moveTo>
                <a:cubicBezTo>
                  <a:pt x="8463" y="8867"/>
                  <a:pt x="8971" y="9874"/>
                  <a:pt x="9621" y="10151"/>
                </a:cubicBezTo>
                <a:cubicBezTo>
                  <a:pt x="9496" y="8881"/>
                  <a:pt x="8988" y="7874"/>
                  <a:pt x="8337" y="7597"/>
                </a:cubicBezTo>
                <a:close/>
                <a:moveTo>
                  <a:pt x="7632" y="7597"/>
                </a:moveTo>
                <a:cubicBezTo>
                  <a:pt x="6982" y="7874"/>
                  <a:pt x="6474" y="8881"/>
                  <a:pt x="6348" y="10151"/>
                </a:cubicBezTo>
                <a:cubicBezTo>
                  <a:pt x="6999" y="9874"/>
                  <a:pt x="7507" y="8867"/>
                  <a:pt x="7632" y="7597"/>
                </a:cubicBezTo>
                <a:close/>
                <a:moveTo>
                  <a:pt x="4338" y="7597"/>
                </a:moveTo>
                <a:cubicBezTo>
                  <a:pt x="4464" y="8867"/>
                  <a:pt x="4972" y="9874"/>
                  <a:pt x="5622" y="10151"/>
                </a:cubicBezTo>
                <a:cubicBezTo>
                  <a:pt x="5496" y="8881"/>
                  <a:pt x="4989" y="7874"/>
                  <a:pt x="4338" y="7597"/>
                </a:cubicBezTo>
                <a:close/>
                <a:moveTo>
                  <a:pt x="3633" y="7597"/>
                </a:moveTo>
                <a:cubicBezTo>
                  <a:pt x="2983" y="7874"/>
                  <a:pt x="2475" y="8881"/>
                  <a:pt x="2349" y="10151"/>
                </a:cubicBezTo>
                <a:cubicBezTo>
                  <a:pt x="2999" y="9874"/>
                  <a:pt x="3507" y="8867"/>
                  <a:pt x="3633" y="7597"/>
                </a:cubicBezTo>
                <a:close/>
                <a:moveTo>
                  <a:pt x="339" y="7597"/>
                </a:moveTo>
                <a:cubicBezTo>
                  <a:pt x="465" y="8867"/>
                  <a:pt x="973" y="9874"/>
                  <a:pt x="1623" y="10151"/>
                </a:cubicBezTo>
                <a:cubicBezTo>
                  <a:pt x="1497" y="8881"/>
                  <a:pt x="989" y="7874"/>
                  <a:pt x="339" y="7597"/>
                </a:cubicBezTo>
                <a:close/>
                <a:moveTo>
                  <a:pt x="19999" y="6918"/>
                </a:moveTo>
                <a:lnTo>
                  <a:pt x="20039" y="6926"/>
                </a:lnTo>
                <a:cubicBezTo>
                  <a:pt x="20116" y="6928"/>
                  <a:pt x="20191" y="6942"/>
                  <a:pt x="20265" y="6968"/>
                </a:cubicBezTo>
                <a:cubicBezTo>
                  <a:pt x="20278" y="6967"/>
                  <a:pt x="20291" y="6971"/>
                  <a:pt x="20303" y="6976"/>
                </a:cubicBezTo>
                <a:lnTo>
                  <a:pt x="20304" y="6981"/>
                </a:lnTo>
                <a:cubicBezTo>
                  <a:pt x="20834" y="7155"/>
                  <a:pt x="21292" y="7734"/>
                  <a:pt x="21590" y="8548"/>
                </a:cubicBezTo>
                <a:lnTo>
                  <a:pt x="21600" y="8580"/>
                </a:lnTo>
                <a:lnTo>
                  <a:pt x="21600" y="10012"/>
                </a:lnTo>
                <a:lnTo>
                  <a:pt x="21555" y="9688"/>
                </a:lnTo>
                <a:cubicBezTo>
                  <a:pt x="21364" y="8641"/>
                  <a:pt x="20904" y="7840"/>
                  <a:pt x="20335" y="7597"/>
                </a:cubicBezTo>
                <a:cubicBezTo>
                  <a:pt x="20445" y="8708"/>
                  <a:pt x="20848" y="9618"/>
                  <a:pt x="21383" y="10014"/>
                </a:cubicBezTo>
                <a:lnTo>
                  <a:pt x="21600" y="10140"/>
                </a:lnTo>
                <a:lnTo>
                  <a:pt x="21600" y="10742"/>
                </a:lnTo>
                <a:lnTo>
                  <a:pt x="21342" y="10616"/>
                </a:lnTo>
                <a:cubicBezTo>
                  <a:pt x="20645" y="10155"/>
                  <a:pt x="20124" y="8966"/>
                  <a:pt x="20020" y="7519"/>
                </a:cubicBezTo>
                <a:cubicBezTo>
                  <a:pt x="20019" y="7519"/>
                  <a:pt x="20019" y="7519"/>
                  <a:pt x="20019" y="7519"/>
                </a:cubicBezTo>
                <a:lnTo>
                  <a:pt x="20017" y="7487"/>
                </a:lnTo>
                <a:cubicBezTo>
                  <a:pt x="20005" y="7345"/>
                  <a:pt x="20000" y="7201"/>
                  <a:pt x="20000" y="7054"/>
                </a:cubicBezTo>
                <a:cubicBezTo>
                  <a:pt x="19997" y="7027"/>
                  <a:pt x="19996" y="7001"/>
                  <a:pt x="19996" y="6974"/>
                </a:cubicBezTo>
                <a:lnTo>
                  <a:pt x="19998" y="6921"/>
                </a:lnTo>
                <a:lnTo>
                  <a:pt x="19999" y="6921"/>
                </a:lnTo>
                <a:close/>
                <a:moveTo>
                  <a:pt x="19967" y="6918"/>
                </a:moveTo>
                <a:lnTo>
                  <a:pt x="19967" y="6921"/>
                </a:lnTo>
                <a:lnTo>
                  <a:pt x="19968" y="6921"/>
                </a:lnTo>
                <a:lnTo>
                  <a:pt x="19969" y="6974"/>
                </a:lnTo>
                <a:cubicBezTo>
                  <a:pt x="19969" y="7001"/>
                  <a:pt x="19969" y="7027"/>
                  <a:pt x="19966" y="7054"/>
                </a:cubicBezTo>
                <a:cubicBezTo>
                  <a:pt x="19966" y="7201"/>
                  <a:pt x="19960" y="7345"/>
                  <a:pt x="19948" y="7487"/>
                </a:cubicBezTo>
                <a:lnTo>
                  <a:pt x="19947" y="7519"/>
                </a:lnTo>
                <a:cubicBezTo>
                  <a:pt x="19947" y="7519"/>
                  <a:pt x="19946" y="7519"/>
                  <a:pt x="19946" y="7519"/>
                </a:cubicBezTo>
                <a:cubicBezTo>
                  <a:pt x="19827" y="9173"/>
                  <a:pt x="19163" y="10489"/>
                  <a:pt x="18315" y="10767"/>
                </a:cubicBezTo>
                <a:lnTo>
                  <a:pt x="18314" y="10773"/>
                </a:lnTo>
                <a:cubicBezTo>
                  <a:pt x="18302" y="10777"/>
                  <a:pt x="18289" y="10782"/>
                  <a:pt x="18276" y="10780"/>
                </a:cubicBezTo>
                <a:cubicBezTo>
                  <a:pt x="18202" y="10806"/>
                  <a:pt x="18127" y="10820"/>
                  <a:pt x="18050" y="10822"/>
                </a:cubicBezTo>
                <a:lnTo>
                  <a:pt x="18010" y="10830"/>
                </a:lnTo>
                <a:lnTo>
                  <a:pt x="18010" y="10828"/>
                </a:lnTo>
                <a:lnTo>
                  <a:pt x="18009" y="10828"/>
                </a:lnTo>
                <a:cubicBezTo>
                  <a:pt x="18007" y="10810"/>
                  <a:pt x="18007" y="10792"/>
                  <a:pt x="18007" y="10774"/>
                </a:cubicBezTo>
                <a:cubicBezTo>
                  <a:pt x="18007" y="10748"/>
                  <a:pt x="18008" y="10721"/>
                  <a:pt x="18011" y="10695"/>
                </a:cubicBezTo>
                <a:cubicBezTo>
                  <a:pt x="18011" y="10548"/>
                  <a:pt x="18016" y="10403"/>
                  <a:pt x="18028" y="10261"/>
                </a:cubicBezTo>
                <a:lnTo>
                  <a:pt x="18030" y="10230"/>
                </a:lnTo>
                <a:cubicBezTo>
                  <a:pt x="18030" y="10230"/>
                  <a:pt x="18030" y="10230"/>
                  <a:pt x="18031" y="10230"/>
                </a:cubicBezTo>
                <a:cubicBezTo>
                  <a:pt x="18150" y="8576"/>
                  <a:pt x="18814" y="7260"/>
                  <a:pt x="19662" y="6981"/>
                </a:cubicBezTo>
                <a:lnTo>
                  <a:pt x="19662" y="6976"/>
                </a:lnTo>
                <a:cubicBezTo>
                  <a:pt x="19675" y="6971"/>
                  <a:pt x="19687" y="6967"/>
                  <a:pt x="19701" y="6968"/>
                </a:cubicBezTo>
                <a:cubicBezTo>
                  <a:pt x="19774" y="6942"/>
                  <a:pt x="19850" y="6928"/>
                  <a:pt x="19926" y="6926"/>
                </a:cubicBezTo>
                <a:close/>
                <a:moveTo>
                  <a:pt x="16000" y="6918"/>
                </a:moveTo>
                <a:lnTo>
                  <a:pt x="16040" y="6926"/>
                </a:lnTo>
                <a:cubicBezTo>
                  <a:pt x="16117" y="6928"/>
                  <a:pt x="16192" y="6942"/>
                  <a:pt x="16266" y="6968"/>
                </a:cubicBezTo>
                <a:cubicBezTo>
                  <a:pt x="16279" y="6967"/>
                  <a:pt x="16292" y="6971"/>
                  <a:pt x="16304" y="6976"/>
                </a:cubicBezTo>
                <a:lnTo>
                  <a:pt x="16304" y="6981"/>
                </a:lnTo>
                <a:cubicBezTo>
                  <a:pt x="17153" y="7260"/>
                  <a:pt x="17817" y="8576"/>
                  <a:pt x="17936" y="10230"/>
                </a:cubicBezTo>
                <a:cubicBezTo>
                  <a:pt x="17936" y="10230"/>
                  <a:pt x="17936" y="10230"/>
                  <a:pt x="17937" y="10230"/>
                </a:cubicBezTo>
                <a:lnTo>
                  <a:pt x="17938" y="10261"/>
                </a:lnTo>
                <a:cubicBezTo>
                  <a:pt x="17950" y="10403"/>
                  <a:pt x="17956" y="10548"/>
                  <a:pt x="17956" y="10695"/>
                </a:cubicBezTo>
                <a:cubicBezTo>
                  <a:pt x="17959" y="10721"/>
                  <a:pt x="17959" y="10748"/>
                  <a:pt x="17959" y="10774"/>
                </a:cubicBezTo>
                <a:cubicBezTo>
                  <a:pt x="17959" y="10792"/>
                  <a:pt x="17959" y="10810"/>
                  <a:pt x="17958" y="10828"/>
                </a:cubicBezTo>
                <a:lnTo>
                  <a:pt x="17956" y="10828"/>
                </a:lnTo>
                <a:lnTo>
                  <a:pt x="17956" y="10830"/>
                </a:lnTo>
                <a:lnTo>
                  <a:pt x="17916" y="10822"/>
                </a:lnTo>
                <a:cubicBezTo>
                  <a:pt x="17839" y="10820"/>
                  <a:pt x="17764" y="10806"/>
                  <a:pt x="17690" y="10780"/>
                </a:cubicBezTo>
                <a:cubicBezTo>
                  <a:pt x="17677" y="10782"/>
                  <a:pt x="17664" y="10777"/>
                  <a:pt x="17652" y="10773"/>
                </a:cubicBezTo>
                <a:lnTo>
                  <a:pt x="17652" y="10767"/>
                </a:lnTo>
                <a:cubicBezTo>
                  <a:pt x="16804" y="10489"/>
                  <a:pt x="16139" y="9173"/>
                  <a:pt x="16021" y="7519"/>
                </a:cubicBezTo>
                <a:cubicBezTo>
                  <a:pt x="16020" y="7519"/>
                  <a:pt x="16020" y="7519"/>
                  <a:pt x="16019" y="7519"/>
                </a:cubicBezTo>
                <a:lnTo>
                  <a:pt x="16018" y="7487"/>
                </a:lnTo>
                <a:cubicBezTo>
                  <a:pt x="16006" y="7345"/>
                  <a:pt x="16000" y="7201"/>
                  <a:pt x="16000" y="7054"/>
                </a:cubicBezTo>
                <a:cubicBezTo>
                  <a:pt x="15997" y="7027"/>
                  <a:pt x="15997" y="7001"/>
                  <a:pt x="15997" y="6974"/>
                </a:cubicBezTo>
                <a:lnTo>
                  <a:pt x="15999" y="6921"/>
                </a:lnTo>
                <a:lnTo>
                  <a:pt x="16000" y="6921"/>
                </a:lnTo>
                <a:close/>
                <a:moveTo>
                  <a:pt x="15967" y="6918"/>
                </a:moveTo>
                <a:lnTo>
                  <a:pt x="15967" y="6921"/>
                </a:lnTo>
                <a:lnTo>
                  <a:pt x="15968" y="6921"/>
                </a:lnTo>
                <a:lnTo>
                  <a:pt x="15970" y="6974"/>
                </a:lnTo>
                <a:cubicBezTo>
                  <a:pt x="15970" y="7001"/>
                  <a:pt x="15970" y="7027"/>
                  <a:pt x="15967" y="7054"/>
                </a:cubicBezTo>
                <a:cubicBezTo>
                  <a:pt x="15967" y="7201"/>
                  <a:pt x="15961" y="7345"/>
                  <a:pt x="15949" y="7487"/>
                </a:cubicBezTo>
                <a:lnTo>
                  <a:pt x="15948" y="7519"/>
                </a:lnTo>
                <a:cubicBezTo>
                  <a:pt x="15947" y="7519"/>
                  <a:pt x="15947" y="7519"/>
                  <a:pt x="15947" y="7519"/>
                </a:cubicBezTo>
                <a:cubicBezTo>
                  <a:pt x="15828" y="9173"/>
                  <a:pt x="15163" y="10489"/>
                  <a:pt x="14315" y="10767"/>
                </a:cubicBezTo>
                <a:lnTo>
                  <a:pt x="14315" y="10773"/>
                </a:lnTo>
                <a:cubicBezTo>
                  <a:pt x="14303" y="10777"/>
                  <a:pt x="14290" y="10782"/>
                  <a:pt x="14277" y="10780"/>
                </a:cubicBezTo>
                <a:cubicBezTo>
                  <a:pt x="14203" y="10806"/>
                  <a:pt x="14128" y="10820"/>
                  <a:pt x="14051" y="10822"/>
                </a:cubicBezTo>
                <a:lnTo>
                  <a:pt x="14011" y="10830"/>
                </a:lnTo>
                <a:lnTo>
                  <a:pt x="14011" y="10828"/>
                </a:lnTo>
                <a:lnTo>
                  <a:pt x="14010" y="10828"/>
                </a:lnTo>
                <a:cubicBezTo>
                  <a:pt x="14008" y="10810"/>
                  <a:pt x="14008" y="10792"/>
                  <a:pt x="14008" y="10774"/>
                </a:cubicBezTo>
                <a:cubicBezTo>
                  <a:pt x="14008" y="10748"/>
                  <a:pt x="14008" y="10721"/>
                  <a:pt x="14011" y="10695"/>
                </a:cubicBezTo>
                <a:cubicBezTo>
                  <a:pt x="14011" y="10548"/>
                  <a:pt x="14017" y="10403"/>
                  <a:pt x="14029" y="10261"/>
                </a:cubicBezTo>
                <a:lnTo>
                  <a:pt x="14030" y="10230"/>
                </a:lnTo>
                <a:cubicBezTo>
                  <a:pt x="14031" y="10230"/>
                  <a:pt x="14031" y="10230"/>
                  <a:pt x="14031" y="10230"/>
                </a:cubicBezTo>
                <a:cubicBezTo>
                  <a:pt x="14150" y="8576"/>
                  <a:pt x="14814" y="7260"/>
                  <a:pt x="15663" y="6981"/>
                </a:cubicBezTo>
                <a:lnTo>
                  <a:pt x="15663" y="6976"/>
                </a:lnTo>
                <a:cubicBezTo>
                  <a:pt x="15675" y="6971"/>
                  <a:pt x="15688" y="6967"/>
                  <a:pt x="15701" y="6968"/>
                </a:cubicBezTo>
                <a:cubicBezTo>
                  <a:pt x="15775" y="6942"/>
                  <a:pt x="15850" y="6928"/>
                  <a:pt x="15927" y="6926"/>
                </a:cubicBezTo>
                <a:close/>
                <a:moveTo>
                  <a:pt x="12001" y="6918"/>
                </a:moveTo>
                <a:lnTo>
                  <a:pt x="12041" y="6926"/>
                </a:lnTo>
                <a:cubicBezTo>
                  <a:pt x="12117" y="6928"/>
                  <a:pt x="12193" y="6942"/>
                  <a:pt x="12267" y="6968"/>
                </a:cubicBezTo>
                <a:cubicBezTo>
                  <a:pt x="12280" y="6967"/>
                  <a:pt x="12292" y="6971"/>
                  <a:pt x="12305" y="6976"/>
                </a:cubicBezTo>
                <a:lnTo>
                  <a:pt x="12305" y="6981"/>
                </a:lnTo>
                <a:cubicBezTo>
                  <a:pt x="13153" y="7260"/>
                  <a:pt x="13817" y="8576"/>
                  <a:pt x="13936" y="10230"/>
                </a:cubicBezTo>
                <a:cubicBezTo>
                  <a:pt x="13937" y="10230"/>
                  <a:pt x="13937" y="10230"/>
                  <a:pt x="13937" y="10230"/>
                </a:cubicBezTo>
                <a:lnTo>
                  <a:pt x="13939" y="10261"/>
                </a:lnTo>
                <a:cubicBezTo>
                  <a:pt x="13951" y="10403"/>
                  <a:pt x="13956" y="10548"/>
                  <a:pt x="13956" y="10695"/>
                </a:cubicBezTo>
                <a:cubicBezTo>
                  <a:pt x="13959" y="10721"/>
                  <a:pt x="13960" y="10748"/>
                  <a:pt x="13960" y="10774"/>
                </a:cubicBezTo>
                <a:cubicBezTo>
                  <a:pt x="13960" y="10792"/>
                  <a:pt x="13960" y="10810"/>
                  <a:pt x="13958" y="10828"/>
                </a:cubicBezTo>
                <a:lnTo>
                  <a:pt x="13957" y="10828"/>
                </a:lnTo>
                <a:lnTo>
                  <a:pt x="13957" y="10830"/>
                </a:lnTo>
                <a:lnTo>
                  <a:pt x="13917" y="10822"/>
                </a:lnTo>
                <a:cubicBezTo>
                  <a:pt x="13840" y="10820"/>
                  <a:pt x="13765" y="10806"/>
                  <a:pt x="13691" y="10780"/>
                </a:cubicBezTo>
                <a:cubicBezTo>
                  <a:pt x="13678" y="10782"/>
                  <a:pt x="13665" y="10777"/>
                  <a:pt x="13653" y="10773"/>
                </a:cubicBezTo>
                <a:lnTo>
                  <a:pt x="13652" y="10767"/>
                </a:lnTo>
                <a:cubicBezTo>
                  <a:pt x="12804" y="10489"/>
                  <a:pt x="12140" y="9173"/>
                  <a:pt x="12021" y="7519"/>
                </a:cubicBezTo>
                <a:cubicBezTo>
                  <a:pt x="12021" y="7519"/>
                  <a:pt x="12020" y="7519"/>
                  <a:pt x="12020" y="7519"/>
                </a:cubicBezTo>
                <a:lnTo>
                  <a:pt x="12019" y="7487"/>
                </a:lnTo>
                <a:cubicBezTo>
                  <a:pt x="12007" y="7345"/>
                  <a:pt x="12001" y="7201"/>
                  <a:pt x="12001" y="7054"/>
                </a:cubicBezTo>
                <a:cubicBezTo>
                  <a:pt x="11998" y="7027"/>
                  <a:pt x="11998" y="7001"/>
                  <a:pt x="11998" y="6974"/>
                </a:cubicBezTo>
                <a:lnTo>
                  <a:pt x="11999" y="6921"/>
                </a:lnTo>
                <a:lnTo>
                  <a:pt x="12000" y="6921"/>
                </a:lnTo>
                <a:close/>
                <a:moveTo>
                  <a:pt x="11968" y="6918"/>
                </a:moveTo>
                <a:lnTo>
                  <a:pt x="11968" y="6921"/>
                </a:lnTo>
                <a:lnTo>
                  <a:pt x="11969" y="6921"/>
                </a:lnTo>
                <a:lnTo>
                  <a:pt x="11971" y="6974"/>
                </a:lnTo>
                <a:cubicBezTo>
                  <a:pt x="11971" y="7001"/>
                  <a:pt x="11970" y="7027"/>
                  <a:pt x="11967" y="7054"/>
                </a:cubicBezTo>
                <a:cubicBezTo>
                  <a:pt x="11967" y="7201"/>
                  <a:pt x="11962" y="7345"/>
                  <a:pt x="11950" y="7487"/>
                </a:cubicBezTo>
                <a:lnTo>
                  <a:pt x="11948" y="7519"/>
                </a:lnTo>
                <a:cubicBezTo>
                  <a:pt x="11948" y="7519"/>
                  <a:pt x="11948" y="7519"/>
                  <a:pt x="11947" y="7519"/>
                </a:cubicBezTo>
                <a:cubicBezTo>
                  <a:pt x="11828" y="9173"/>
                  <a:pt x="11164" y="10489"/>
                  <a:pt x="10316" y="10767"/>
                </a:cubicBezTo>
                <a:lnTo>
                  <a:pt x="10316" y="10773"/>
                </a:lnTo>
                <a:cubicBezTo>
                  <a:pt x="10303" y="10777"/>
                  <a:pt x="10291" y="10782"/>
                  <a:pt x="10277" y="10780"/>
                </a:cubicBezTo>
                <a:cubicBezTo>
                  <a:pt x="10204" y="10806"/>
                  <a:pt x="10128" y="10820"/>
                  <a:pt x="10052" y="10822"/>
                </a:cubicBezTo>
                <a:lnTo>
                  <a:pt x="10011" y="10830"/>
                </a:lnTo>
                <a:lnTo>
                  <a:pt x="10011" y="10828"/>
                </a:lnTo>
                <a:lnTo>
                  <a:pt x="10010" y="10828"/>
                </a:lnTo>
                <a:cubicBezTo>
                  <a:pt x="10009" y="10810"/>
                  <a:pt x="10009" y="10792"/>
                  <a:pt x="10009" y="10774"/>
                </a:cubicBezTo>
                <a:cubicBezTo>
                  <a:pt x="10009" y="10748"/>
                  <a:pt x="10009" y="10721"/>
                  <a:pt x="10012" y="10695"/>
                </a:cubicBezTo>
                <a:cubicBezTo>
                  <a:pt x="10012" y="10548"/>
                  <a:pt x="10018" y="10403"/>
                  <a:pt x="10030" y="10261"/>
                </a:cubicBezTo>
                <a:lnTo>
                  <a:pt x="10031" y="10230"/>
                </a:lnTo>
                <a:cubicBezTo>
                  <a:pt x="10031" y="10230"/>
                  <a:pt x="10032" y="10230"/>
                  <a:pt x="10032" y="10230"/>
                </a:cubicBezTo>
                <a:cubicBezTo>
                  <a:pt x="10151" y="8576"/>
                  <a:pt x="10815" y="7260"/>
                  <a:pt x="11663" y="6981"/>
                </a:cubicBezTo>
                <a:lnTo>
                  <a:pt x="11664" y="6976"/>
                </a:lnTo>
                <a:cubicBezTo>
                  <a:pt x="11676" y="6971"/>
                  <a:pt x="11689" y="6967"/>
                  <a:pt x="11702" y="6968"/>
                </a:cubicBezTo>
                <a:cubicBezTo>
                  <a:pt x="11776" y="6942"/>
                  <a:pt x="11851" y="6928"/>
                  <a:pt x="11928" y="6926"/>
                </a:cubicBezTo>
                <a:close/>
                <a:moveTo>
                  <a:pt x="8001" y="6918"/>
                </a:moveTo>
                <a:lnTo>
                  <a:pt x="8042" y="6926"/>
                </a:lnTo>
                <a:cubicBezTo>
                  <a:pt x="8118" y="6928"/>
                  <a:pt x="8194" y="6942"/>
                  <a:pt x="8267" y="6968"/>
                </a:cubicBezTo>
                <a:cubicBezTo>
                  <a:pt x="8280" y="6967"/>
                  <a:pt x="8293" y="6971"/>
                  <a:pt x="8306" y="6976"/>
                </a:cubicBezTo>
                <a:lnTo>
                  <a:pt x="8306" y="6981"/>
                </a:lnTo>
                <a:cubicBezTo>
                  <a:pt x="9154" y="7260"/>
                  <a:pt x="9818" y="8576"/>
                  <a:pt x="9937" y="10230"/>
                </a:cubicBezTo>
                <a:cubicBezTo>
                  <a:pt x="9937" y="10230"/>
                  <a:pt x="9938" y="10230"/>
                  <a:pt x="9938" y="10230"/>
                </a:cubicBezTo>
                <a:lnTo>
                  <a:pt x="9939" y="10261"/>
                </a:lnTo>
                <a:cubicBezTo>
                  <a:pt x="9951" y="10403"/>
                  <a:pt x="9957" y="10548"/>
                  <a:pt x="9957" y="10695"/>
                </a:cubicBezTo>
                <a:cubicBezTo>
                  <a:pt x="9960" y="10721"/>
                  <a:pt x="9960" y="10748"/>
                  <a:pt x="9960" y="10774"/>
                </a:cubicBezTo>
                <a:cubicBezTo>
                  <a:pt x="9960" y="10792"/>
                  <a:pt x="9960" y="10810"/>
                  <a:pt x="9959" y="10828"/>
                </a:cubicBezTo>
                <a:lnTo>
                  <a:pt x="9958" y="10828"/>
                </a:lnTo>
                <a:lnTo>
                  <a:pt x="9958" y="10830"/>
                </a:lnTo>
                <a:lnTo>
                  <a:pt x="9917" y="10822"/>
                </a:lnTo>
                <a:cubicBezTo>
                  <a:pt x="9841" y="10820"/>
                  <a:pt x="9765" y="10806"/>
                  <a:pt x="9692" y="10780"/>
                </a:cubicBezTo>
                <a:cubicBezTo>
                  <a:pt x="9679" y="10782"/>
                  <a:pt x="9666" y="10777"/>
                  <a:pt x="9653" y="10773"/>
                </a:cubicBezTo>
                <a:lnTo>
                  <a:pt x="9653" y="10767"/>
                </a:lnTo>
                <a:cubicBezTo>
                  <a:pt x="8805" y="10489"/>
                  <a:pt x="8141" y="9173"/>
                  <a:pt x="8022" y="7519"/>
                </a:cubicBezTo>
                <a:cubicBezTo>
                  <a:pt x="8022" y="7519"/>
                  <a:pt x="8021" y="7519"/>
                  <a:pt x="8021" y="7519"/>
                </a:cubicBezTo>
                <a:lnTo>
                  <a:pt x="8019" y="7487"/>
                </a:lnTo>
                <a:cubicBezTo>
                  <a:pt x="8008" y="7345"/>
                  <a:pt x="8002" y="7201"/>
                  <a:pt x="8002" y="7054"/>
                </a:cubicBezTo>
                <a:cubicBezTo>
                  <a:pt x="7999" y="7027"/>
                  <a:pt x="7999" y="7001"/>
                  <a:pt x="7999" y="6974"/>
                </a:cubicBezTo>
                <a:lnTo>
                  <a:pt x="8000" y="6921"/>
                </a:lnTo>
                <a:lnTo>
                  <a:pt x="8001" y="6921"/>
                </a:lnTo>
                <a:close/>
                <a:moveTo>
                  <a:pt x="7969" y="6918"/>
                </a:moveTo>
                <a:lnTo>
                  <a:pt x="7969" y="6921"/>
                </a:lnTo>
                <a:lnTo>
                  <a:pt x="7970" y="6921"/>
                </a:lnTo>
                <a:lnTo>
                  <a:pt x="7971" y="6974"/>
                </a:lnTo>
                <a:cubicBezTo>
                  <a:pt x="7971" y="7001"/>
                  <a:pt x="7971" y="7027"/>
                  <a:pt x="7968" y="7054"/>
                </a:cubicBezTo>
                <a:cubicBezTo>
                  <a:pt x="7968" y="7201"/>
                  <a:pt x="7962" y="7345"/>
                  <a:pt x="7950" y="7487"/>
                </a:cubicBezTo>
                <a:lnTo>
                  <a:pt x="7949" y="7519"/>
                </a:lnTo>
                <a:cubicBezTo>
                  <a:pt x="7949" y="7519"/>
                  <a:pt x="7948" y="7519"/>
                  <a:pt x="7948" y="7519"/>
                </a:cubicBezTo>
                <a:cubicBezTo>
                  <a:pt x="7829" y="9173"/>
                  <a:pt x="7165" y="10489"/>
                  <a:pt x="6317" y="10767"/>
                </a:cubicBezTo>
                <a:lnTo>
                  <a:pt x="6316" y="10773"/>
                </a:lnTo>
                <a:cubicBezTo>
                  <a:pt x="6304" y="10777"/>
                  <a:pt x="6291" y="10782"/>
                  <a:pt x="6278" y="10780"/>
                </a:cubicBezTo>
                <a:cubicBezTo>
                  <a:pt x="6204" y="10806"/>
                  <a:pt x="6129" y="10820"/>
                  <a:pt x="6053" y="10822"/>
                </a:cubicBezTo>
                <a:lnTo>
                  <a:pt x="6012" y="10830"/>
                </a:lnTo>
                <a:lnTo>
                  <a:pt x="6012" y="10828"/>
                </a:lnTo>
                <a:lnTo>
                  <a:pt x="6011" y="10828"/>
                </a:lnTo>
                <a:cubicBezTo>
                  <a:pt x="6010" y="10810"/>
                  <a:pt x="6010" y="10792"/>
                  <a:pt x="6010" y="10774"/>
                </a:cubicBezTo>
                <a:cubicBezTo>
                  <a:pt x="6010" y="10748"/>
                  <a:pt x="6010" y="10721"/>
                  <a:pt x="6013" y="10695"/>
                </a:cubicBezTo>
                <a:cubicBezTo>
                  <a:pt x="6013" y="10548"/>
                  <a:pt x="6018" y="10403"/>
                  <a:pt x="6030" y="10261"/>
                </a:cubicBezTo>
                <a:lnTo>
                  <a:pt x="6032" y="10230"/>
                </a:lnTo>
                <a:cubicBezTo>
                  <a:pt x="6032" y="10230"/>
                  <a:pt x="6032" y="10230"/>
                  <a:pt x="6033" y="10230"/>
                </a:cubicBezTo>
                <a:cubicBezTo>
                  <a:pt x="6152" y="8576"/>
                  <a:pt x="6816" y="7260"/>
                  <a:pt x="7664" y="6981"/>
                </a:cubicBezTo>
                <a:lnTo>
                  <a:pt x="7664" y="6976"/>
                </a:lnTo>
                <a:cubicBezTo>
                  <a:pt x="7677" y="6971"/>
                  <a:pt x="7689" y="6967"/>
                  <a:pt x="7703" y="6968"/>
                </a:cubicBezTo>
                <a:cubicBezTo>
                  <a:pt x="7776" y="6942"/>
                  <a:pt x="7852" y="6928"/>
                  <a:pt x="7928" y="6926"/>
                </a:cubicBezTo>
                <a:close/>
                <a:moveTo>
                  <a:pt x="4002" y="6918"/>
                </a:moveTo>
                <a:lnTo>
                  <a:pt x="4042" y="6926"/>
                </a:lnTo>
                <a:cubicBezTo>
                  <a:pt x="4119" y="6928"/>
                  <a:pt x="4194" y="6942"/>
                  <a:pt x="4268" y="6968"/>
                </a:cubicBezTo>
                <a:cubicBezTo>
                  <a:pt x="4281" y="6967"/>
                  <a:pt x="4294" y="6971"/>
                  <a:pt x="4306" y="6976"/>
                </a:cubicBezTo>
                <a:lnTo>
                  <a:pt x="4307" y="6981"/>
                </a:lnTo>
                <a:cubicBezTo>
                  <a:pt x="5155" y="7260"/>
                  <a:pt x="5819" y="8576"/>
                  <a:pt x="5938" y="10230"/>
                </a:cubicBezTo>
                <a:cubicBezTo>
                  <a:pt x="5938" y="10230"/>
                  <a:pt x="5938" y="10230"/>
                  <a:pt x="5939" y="10230"/>
                </a:cubicBezTo>
                <a:lnTo>
                  <a:pt x="5940" y="10261"/>
                </a:lnTo>
                <a:cubicBezTo>
                  <a:pt x="5952" y="10403"/>
                  <a:pt x="5958" y="10548"/>
                  <a:pt x="5958" y="10695"/>
                </a:cubicBezTo>
                <a:cubicBezTo>
                  <a:pt x="5961" y="10721"/>
                  <a:pt x="5961" y="10748"/>
                  <a:pt x="5961" y="10774"/>
                </a:cubicBezTo>
                <a:cubicBezTo>
                  <a:pt x="5961" y="10792"/>
                  <a:pt x="5961" y="10810"/>
                  <a:pt x="5960" y="10828"/>
                </a:cubicBezTo>
                <a:lnTo>
                  <a:pt x="5958" y="10828"/>
                </a:lnTo>
                <a:lnTo>
                  <a:pt x="5958" y="10830"/>
                </a:lnTo>
                <a:lnTo>
                  <a:pt x="5918" y="10822"/>
                </a:lnTo>
                <a:cubicBezTo>
                  <a:pt x="5841" y="10820"/>
                  <a:pt x="5766" y="10806"/>
                  <a:pt x="5692" y="10780"/>
                </a:cubicBezTo>
                <a:cubicBezTo>
                  <a:pt x="5679" y="10782"/>
                  <a:pt x="5667" y="10777"/>
                  <a:pt x="5654" y="10773"/>
                </a:cubicBezTo>
                <a:lnTo>
                  <a:pt x="5654" y="10767"/>
                </a:lnTo>
                <a:cubicBezTo>
                  <a:pt x="4806" y="10489"/>
                  <a:pt x="4141" y="9173"/>
                  <a:pt x="4023" y="7519"/>
                </a:cubicBezTo>
                <a:cubicBezTo>
                  <a:pt x="4022" y="7519"/>
                  <a:pt x="4022" y="7519"/>
                  <a:pt x="4021" y="7519"/>
                </a:cubicBezTo>
                <a:lnTo>
                  <a:pt x="4020" y="7487"/>
                </a:lnTo>
                <a:cubicBezTo>
                  <a:pt x="4008" y="7345"/>
                  <a:pt x="4002" y="7201"/>
                  <a:pt x="4003" y="7054"/>
                </a:cubicBezTo>
                <a:cubicBezTo>
                  <a:pt x="3999" y="7027"/>
                  <a:pt x="3999" y="7001"/>
                  <a:pt x="3999" y="6974"/>
                </a:cubicBezTo>
                <a:lnTo>
                  <a:pt x="4001" y="6921"/>
                </a:lnTo>
                <a:lnTo>
                  <a:pt x="4002" y="6921"/>
                </a:lnTo>
                <a:close/>
                <a:moveTo>
                  <a:pt x="3969" y="6918"/>
                </a:moveTo>
                <a:lnTo>
                  <a:pt x="3969" y="6921"/>
                </a:lnTo>
                <a:lnTo>
                  <a:pt x="3971" y="6921"/>
                </a:lnTo>
                <a:lnTo>
                  <a:pt x="3972" y="6974"/>
                </a:lnTo>
                <a:cubicBezTo>
                  <a:pt x="3972" y="7001"/>
                  <a:pt x="3972" y="7027"/>
                  <a:pt x="3969" y="7054"/>
                </a:cubicBezTo>
                <a:cubicBezTo>
                  <a:pt x="3969" y="7201"/>
                  <a:pt x="3963" y="7345"/>
                  <a:pt x="3951" y="7487"/>
                </a:cubicBezTo>
                <a:lnTo>
                  <a:pt x="3950" y="7519"/>
                </a:lnTo>
                <a:cubicBezTo>
                  <a:pt x="3949" y="7519"/>
                  <a:pt x="3949" y="7519"/>
                  <a:pt x="3949" y="7519"/>
                </a:cubicBezTo>
                <a:cubicBezTo>
                  <a:pt x="3830" y="9173"/>
                  <a:pt x="3166" y="10489"/>
                  <a:pt x="2317" y="10767"/>
                </a:cubicBezTo>
                <a:lnTo>
                  <a:pt x="2317" y="10773"/>
                </a:lnTo>
                <a:cubicBezTo>
                  <a:pt x="2305" y="10777"/>
                  <a:pt x="2292" y="10782"/>
                  <a:pt x="2279" y="10780"/>
                </a:cubicBezTo>
                <a:cubicBezTo>
                  <a:pt x="2205" y="10806"/>
                  <a:pt x="2130" y="10820"/>
                  <a:pt x="2053" y="10822"/>
                </a:cubicBezTo>
                <a:lnTo>
                  <a:pt x="2013" y="10830"/>
                </a:lnTo>
                <a:lnTo>
                  <a:pt x="2013" y="10828"/>
                </a:lnTo>
                <a:lnTo>
                  <a:pt x="2012" y="10828"/>
                </a:lnTo>
                <a:cubicBezTo>
                  <a:pt x="2010" y="10810"/>
                  <a:pt x="2010" y="10792"/>
                  <a:pt x="2010" y="10774"/>
                </a:cubicBezTo>
                <a:cubicBezTo>
                  <a:pt x="2010" y="10748"/>
                  <a:pt x="2010" y="10721"/>
                  <a:pt x="2013" y="10695"/>
                </a:cubicBezTo>
                <a:cubicBezTo>
                  <a:pt x="2013" y="10548"/>
                  <a:pt x="2019" y="10403"/>
                  <a:pt x="2031" y="10261"/>
                </a:cubicBezTo>
                <a:lnTo>
                  <a:pt x="2032" y="10230"/>
                </a:lnTo>
                <a:cubicBezTo>
                  <a:pt x="2033" y="10230"/>
                  <a:pt x="2033" y="10230"/>
                  <a:pt x="2034" y="10230"/>
                </a:cubicBezTo>
                <a:cubicBezTo>
                  <a:pt x="2152" y="8576"/>
                  <a:pt x="2817" y="7260"/>
                  <a:pt x="3665" y="6981"/>
                </a:cubicBezTo>
                <a:lnTo>
                  <a:pt x="3665" y="6976"/>
                </a:lnTo>
                <a:cubicBezTo>
                  <a:pt x="3678" y="6971"/>
                  <a:pt x="3690" y="6967"/>
                  <a:pt x="3703" y="6968"/>
                </a:cubicBezTo>
                <a:cubicBezTo>
                  <a:pt x="3777" y="6942"/>
                  <a:pt x="3852" y="6928"/>
                  <a:pt x="3929" y="6926"/>
                </a:cubicBezTo>
                <a:close/>
                <a:moveTo>
                  <a:pt x="3" y="6918"/>
                </a:moveTo>
                <a:lnTo>
                  <a:pt x="43" y="6926"/>
                </a:lnTo>
                <a:cubicBezTo>
                  <a:pt x="120" y="6928"/>
                  <a:pt x="195" y="6942"/>
                  <a:pt x="269" y="6968"/>
                </a:cubicBezTo>
                <a:cubicBezTo>
                  <a:pt x="282" y="6967"/>
                  <a:pt x="294" y="6971"/>
                  <a:pt x="307" y="6976"/>
                </a:cubicBezTo>
                <a:lnTo>
                  <a:pt x="307" y="6981"/>
                </a:lnTo>
                <a:cubicBezTo>
                  <a:pt x="1155" y="7260"/>
                  <a:pt x="1820" y="8576"/>
                  <a:pt x="1938" y="10230"/>
                </a:cubicBezTo>
                <a:cubicBezTo>
                  <a:pt x="1939" y="10230"/>
                  <a:pt x="1939" y="10230"/>
                  <a:pt x="1940" y="10230"/>
                </a:cubicBezTo>
                <a:lnTo>
                  <a:pt x="1941" y="10261"/>
                </a:lnTo>
                <a:cubicBezTo>
                  <a:pt x="1953" y="10403"/>
                  <a:pt x="1959" y="10548"/>
                  <a:pt x="1959" y="10695"/>
                </a:cubicBezTo>
                <a:cubicBezTo>
                  <a:pt x="1962" y="10721"/>
                  <a:pt x="1962" y="10748"/>
                  <a:pt x="1962" y="10774"/>
                </a:cubicBezTo>
                <a:cubicBezTo>
                  <a:pt x="1962" y="10792"/>
                  <a:pt x="1962" y="10810"/>
                  <a:pt x="1960" y="10828"/>
                </a:cubicBezTo>
                <a:lnTo>
                  <a:pt x="1959" y="10828"/>
                </a:lnTo>
                <a:lnTo>
                  <a:pt x="1959" y="10830"/>
                </a:lnTo>
                <a:lnTo>
                  <a:pt x="1919" y="10822"/>
                </a:lnTo>
                <a:cubicBezTo>
                  <a:pt x="1842" y="10820"/>
                  <a:pt x="1767" y="10806"/>
                  <a:pt x="1693" y="10780"/>
                </a:cubicBezTo>
                <a:cubicBezTo>
                  <a:pt x="1680" y="10782"/>
                  <a:pt x="1667" y="10777"/>
                  <a:pt x="1655" y="10773"/>
                </a:cubicBezTo>
                <a:lnTo>
                  <a:pt x="1655" y="10767"/>
                </a:lnTo>
                <a:cubicBezTo>
                  <a:pt x="806" y="10489"/>
                  <a:pt x="142" y="9173"/>
                  <a:pt x="23" y="7519"/>
                </a:cubicBezTo>
                <a:cubicBezTo>
                  <a:pt x="23" y="7519"/>
                  <a:pt x="23" y="7519"/>
                  <a:pt x="22" y="7519"/>
                </a:cubicBezTo>
                <a:lnTo>
                  <a:pt x="21" y="7487"/>
                </a:lnTo>
                <a:cubicBezTo>
                  <a:pt x="9" y="7345"/>
                  <a:pt x="3" y="7201"/>
                  <a:pt x="3" y="7054"/>
                </a:cubicBezTo>
                <a:cubicBezTo>
                  <a:pt x="0" y="7027"/>
                  <a:pt x="0" y="7001"/>
                  <a:pt x="0" y="6974"/>
                </a:cubicBezTo>
                <a:lnTo>
                  <a:pt x="1" y="6921"/>
                </a:lnTo>
                <a:lnTo>
                  <a:pt x="3" y="6921"/>
                </a:lnTo>
                <a:close/>
                <a:moveTo>
                  <a:pt x="18346" y="3546"/>
                </a:moveTo>
                <a:cubicBezTo>
                  <a:pt x="18472" y="4826"/>
                  <a:pt x="18980" y="5841"/>
                  <a:pt x="19630" y="6120"/>
                </a:cubicBezTo>
                <a:cubicBezTo>
                  <a:pt x="19504" y="4840"/>
                  <a:pt x="18997" y="3826"/>
                  <a:pt x="18346" y="3546"/>
                </a:cubicBezTo>
                <a:close/>
                <a:moveTo>
                  <a:pt x="17620" y="3546"/>
                </a:moveTo>
                <a:cubicBezTo>
                  <a:pt x="16970" y="3826"/>
                  <a:pt x="16462" y="4840"/>
                  <a:pt x="16336" y="6120"/>
                </a:cubicBezTo>
                <a:cubicBezTo>
                  <a:pt x="16986" y="5841"/>
                  <a:pt x="17494" y="4826"/>
                  <a:pt x="17620" y="3546"/>
                </a:cubicBezTo>
                <a:close/>
                <a:moveTo>
                  <a:pt x="14347" y="3546"/>
                </a:moveTo>
                <a:cubicBezTo>
                  <a:pt x="14473" y="4826"/>
                  <a:pt x="14981" y="5841"/>
                  <a:pt x="15631" y="6120"/>
                </a:cubicBezTo>
                <a:cubicBezTo>
                  <a:pt x="15505" y="4840"/>
                  <a:pt x="14997" y="3826"/>
                  <a:pt x="14347" y="3546"/>
                </a:cubicBezTo>
                <a:close/>
                <a:moveTo>
                  <a:pt x="13621" y="3546"/>
                </a:moveTo>
                <a:cubicBezTo>
                  <a:pt x="12970" y="3826"/>
                  <a:pt x="12463" y="4840"/>
                  <a:pt x="12337" y="6120"/>
                </a:cubicBezTo>
                <a:cubicBezTo>
                  <a:pt x="12987" y="5841"/>
                  <a:pt x="13495" y="4826"/>
                  <a:pt x="13621" y="3546"/>
                </a:cubicBezTo>
                <a:close/>
                <a:moveTo>
                  <a:pt x="10348" y="3546"/>
                </a:moveTo>
                <a:cubicBezTo>
                  <a:pt x="10474" y="4826"/>
                  <a:pt x="10981" y="5841"/>
                  <a:pt x="11632" y="6120"/>
                </a:cubicBezTo>
                <a:cubicBezTo>
                  <a:pt x="11506" y="4840"/>
                  <a:pt x="10998" y="3826"/>
                  <a:pt x="10348" y="3546"/>
                </a:cubicBezTo>
                <a:close/>
                <a:moveTo>
                  <a:pt x="9621" y="3546"/>
                </a:moveTo>
                <a:cubicBezTo>
                  <a:pt x="8971" y="3826"/>
                  <a:pt x="8463" y="4840"/>
                  <a:pt x="8337" y="6120"/>
                </a:cubicBezTo>
                <a:cubicBezTo>
                  <a:pt x="8988" y="5841"/>
                  <a:pt x="9496" y="4826"/>
                  <a:pt x="9621" y="3546"/>
                </a:cubicBezTo>
                <a:close/>
                <a:moveTo>
                  <a:pt x="6348" y="3546"/>
                </a:moveTo>
                <a:cubicBezTo>
                  <a:pt x="6474" y="4826"/>
                  <a:pt x="6982" y="5841"/>
                  <a:pt x="7632" y="6120"/>
                </a:cubicBezTo>
                <a:cubicBezTo>
                  <a:pt x="7507" y="4840"/>
                  <a:pt x="6999" y="3826"/>
                  <a:pt x="6348" y="3546"/>
                </a:cubicBezTo>
                <a:close/>
                <a:moveTo>
                  <a:pt x="5622" y="3546"/>
                </a:moveTo>
                <a:cubicBezTo>
                  <a:pt x="4972" y="3826"/>
                  <a:pt x="4464" y="4840"/>
                  <a:pt x="4338" y="6120"/>
                </a:cubicBezTo>
                <a:cubicBezTo>
                  <a:pt x="4989" y="5841"/>
                  <a:pt x="5496" y="4826"/>
                  <a:pt x="5622" y="3546"/>
                </a:cubicBezTo>
                <a:close/>
                <a:moveTo>
                  <a:pt x="2349" y="3546"/>
                </a:moveTo>
                <a:cubicBezTo>
                  <a:pt x="2475" y="4826"/>
                  <a:pt x="2983" y="5841"/>
                  <a:pt x="3633" y="6120"/>
                </a:cubicBezTo>
                <a:cubicBezTo>
                  <a:pt x="3507" y="4840"/>
                  <a:pt x="2999" y="3826"/>
                  <a:pt x="2349" y="3546"/>
                </a:cubicBezTo>
                <a:close/>
                <a:moveTo>
                  <a:pt x="1623" y="3546"/>
                </a:moveTo>
                <a:cubicBezTo>
                  <a:pt x="973" y="3826"/>
                  <a:pt x="465" y="4840"/>
                  <a:pt x="339" y="6120"/>
                </a:cubicBezTo>
                <a:cubicBezTo>
                  <a:pt x="989" y="5841"/>
                  <a:pt x="1497" y="4826"/>
                  <a:pt x="1623" y="3546"/>
                </a:cubicBezTo>
                <a:close/>
                <a:moveTo>
                  <a:pt x="21600" y="2950"/>
                </a:moveTo>
                <a:lnTo>
                  <a:pt x="21600" y="3557"/>
                </a:lnTo>
                <a:lnTo>
                  <a:pt x="21383" y="3684"/>
                </a:lnTo>
                <a:cubicBezTo>
                  <a:pt x="20848" y="4083"/>
                  <a:pt x="20445" y="5000"/>
                  <a:pt x="20335" y="6120"/>
                </a:cubicBezTo>
                <a:cubicBezTo>
                  <a:pt x="20904" y="5876"/>
                  <a:pt x="21364" y="5068"/>
                  <a:pt x="21555" y="4013"/>
                </a:cubicBezTo>
                <a:lnTo>
                  <a:pt x="21600" y="3686"/>
                </a:lnTo>
                <a:lnTo>
                  <a:pt x="21600" y="5129"/>
                </a:lnTo>
                <a:lnTo>
                  <a:pt x="21590" y="5162"/>
                </a:lnTo>
                <a:cubicBezTo>
                  <a:pt x="21292" y="5982"/>
                  <a:pt x="20834" y="6566"/>
                  <a:pt x="20304" y="6741"/>
                </a:cubicBezTo>
                <a:lnTo>
                  <a:pt x="20303" y="6747"/>
                </a:lnTo>
                <a:cubicBezTo>
                  <a:pt x="20291" y="6751"/>
                  <a:pt x="20278" y="6756"/>
                  <a:pt x="20265" y="6754"/>
                </a:cubicBezTo>
                <a:cubicBezTo>
                  <a:pt x="20191" y="6780"/>
                  <a:pt x="20116" y="6794"/>
                  <a:pt x="20040" y="6797"/>
                </a:cubicBezTo>
                <a:lnTo>
                  <a:pt x="19999" y="6804"/>
                </a:lnTo>
                <a:lnTo>
                  <a:pt x="19999" y="6802"/>
                </a:lnTo>
                <a:lnTo>
                  <a:pt x="19998" y="6802"/>
                </a:lnTo>
                <a:cubicBezTo>
                  <a:pt x="19997" y="6784"/>
                  <a:pt x="19996" y="6766"/>
                  <a:pt x="19996" y="6748"/>
                </a:cubicBezTo>
                <a:cubicBezTo>
                  <a:pt x="19996" y="6721"/>
                  <a:pt x="19997" y="6695"/>
                  <a:pt x="20000" y="6668"/>
                </a:cubicBezTo>
                <a:cubicBezTo>
                  <a:pt x="20000" y="6520"/>
                  <a:pt x="20005" y="6374"/>
                  <a:pt x="20017" y="6231"/>
                </a:cubicBezTo>
                <a:lnTo>
                  <a:pt x="20019" y="6200"/>
                </a:lnTo>
                <a:cubicBezTo>
                  <a:pt x="20019" y="6200"/>
                  <a:pt x="20019" y="6200"/>
                  <a:pt x="20020" y="6199"/>
                </a:cubicBezTo>
                <a:cubicBezTo>
                  <a:pt x="20124" y="4741"/>
                  <a:pt x="20645" y="3543"/>
                  <a:pt x="21342" y="3078"/>
                </a:cubicBezTo>
                <a:close/>
                <a:moveTo>
                  <a:pt x="18010" y="2862"/>
                </a:moveTo>
                <a:lnTo>
                  <a:pt x="18050" y="2870"/>
                </a:lnTo>
                <a:cubicBezTo>
                  <a:pt x="18127" y="2872"/>
                  <a:pt x="18202" y="2886"/>
                  <a:pt x="18276" y="2912"/>
                </a:cubicBezTo>
                <a:cubicBezTo>
                  <a:pt x="18289" y="2910"/>
                  <a:pt x="18302" y="2915"/>
                  <a:pt x="18314" y="2920"/>
                </a:cubicBezTo>
                <a:lnTo>
                  <a:pt x="18315" y="2925"/>
                </a:lnTo>
                <a:cubicBezTo>
                  <a:pt x="19163" y="3206"/>
                  <a:pt x="19827" y="4532"/>
                  <a:pt x="19946" y="6199"/>
                </a:cubicBezTo>
                <a:cubicBezTo>
                  <a:pt x="19946" y="6200"/>
                  <a:pt x="19947" y="6200"/>
                  <a:pt x="19947" y="6200"/>
                </a:cubicBezTo>
                <a:lnTo>
                  <a:pt x="19948" y="6231"/>
                </a:lnTo>
                <a:cubicBezTo>
                  <a:pt x="19960" y="6374"/>
                  <a:pt x="19966" y="6520"/>
                  <a:pt x="19966" y="6668"/>
                </a:cubicBezTo>
                <a:cubicBezTo>
                  <a:pt x="19969" y="6695"/>
                  <a:pt x="19969" y="6721"/>
                  <a:pt x="19969" y="6748"/>
                </a:cubicBezTo>
                <a:cubicBezTo>
                  <a:pt x="19969" y="6766"/>
                  <a:pt x="19969" y="6784"/>
                  <a:pt x="19968" y="6802"/>
                </a:cubicBezTo>
                <a:lnTo>
                  <a:pt x="19967" y="6802"/>
                </a:lnTo>
                <a:lnTo>
                  <a:pt x="19967" y="6804"/>
                </a:lnTo>
                <a:lnTo>
                  <a:pt x="19926" y="6797"/>
                </a:lnTo>
                <a:cubicBezTo>
                  <a:pt x="19850" y="6794"/>
                  <a:pt x="19774" y="6780"/>
                  <a:pt x="19701" y="6754"/>
                </a:cubicBezTo>
                <a:cubicBezTo>
                  <a:pt x="19687" y="6756"/>
                  <a:pt x="19675" y="6751"/>
                  <a:pt x="19662" y="6747"/>
                </a:cubicBezTo>
                <a:lnTo>
                  <a:pt x="19662" y="6741"/>
                </a:lnTo>
                <a:cubicBezTo>
                  <a:pt x="18814" y="6461"/>
                  <a:pt x="18150" y="5134"/>
                  <a:pt x="18031" y="3467"/>
                </a:cubicBezTo>
                <a:cubicBezTo>
                  <a:pt x="18030" y="3467"/>
                  <a:pt x="18030" y="3467"/>
                  <a:pt x="18030" y="3467"/>
                </a:cubicBezTo>
                <a:lnTo>
                  <a:pt x="18028" y="3435"/>
                </a:lnTo>
                <a:cubicBezTo>
                  <a:pt x="18016" y="3292"/>
                  <a:pt x="18011" y="3146"/>
                  <a:pt x="18011" y="2998"/>
                </a:cubicBezTo>
                <a:cubicBezTo>
                  <a:pt x="18008" y="2972"/>
                  <a:pt x="18007" y="2945"/>
                  <a:pt x="18007" y="2918"/>
                </a:cubicBezTo>
                <a:lnTo>
                  <a:pt x="18009" y="2864"/>
                </a:lnTo>
                <a:lnTo>
                  <a:pt x="18010" y="2864"/>
                </a:lnTo>
                <a:close/>
                <a:moveTo>
                  <a:pt x="17956" y="2862"/>
                </a:moveTo>
                <a:lnTo>
                  <a:pt x="17956" y="2864"/>
                </a:lnTo>
                <a:lnTo>
                  <a:pt x="17958" y="2864"/>
                </a:lnTo>
                <a:lnTo>
                  <a:pt x="17959" y="2918"/>
                </a:lnTo>
                <a:cubicBezTo>
                  <a:pt x="17959" y="2945"/>
                  <a:pt x="17959" y="2972"/>
                  <a:pt x="17956" y="2998"/>
                </a:cubicBezTo>
                <a:cubicBezTo>
                  <a:pt x="17956" y="3146"/>
                  <a:pt x="17950" y="3292"/>
                  <a:pt x="17938" y="3435"/>
                </a:cubicBezTo>
                <a:lnTo>
                  <a:pt x="17937" y="3467"/>
                </a:lnTo>
                <a:cubicBezTo>
                  <a:pt x="17936" y="3467"/>
                  <a:pt x="17936" y="3467"/>
                  <a:pt x="17936" y="3467"/>
                </a:cubicBezTo>
                <a:cubicBezTo>
                  <a:pt x="17817" y="5134"/>
                  <a:pt x="17153" y="6461"/>
                  <a:pt x="16304" y="6741"/>
                </a:cubicBezTo>
                <a:lnTo>
                  <a:pt x="16304" y="6747"/>
                </a:lnTo>
                <a:cubicBezTo>
                  <a:pt x="16292" y="6751"/>
                  <a:pt x="16279" y="6756"/>
                  <a:pt x="16266" y="6754"/>
                </a:cubicBezTo>
                <a:cubicBezTo>
                  <a:pt x="16192" y="6780"/>
                  <a:pt x="16117" y="6794"/>
                  <a:pt x="16040" y="6797"/>
                </a:cubicBezTo>
                <a:lnTo>
                  <a:pt x="16000" y="6804"/>
                </a:lnTo>
                <a:lnTo>
                  <a:pt x="16000" y="6802"/>
                </a:lnTo>
                <a:lnTo>
                  <a:pt x="15999" y="6802"/>
                </a:lnTo>
                <a:cubicBezTo>
                  <a:pt x="15997" y="6784"/>
                  <a:pt x="15997" y="6766"/>
                  <a:pt x="15997" y="6748"/>
                </a:cubicBezTo>
                <a:cubicBezTo>
                  <a:pt x="15997" y="6721"/>
                  <a:pt x="15997" y="6695"/>
                  <a:pt x="16000" y="6668"/>
                </a:cubicBezTo>
                <a:cubicBezTo>
                  <a:pt x="16000" y="6520"/>
                  <a:pt x="16006" y="6374"/>
                  <a:pt x="16018" y="6231"/>
                </a:cubicBezTo>
                <a:lnTo>
                  <a:pt x="16019" y="6200"/>
                </a:lnTo>
                <a:cubicBezTo>
                  <a:pt x="16020" y="6200"/>
                  <a:pt x="16020" y="6200"/>
                  <a:pt x="16021" y="6199"/>
                </a:cubicBezTo>
                <a:cubicBezTo>
                  <a:pt x="16139" y="4532"/>
                  <a:pt x="16804" y="3206"/>
                  <a:pt x="17652" y="2925"/>
                </a:cubicBezTo>
                <a:lnTo>
                  <a:pt x="17652" y="2920"/>
                </a:lnTo>
                <a:cubicBezTo>
                  <a:pt x="17664" y="2915"/>
                  <a:pt x="17677" y="2910"/>
                  <a:pt x="17690" y="2912"/>
                </a:cubicBezTo>
                <a:cubicBezTo>
                  <a:pt x="17764" y="2886"/>
                  <a:pt x="17839" y="2872"/>
                  <a:pt x="17916" y="2870"/>
                </a:cubicBezTo>
                <a:close/>
                <a:moveTo>
                  <a:pt x="14011" y="2862"/>
                </a:moveTo>
                <a:lnTo>
                  <a:pt x="14051" y="2870"/>
                </a:lnTo>
                <a:cubicBezTo>
                  <a:pt x="14128" y="2872"/>
                  <a:pt x="14203" y="2886"/>
                  <a:pt x="14277" y="2912"/>
                </a:cubicBezTo>
                <a:cubicBezTo>
                  <a:pt x="14290" y="2910"/>
                  <a:pt x="14303" y="2915"/>
                  <a:pt x="14315" y="2920"/>
                </a:cubicBezTo>
                <a:lnTo>
                  <a:pt x="14315" y="2925"/>
                </a:lnTo>
                <a:cubicBezTo>
                  <a:pt x="15163" y="3206"/>
                  <a:pt x="15828" y="4532"/>
                  <a:pt x="15947" y="6199"/>
                </a:cubicBezTo>
                <a:cubicBezTo>
                  <a:pt x="15947" y="6200"/>
                  <a:pt x="15947" y="6200"/>
                  <a:pt x="15948" y="6200"/>
                </a:cubicBezTo>
                <a:lnTo>
                  <a:pt x="15949" y="6231"/>
                </a:lnTo>
                <a:cubicBezTo>
                  <a:pt x="15961" y="6374"/>
                  <a:pt x="15967" y="6520"/>
                  <a:pt x="15967" y="6668"/>
                </a:cubicBezTo>
                <a:cubicBezTo>
                  <a:pt x="15970" y="6695"/>
                  <a:pt x="15970" y="6721"/>
                  <a:pt x="15970" y="6748"/>
                </a:cubicBezTo>
                <a:cubicBezTo>
                  <a:pt x="15970" y="6766"/>
                  <a:pt x="15970" y="6784"/>
                  <a:pt x="15968" y="6802"/>
                </a:cubicBezTo>
                <a:lnTo>
                  <a:pt x="15967" y="6802"/>
                </a:lnTo>
                <a:lnTo>
                  <a:pt x="15967" y="6804"/>
                </a:lnTo>
                <a:lnTo>
                  <a:pt x="15927" y="6797"/>
                </a:lnTo>
                <a:cubicBezTo>
                  <a:pt x="15850" y="6794"/>
                  <a:pt x="15775" y="6780"/>
                  <a:pt x="15701" y="6754"/>
                </a:cubicBezTo>
                <a:cubicBezTo>
                  <a:pt x="15688" y="6756"/>
                  <a:pt x="15675" y="6751"/>
                  <a:pt x="15663" y="6747"/>
                </a:cubicBezTo>
                <a:lnTo>
                  <a:pt x="15663" y="6741"/>
                </a:lnTo>
                <a:cubicBezTo>
                  <a:pt x="14815" y="6461"/>
                  <a:pt x="14150" y="5134"/>
                  <a:pt x="14031" y="3467"/>
                </a:cubicBezTo>
                <a:cubicBezTo>
                  <a:pt x="14031" y="3467"/>
                  <a:pt x="14031" y="3467"/>
                  <a:pt x="14030" y="3467"/>
                </a:cubicBezTo>
                <a:lnTo>
                  <a:pt x="14029" y="3435"/>
                </a:lnTo>
                <a:cubicBezTo>
                  <a:pt x="14017" y="3292"/>
                  <a:pt x="14011" y="3146"/>
                  <a:pt x="14011" y="2998"/>
                </a:cubicBezTo>
                <a:cubicBezTo>
                  <a:pt x="14008" y="2972"/>
                  <a:pt x="14008" y="2945"/>
                  <a:pt x="14008" y="2918"/>
                </a:cubicBezTo>
                <a:lnTo>
                  <a:pt x="14010" y="2864"/>
                </a:lnTo>
                <a:lnTo>
                  <a:pt x="14011" y="2864"/>
                </a:lnTo>
                <a:close/>
                <a:moveTo>
                  <a:pt x="13957" y="2862"/>
                </a:moveTo>
                <a:lnTo>
                  <a:pt x="13957" y="2864"/>
                </a:lnTo>
                <a:lnTo>
                  <a:pt x="13958" y="2864"/>
                </a:lnTo>
                <a:lnTo>
                  <a:pt x="13960" y="2918"/>
                </a:lnTo>
                <a:cubicBezTo>
                  <a:pt x="13960" y="2945"/>
                  <a:pt x="13959" y="2972"/>
                  <a:pt x="13956" y="2998"/>
                </a:cubicBezTo>
                <a:cubicBezTo>
                  <a:pt x="13956" y="3146"/>
                  <a:pt x="13951" y="3292"/>
                  <a:pt x="13939" y="3435"/>
                </a:cubicBezTo>
                <a:lnTo>
                  <a:pt x="13937" y="3467"/>
                </a:lnTo>
                <a:cubicBezTo>
                  <a:pt x="13937" y="3467"/>
                  <a:pt x="13937" y="3467"/>
                  <a:pt x="13936" y="3467"/>
                </a:cubicBezTo>
                <a:cubicBezTo>
                  <a:pt x="13817" y="5134"/>
                  <a:pt x="13153" y="6461"/>
                  <a:pt x="12305" y="6741"/>
                </a:cubicBezTo>
                <a:lnTo>
                  <a:pt x="12305" y="6747"/>
                </a:lnTo>
                <a:cubicBezTo>
                  <a:pt x="12292" y="6751"/>
                  <a:pt x="12280" y="6756"/>
                  <a:pt x="12267" y="6754"/>
                </a:cubicBezTo>
                <a:cubicBezTo>
                  <a:pt x="12193" y="6780"/>
                  <a:pt x="12117" y="6794"/>
                  <a:pt x="12041" y="6797"/>
                </a:cubicBezTo>
                <a:lnTo>
                  <a:pt x="12001" y="6804"/>
                </a:lnTo>
                <a:lnTo>
                  <a:pt x="12000" y="6802"/>
                </a:lnTo>
                <a:lnTo>
                  <a:pt x="11999" y="6802"/>
                </a:lnTo>
                <a:cubicBezTo>
                  <a:pt x="11998" y="6784"/>
                  <a:pt x="11998" y="6766"/>
                  <a:pt x="11998" y="6748"/>
                </a:cubicBezTo>
                <a:cubicBezTo>
                  <a:pt x="11998" y="6721"/>
                  <a:pt x="11998" y="6695"/>
                  <a:pt x="12001" y="6668"/>
                </a:cubicBezTo>
                <a:cubicBezTo>
                  <a:pt x="12001" y="6520"/>
                  <a:pt x="12007" y="6374"/>
                  <a:pt x="12019" y="6231"/>
                </a:cubicBezTo>
                <a:lnTo>
                  <a:pt x="12020" y="6200"/>
                </a:lnTo>
                <a:cubicBezTo>
                  <a:pt x="12020" y="6200"/>
                  <a:pt x="12021" y="6200"/>
                  <a:pt x="12021" y="6199"/>
                </a:cubicBezTo>
                <a:cubicBezTo>
                  <a:pt x="12140" y="4532"/>
                  <a:pt x="12804" y="3206"/>
                  <a:pt x="13652" y="2925"/>
                </a:cubicBezTo>
                <a:lnTo>
                  <a:pt x="13653" y="2920"/>
                </a:lnTo>
                <a:cubicBezTo>
                  <a:pt x="13665" y="2915"/>
                  <a:pt x="13678" y="2910"/>
                  <a:pt x="13691" y="2912"/>
                </a:cubicBezTo>
                <a:cubicBezTo>
                  <a:pt x="13765" y="2886"/>
                  <a:pt x="13840" y="2872"/>
                  <a:pt x="13917" y="2870"/>
                </a:cubicBezTo>
                <a:close/>
                <a:moveTo>
                  <a:pt x="10011" y="2862"/>
                </a:moveTo>
                <a:lnTo>
                  <a:pt x="10052" y="2870"/>
                </a:lnTo>
                <a:cubicBezTo>
                  <a:pt x="10128" y="2872"/>
                  <a:pt x="10204" y="2886"/>
                  <a:pt x="10277" y="2912"/>
                </a:cubicBezTo>
                <a:cubicBezTo>
                  <a:pt x="10291" y="2910"/>
                  <a:pt x="10303" y="2915"/>
                  <a:pt x="10316" y="2920"/>
                </a:cubicBezTo>
                <a:lnTo>
                  <a:pt x="10316" y="2925"/>
                </a:lnTo>
                <a:cubicBezTo>
                  <a:pt x="11164" y="3206"/>
                  <a:pt x="11828" y="4532"/>
                  <a:pt x="11947" y="6199"/>
                </a:cubicBezTo>
                <a:cubicBezTo>
                  <a:pt x="11948" y="6200"/>
                  <a:pt x="11948" y="6200"/>
                  <a:pt x="11948" y="6200"/>
                </a:cubicBezTo>
                <a:lnTo>
                  <a:pt x="11950" y="6231"/>
                </a:lnTo>
                <a:cubicBezTo>
                  <a:pt x="11962" y="6374"/>
                  <a:pt x="11967" y="6520"/>
                  <a:pt x="11967" y="6668"/>
                </a:cubicBezTo>
                <a:cubicBezTo>
                  <a:pt x="11970" y="6695"/>
                  <a:pt x="11971" y="6721"/>
                  <a:pt x="11971" y="6748"/>
                </a:cubicBezTo>
                <a:cubicBezTo>
                  <a:pt x="11971" y="6766"/>
                  <a:pt x="11971" y="6784"/>
                  <a:pt x="11969" y="6802"/>
                </a:cubicBezTo>
                <a:lnTo>
                  <a:pt x="11968" y="6802"/>
                </a:lnTo>
                <a:lnTo>
                  <a:pt x="11968" y="6804"/>
                </a:lnTo>
                <a:lnTo>
                  <a:pt x="11927" y="6797"/>
                </a:lnTo>
                <a:cubicBezTo>
                  <a:pt x="11851" y="6794"/>
                  <a:pt x="11776" y="6780"/>
                  <a:pt x="11702" y="6754"/>
                </a:cubicBezTo>
                <a:cubicBezTo>
                  <a:pt x="11689" y="6756"/>
                  <a:pt x="11676" y="6751"/>
                  <a:pt x="11664" y="6747"/>
                </a:cubicBezTo>
                <a:lnTo>
                  <a:pt x="11663" y="6741"/>
                </a:lnTo>
                <a:cubicBezTo>
                  <a:pt x="10815" y="6461"/>
                  <a:pt x="10151" y="5134"/>
                  <a:pt x="10032" y="3467"/>
                </a:cubicBezTo>
                <a:cubicBezTo>
                  <a:pt x="10032" y="3467"/>
                  <a:pt x="10031" y="3467"/>
                  <a:pt x="10031" y="3467"/>
                </a:cubicBezTo>
                <a:lnTo>
                  <a:pt x="10030" y="3435"/>
                </a:lnTo>
                <a:cubicBezTo>
                  <a:pt x="10018" y="3292"/>
                  <a:pt x="10012" y="3146"/>
                  <a:pt x="10012" y="2998"/>
                </a:cubicBezTo>
                <a:cubicBezTo>
                  <a:pt x="10009" y="2972"/>
                  <a:pt x="10009" y="2945"/>
                  <a:pt x="10009" y="2918"/>
                </a:cubicBezTo>
                <a:lnTo>
                  <a:pt x="10010" y="2864"/>
                </a:lnTo>
                <a:lnTo>
                  <a:pt x="10011" y="2864"/>
                </a:lnTo>
                <a:close/>
                <a:moveTo>
                  <a:pt x="9958" y="2862"/>
                </a:moveTo>
                <a:lnTo>
                  <a:pt x="9958" y="2864"/>
                </a:lnTo>
                <a:lnTo>
                  <a:pt x="9959" y="2864"/>
                </a:lnTo>
                <a:lnTo>
                  <a:pt x="9960" y="2918"/>
                </a:lnTo>
                <a:cubicBezTo>
                  <a:pt x="9960" y="2945"/>
                  <a:pt x="9960" y="2972"/>
                  <a:pt x="9957" y="2998"/>
                </a:cubicBezTo>
                <a:cubicBezTo>
                  <a:pt x="9957" y="3146"/>
                  <a:pt x="9951" y="3292"/>
                  <a:pt x="9939" y="3435"/>
                </a:cubicBezTo>
                <a:lnTo>
                  <a:pt x="9938" y="3467"/>
                </a:lnTo>
                <a:cubicBezTo>
                  <a:pt x="9938" y="3467"/>
                  <a:pt x="9937" y="3467"/>
                  <a:pt x="9937" y="3467"/>
                </a:cubicBezTo>
                <a:cubicBezTo>
                  <a:pt x="9818" y="5134"/>
                  <a:pt x="9154" y="6461"/>
                  <a:pt x="8306" y="6741"/>
                </a:cubicBezTo>
                <a:lnTo>
                  <a:pt x="8306" y="6747"/>
                </a:lnTo>
                <a:cubicBezTo>
                  <a:pt x="8293" y="6751"/>
                  <a:pt x="8280" y="6756"/>
                  <a:pt x="8267" y="6754"/>
                </a:cubicBezTo>
                <a:cubicBezTo>
                  <a:pt x="8194" y="6780"/>
                  <a:pt x="8118" y="6794"/>
                  <a:pt x="8042" y="6797"/>
                </a:cubicBezTo>
                <a:lnTo>
                  <a:pt x="8001" y="6804"/>
                </a:lnTo>
                <a:lnTo>
                  <a:pt x="8001" y="6802"/>
                </a:lnTo>
                <a:lnTo>
                  <a:pt x="8000" y="6802"/>
                </a:lnTo>
                <a:cubicBezTo>
                  <a:pt x="7999" y="6784"/>
                  <a:pt x="7999" y="6766"/>
                  <a:pt x="7999" y="6748"/>
                </a:cubicBezTo>
                <a:cubicBezTo>
                  <a:pt x="7999" y="6721"/>
                  <a:pt x="7999" y="6695"/>
                  <a:pt x="8002" y="6668"/>
                </a:cubicBezTo>
                <a:cubicBezTo>
                  <a:pt x="8002" y="6520"/>
                  <a:pt x="8008" y="6374"/>
                  <a:pt x="8019" y="6231"/>
                </a:cubicBezTo>
                <a:lnTo>
                  <a:pt x="8021" y="6200"/>
                </a:lnTo>
                <a:cubicBezTo>
                  <a:pt x="8021" y="6200"/>
                  <a:pt x="8022" y="6200"/>
                  <a:pt x="8022" y="6199"/>
                </a:cubicBezTo>
                <a:cubicBezTo>
                  <a:pt x="8141" y="4532"/>
                  <a:pt x="8805" y="3206"/>
                  <a:pt x="9653" y="2925"/>
                </a:cubicBezTo>
                <a:lnTo>
                  <a:pt x="9653" y="2920"/>
                </a:lnTo>
                <a:cubicBezTo>
                  <a:pt x="9666" y="2915"/>
                  <a:pt x="9679" y="2910"/>
                  <a:pt x="9692" y="2912"/>
                </a:cubicBezTo>
                <a:cubicBezTo>
                  <a:pt x="9765" y="2886"/>
                  <a:pt x="9841" y="2872"/>
                  <a:pt x="9917" y="2870"/>
                </a:cubicBezTo>
                <a:close/>
                <a:moveTo>
                  <a:pt x="6012" y="2862"/>
                </a:moveTo>
                <a:lnTo>
                  <a:pt x="6053" y="2870"/>
                </a:lnTo>
                <a:cubicBezTo>
                  <a:pt x="6129" y="2872"/>
                  <a:pt x="6204" y="2886"/>
                  <a:pt x="6278" y="2912"/>
                </a:cubicBezTo>
                <a:cubicBezTo>
                  <a:pt x="6291" y="2910"/>
                  <a:pt x="6304" y="2915"/>
                  <a:pt x="6316" y="2920"/>
                </a:cubicBezTo>
                <a:lnTo>
                  <a:pt x="6317" y="2925"/>
                </a:lnTo>
                <a:cubicBezTo>
                  <a:pt x="7165" y="3206"/>
                  <a:pt x="7829" y="4532"/>
                  <a:pt x="7948" y="6199"/>
                </a:cubicBezTo>
                <a:cubicBezTo>
                  <a:pt x="7948" y="6200"/>
                  <a:pt x="7949" y="6200"/>
                  <a:pt x="7949" y="6200"/>
                </a:cubicBezTo>
                <a:lnTo>
                  <a:pt x="7950" y="6231"/>
                </a:lnTo>
                <a:cubicBezTo>
                  <a:pt x="7962" y="6374"/>
                  <a:pt x="7968" y="6520"/>
                  <a:pt x="7968" y="6668"/>
                </a:cubicBezTo>
                <a:cubicBezTo>
                  <a:pt x="7971" y="6695"/>
                  <a:pt x="7971" y="6721"/>
                  <a:pt x="7971" y="6748"/>
                </a:cubicBezTo>
                <a:cubicBezTo>
                  <a:pt x="7971" y="6766"/>
                  <a:pt x="7971" y="6784"/>
                  <a:pt x="7970" y="6802"/>
                </a:cubicBezTo>
                <a:lnTo>
                  <a:pt x="7969" y="6802"/>
                </a:lnTo>
                <a:lnTo>
                  <a:pt x="7969" y="6804"/>
                </a:lnTo>
                <a:lnTo>
                  <a:pt x="7928" y="6797"/>
                </a:lnTo>
                <a:cubicBezTo>
                  <a:pt x="7852" y="6794"/>
                  <a:pt x="7776" y="6780"/>
                  <a:pt x="7703" y="6754"/>
                </a:cubicBezTo>
                <a:cubicBezTo>
                  <a:pt x="7689" y="6756"/>
                  <a:pt x="7677" y="6751"/>
                  <a:pt x="7664" y="6747"/>
                </a:cubicBezTo>
                <a:lnTo>
                  <a:pt x="7664" y="6741"/>
                </a:lnTo>
                <a:cubicBezTo>
                  <a:pt x="6816" y="6461"/>
                  <a:pt x="6152" y="5134"/>
                  <a:pt x="6033" y="3467"/>
                </a:cubicBezTo>
                <a:cubicBezTo>
                  <a:pt x="6032" y="3467"/>
                  <a:pt x="6032" y="3467"/>
                  <a:pt x="6032" y="3467"/>
                </a:cubicBezTo>
                <a:lnTo>
                  <a:pt x="6030" y="3435"/>
                </a:lnTo>
                <a:cubicBezTo>
                  <a:pt x="6018" y="3292"/>
                  <a:pt x="6013" y="3146"/>
                  <a:pt x="6013" y="2998"/>
                </a:cubicBezTo>
                <a:cubicBezTo>
                  <a:pt x="6010" y="2972"/>
                  <a:pt x="6010" y="2945"/>
                  <a:pt x="6010" y="2918"/>
                </a:cubicBezTo>
                <a:lnTo>
                  <a:pt x="6011" y="2864"/>
                </a:lnTo>
                <a:lnTo>
                  <a:pt x="6012" y="2864"/>
                </a:lnTo>
                <a:close/>
                <a:moveTo>
                  <a:pt x="5958" y="2862"/>
                </a:moveTo>
                <a:lnTo>
                  <a:pt x="5958" y="2864"/>
                </a:lnTo>
                <a:lnTo>
                  <a:pt x="5960" y="2864"/>
                </a:lnTo>
                <a:lnTo>
                  <a:pt x="5961" y="2918"/>
                </a:lnTo>
                <a:cubicBezTo>
                  <a:pt x="5961" y="2945"/>
                  <a:pt x="5961" y="2972"/>
                  <a:pt x="5958" y="2998"/>
                </a:cubicBezTo>
                <a:cubicBezTo>
                  <a:pt x="5958" y="3146"/>
                  <a:pt x="5952" y="3292"/>
                  <a:pt x="5940" y="3435"/>
                </a:cubicBezTo>
                <a:lnTo>
                  <a:pt x="5939" y="3467"/>
                </a:lnTo>
                <a:cubicBezTo>
                  <a:pt x="5938" y="3467"/>
                  <a:pt x="5938" y="3467"/>
                  <a:pt x="5938" y="3467"/>
                </a:cubicBezTo>
                <a:cubicBezTo>
                  <a:pt x="5819" y="5134"/>
                  <a:pt x="5155" y="6461"/>
                  <a:pt x="4307" y="6741"/>
                </a:cubicBezTo>
                <a:lnTo>
                  <a:pt x="4306" y="6747"/>
                </a:lnTo>
                <a:cubicBezTo>
                  <a:pt x="4294" y="6751"/>
                  <a:pt x="4281" y="6756"/>
                  <a:pt x="4268" y="6754"/>
                </a:cubicBezTo>
                <a:cubicBezTo>
                  <a:pt x="4194" y="6780"/>
                  <a:pt x="4119" y="6794"/>
                  <a:pt x="4042" y="6797"/>
                </a:cubicBezTo>
                <a:lnTo>
                  <a:pt x="4002" y="6804"/>
                </a:lnTo>
                <a:lnTo>
                  <a:pt x="4002" y="6802"/>
                </a:lnTo>
                <a:lnTo>
                  <a:pt x="4001" y="6802"/>
                </a:lnTo>
                <a:cubicBezTo>
                  <a:pt x="3999" y="6784"/>
                  <a:pt x="3999" y="6766"/>
                  <a:pt x="3999" y="6748"/>
                </a:cubicBezTo>
                <a:cubicBezTo>
                  <a:pt x="3999" y="6721"/>
                  <a:pt x="3999" y="6695"/>
                  <a:pt x="4003" y="6668"/>
                </a:cubicBezTo>
                <a:cubicBezTo>
                  <a:pt x="4002" y="6520"/>
                  <a:pt x="4008" y="6374"/>
                  <a:pt x="4020" y="6231"/>
                </a:cubicBezTo>
                <a:lnTo>
                  <a:pt x="4021" y="6200"/>
                </a:lnTo>
                <a:cubicBezTo>
                  <a:pt x="4022" y="6200"/>
                  <a:pt x="4022" y="6200"/>
                  <a:pt x="4023" y="6199"/>
                </a:cubicBezTo>
                <a:cubicBezTo>
                  <a:pt x="4141" y="4532"/>
                  <a:pt x="4806" y="3206"/>
                  <a:pt x="5654" y="2925"/>
                </a:cubicBezTo>
                <a:lnTo>
                  <a:pt x="5654" y="2920"/>
                </a:lnTo>
                <a:cubicBezTo>
                  <a:pt x="5667" y="2915"/>
                  <a:pt x="5679" y="2910"/>
                  <a:pt x="5692" y="2912"/>
                </a:cubicBezTo>
                <a:cubicBezTo>
                  <a:pt x="5766" y="2886"/>
                  <a:pt x="5841" y="2872"/>
                  <a:pt x="5918" y="2870"/>
                </a:cubicBezTo>
                <a:close/>
                <a:moveTo>
                  <a:pt x="2013" y="2862"/>
                </a:moveTo>
                <a:lnTo>
                  <a:pt x="2053" y="2870"/>
                </a:lnTo>
                <a:cubicBezTo>
                  <a:pt x="2130" y="2872"/>
                  <a:pt x="2205" y="2886"/>
                  <a:pt x="2279" y="2912"/>
                </a:cubicBezTo>
                <a:cubicBezTo>
                  <a:pt x="2292" y="2910"/>
                  <a:pt x="2305" y="2915"/>
                  <a:pt x="2317" y="2920"/>
                </a:cubicBezTo>
                <a:lnTo>
                  <a:pt x="2317" y="2925"/>
                </a:lnTo>
                <a:cubicBezTo>
                  <a:pt x="3166" y="3206"/>
                  <a:pt x="3830" y="4532"/>
                  <a:pt x="3949" y="6199"/>
                </a:cubicBezTo>
                <a:cubicBezTo>
                  <a:pt x="3949" y="6200"/>
                  <a:pt x="3949" y="6200"/>
                  <a:pt x="3950" y="6200"/>
                </a:cubicBezTo>
                <a:lnTo>
                  <a:pt x="3951" y="6231"/>
                </a:lnTo>
                <a:cubicBezTo>
                  <a:pt x="3963" y="6374"/>
                  <a:pt x="3969" y="6520"/>
                  <a:pt x="3969" y="6668"/>
                </a:cubicBezTo>
                <a:cubicBezTo>
                  <a:pt x="3972" y="6695"/>
                  <a:pt x="3972" y="6721"/>
                  <a:pt x="3972" y="6748"/>
                </a:cubicBezTo>
                <a:cubicBezTo>
                  <a:pt x="3972" y="6766"/>
                  <a:pt x="3972" y="6784"/>
                  <a:pt x="3971" y="6802"/>
                </a:cubicBezTo>
                <a:lnTo>
                  <a:pt x="3969" y="6802"/>
                </a:lnTo>
                <a:lnTo>
                  <a:pt x="3969" y="6804"/>
                </a:lnTo>
                <a:lnTo>
                  <a:pt x="3929" y="6797"/>
                </a:lnTo>
                <a:cubicBezTo>
                  <a:pt x="3852" y="6794"/>
                  <a:pt x="3777" y="6780"/>
                  <a:pt x="3703" y="6754"/>
                </a:cubicBezTo>
                <a:cubicBezTo>
                  <a:pt x="3690" y="6756"/>
                  <a:pt x="3678" y="6751"/>
                  <a:pt x="3665" y="6747"/>
                </a:cubicBezTo>
                <a:lnTo>
                  <a:pt x="3665" y="6741"/>
                </a:lnTo>
                <a:cubicBezTo>
                  <a:pt x="2817" y="6461"/>
                  <a:pt x="2152" y="5134"/>
                  <a:pt x="2034" y="3467"/>
                </a:cubicBezTo>
                <a:cubicBezTo>
                  <a:pt x="2033" y="3467"/>
                  <a:pt x="2033" y="3467"/>
                  <a:pt x="2032" y="3467"/>
                </a:cubicBezTo>
                <a:lnTo>
                  <a:pt x="2031" y="3435"/>
                </a:lnTo>
                <a:cubicBezTo>
                  <a:pt x="2019" y="3292"/>
                  <a:pt x="2013" y="3146"/>
                  <a:pt x="2013" y="2998"/>
                </a:cubicBezTo>
                <a:cubicBezTo>
                  <a:pt x="2010" y="2972"/>
                  <a:pt x="2010" y="2945"/>
                  <a:pt x="2010" y="2918"/>
                </a:cubicBezTo>
                <a:lnTo>
                  <a:pt x="2012" y="2864"/>
                </a:lnTo>
                <a:lnTo>
                  <a:pt x="2013" y="2864"/>
                </a:lnTo>
                <a:close/>
                <a:moveTo>
                  <a:pt x="1959" y="2862"/>
                </a:moveTo>
                <a:lnTo>
                  <a:pt x="1959" y="2864"/>
                </a:lnTo>
                <a:lnTo>
                  <a:pt x="1960" y="2864"/>
                </a:lnTo>
                <a:lnTo>
                  <a:pt x="1962" y="2918"/>
                </a:lnTo>
                <a:cubicBezTo>
                  <a:pt x="1962" y="2945"/>
                  <a:pt x="1962" y="2972"/>
                  <a:pt x="1959" y="2998"/>
                </a:cubicBezTo>
                <a:cubicBezTo>
                  <a:pt x="1959" y="3146"/>
                  <a:pt x="1953" y="3292"/>
                  <a:pt x="1941" y="3435"/>
                </a:cubicBezTo>
                <a:lnTo>
                  <a:pt x="1940" y="3467"/>
                </a:lnTo>
                <a:cubicBezTo>
                  <a:pt x="1939" y="3467"/>
                  <a:pt x="1939" y="3467"/>
                  <a:pt x="1938" y="3467"/>
                </a:cubicBezTo>
                <a:cubicBezTo>
                  <a:pt x="1820" y="5134"/>
                  <a:pt x="1155" y="6461"/>
                  <a:pt x="307" y="6741"/>
                </a:cubicBezTo>
                <a:lnTo>
                  <a:pt x="307" y="6747"/>
                </a:lnTo>
                <a:cubicBezTo>
                  <a:pt x="294" y="6751"/>
                  <a:pt x="282" y="6756"/>
                  <a:pt x="269" y="6754"/>
                </a:cubicBezTo>
                <a:cubicBezTo>
                  <a:pt x="195" y="6780"/>
                  <a:pt x="120" y="6794"/>
                  <a:pt x="43" y="6797"/>
                </a:cubicBezTo>
                <a:lnTo>
                  <a:pt x="3" y="6804"/>
                </a:lnTo>
                <a:lnTo>
                  <a:pt x="3" y="6802"/>
                </a:lnTo>
                <a:lnTo>
                  <a:pt x="1" y="6802"/>
                </a:lnTo>
                <a:cubicBezTo>
                  <a:pt x="0" y="6784"/>
                  <a:pt x="0" y="6766"/>
                  <a:pt x="0" y="6748"/>
                </a:cubicBezTo>
                <a:cubicBezTo>
                  <a:pt x="0" y="6721"/>
                  <a:pt x="0" y="6695"/>
                  <a:pt x="3" y="6668"/>
                </a:cubicBezTo>
                <a:cubicBezTo>
                  <a:pt x="3" y="6520"/>
                  <a:pt x="9" y="6374"/>
                  <a:pt x="21" y="6231"/>
                </a:cubicBezTo>
                <a:lnTo>
                  <a:pt x="22" y="6200"/>
                </a:lnTo>
                <a:cubicBezTo>
                  <a:pt x="23" y="6200"/>
                  <a:pt x="23" y="6200"/>
                  <a:pt x="23" y="6199"/>
                </a:cubicBezTo>
                <a:cubicBezTo>
                  <a:pt x="142" y="4532"/>
                  <a:pt x="806" y="3206"/>
                  <a:pt x="1655" y="2925"/>
                </a:cubicBezTo>
                <a:lnTo>
                  <a:pt x="1655" y="2920"/>
                </a:lnTo>
                <a:cubicBezTo>
                  <a:pt x="1667" y="2915"/>
                  <a:pt x="1680" y="2910"/>
                  <a:pt x="1693" y="2912"/>
                </a:cubicBezTo>
                <a:cubicBezTo>
                  <a:pt x="1767" y="2886"/>
                  <a:pt x="1842" y="2872"/>
                  <a:pt x="1919" y="2870"/>
                </a:cubicBezTo>
                <a:close/>
                <a:moveTo>
                  <a:pt x="20857" y="0"/>
                </a:moveTo>
                <a:lnTo>
                  <a:pt x="21350" y="0"/>
                </a:lnTo>
                <a:cubicBezTo>
                  <a:pt x="21428" y="144"/>
                  <a:pt x="21499" y="300"/>
                  <a:pt x="21564" y="467"/>
                </a:cubicBezTo>
                <a:lnTo>
                  <a:pt x="21600" y="578"/>
                </a:lnTo>
                <a:lnTo>
                  <a:pt x="21600" y="2011"/>
                </a:lnTo>
                <a:lnTo>
                  <a:pt x="21517" y="1486"/>
                </a:lnTo>
                <a:cubicBezTo>
                  <a:pt x="21382" y="867"/>
                  <a:pt x="21150" y="347"/>
                  <a:pt x="20857" y="0"/>
                </a:cubicBezTo>
                <a:close/>
                <a:moveTo>
                  <a:pt x="20077" y="0"/>
                </a:moveTo>
                <a:lnTo>
                  <a:pt x="20394" y="0"/>
                </a:lnTo>
                <a:cubicBezTo>
                  <a:pt x="20555" y="935"/>
                  <a:pt x="20931" y="1680"/>
                  <a:pt x="21409" y="2016"/>
                </a:cubicBezTo>
                <a:lnTo>
                  <a:pt x="21600" y="2124"/>
                </a:lnTo>
                <a:lnTo>
                  <a:pt x="21600" y="2727"/>
                </a:lnTo>
                <a:lnTo>
                  <a:pt x="21373" y="2619"/>
                </a:lnTo>
                <a:cubicBezTo>
                  <a:pt x="20743" y="2225"/>
                  <a:pt x="20252" y="1239"/>
                  <a:pt x="20077" y="0"/>
                </a:cubicBezTo>
                <a:close/>
                <a:moveTo>
                  <a:pt x="18616" y="0"/>
                </a:moveTo>
                <a:lnTo>
                  <a:pt x="19109" y="0"/>
                </a:lnTo>
                <a:cubicBezTo>
                  <a:pt x="18718" y="463"/>
                  <a:pt x="18436" y="1232"/>
                  <a:pt x="18346" y="2135"/>
                </a:cubicBezTo>
                <a:cubicBezTo>
                  <a:pt x="18923" y="1889"/>
                  <a:pt x="19388" y="1069"/>
                  <a:pt x="19572" y="0"/>
                </a:cubicBezTo>
                <a:lnTo>
                  <a:pt x="19888" y="0"/>
                </a:lnTo>
                <a:cubicBezTo>
                  <a:pt x="19688" y="1417"/>
                  <a:pt x="19075" y="2501"/>
                  <a:pt x="18315" y="2751"/>
                </a:cubicBezTo>
                <a:lnTo>
                  <a:pt x="18314" y="2756"/>
                </a:lnTo>
                <a:cubicBezTo>
                  <a:pt x="18302" y="2761"/>
                  <a:pt x="18289" y="2765"/>
                  <a:pt x="18276" y="2763"/>
                </a:cubicBezTo>
                <a:cubicBezTo>
                  <a:pt x="18202" y="2789"/>
                  <a:pt x="18127" y="2803"/>
                  <a:pt x="18050" y="2806"/>
                </a:cubicBezTo>
                <a:lnTo>
                  <a:pt x="18010" y="2813"/>
                </a:lnTo>
                <a:lnTo>
                  <a:pt x="18010" y="2811"/>
                </a:lnTo>
                <a:lnTo>
                  <a:pt x="18009" y="2811"/>
                </a:lnTo>
                <a:cubicBezTo>
                  <a:pt x="18007" y="2794"/>
                  <a:pt x="18007" y="2776"/>
                  <a:pt x="18007" y="2758"/>
                </a:cubicBezTo>
                <a:cubicBezTo>
                  <a:pt x="18007" y="2731"/>
                  <a:pt x="18008" y="2705"/>
                  <a:pt x="18011" y="2678"/>
                </a:cubicBezTo>
                <a:cubicBezTo>
                  <a:pt x="18011" y="2531"/>
                  <a:pt x="18016" y="2387"/>
                  <a:pt x="18028" y="2245"/>
                </a:cubicBezTo>
                <a:lnTo>
                  <a:pt x="18030" y="2213"/>
                </a:lnTo>
                <a:cubicBezTo>
                  <a:pt x="18030" y="2213"/>
                  <a:pt x="18030" y="2213"/>
                  <a:pt x="18031" y="2213"/>
                </a:cubicBezTo>
                <a:cubicBezTo>
                  <a:pt x="18093" y="1348"/>
                  <a:pt x="18304" y="575"/>
                  <a:pt x="18616" y="0"/>
                </a:cubicBezTo>
                <a:close/>
                <a:moveTo>
                  <a:pt x="16078" y="0"/>
                </a:moveTo>
                <a:lnTo>
                  <a:pt x="16395" y="0"/>
                </a:lnTo>
                <a:cubicBezTo>
                  <a:pt x="16579" y="1069"/>
                  <a:pt x="17043" y="1889"/>
                  <a:pt x="17620" y="2135"/>
                </a:cubicBezTo>
                <a:cubicBezTo>
                  <a:pt x="17531" y="1232"/>
                  <a:pt x="17248" y="463"/>
                  <a:pt x="16857" y="0"/>
                </a:cubicBezTo>
                <a:lnTo>
                  <a:pt x="17351" y="0"/>
                </a:lnTo>
                <a:cubicBezTo>
                  <a:pt x="17662" y="575"/>
                  <a:pt x="17873" y="1348"/>
                  <a:pt x="17936" y="2213"/>
                </a:cubicBezTo>
                <a:cubicBezTo>
                  <a:pt x="17936" y="2213"/>
                  <a:pt x="17936" y="2213"/>
                  <a:pt x="17937" y="2213"/>
                </a:cubicBezTo>
                <a:lnTo>
                  <a:pt x="17938" y="2245"/>
                </a:lnTo>
                <a:cubicBezTo>
                  <a:pt x="17950" y="2387"/>
                  <a:pt x="17956" y="2531"/>
                  <a:pt x="17956" y="2678"/>
                </a:cubicBezTo>
                <a:cubicBezTo>
                  <a:pt x="17959" y="2705"/>
                  <a:pt x="17959" y="2731"/>
                  <a:pt x="17959" y="2758"/>
                </a:cubicBezTo>
                <a:cubicBezTo>
                  <a:pt x="17959" y="2776"/>
                  <a:pt x="17959" y="2794"/>
                  <a:pt x="17958" y="2811"/>
                </a:cubicBezTo>
                <a:lnTo>
                  <a:pt x="17956" y="2811"/>
                </a:lnTo>
                <a:lnTo>
                  <a:pt x="17956" y="2813"/>
                </a:lnTo>
                <a:lnTo>
                  <a:pt x="17916" y="2806"/>
                </a:lnTo>
                <a:cubicBezTo>
                  <a:pt x="17839" y="2803"/>
                  <a:pt x="17764" y="2789"/>
                  <a:pt x="17690" y="2763"/>
                </a:cubicBezTo>
                <a:cubicBezTo>
                  <a:pt x="17677" y="2765"/>
                  <a:pt x="17664" y="2761"/>
                  <a:pt x="17652" y="2756"/>
                </a:cubicBezTo>
                <a:lnTo>
                  <a:pt x="17652" y="2751"/>
                </a:lnTo>
                <a:cubicBezTo>
                  <a:pt x="16891" y="2501"/>
                  <a:pt x="16278" y="1417"/>
                  <a:pt x="16078" y="0"/>
                </a:cubicBezTo>
                <a:close/>
                <a:moveTo>
                  <a:pt x="14616" y="0"/>
                </a:moveTo>
                <a:lnTo>
                  <a:pt x="15110" y="0"/>
                </a:lnTo>
                <a:cubicBezTo>
                  <a:pt x="14719" y="463"/>
                  <a:pt x="14436" y="1232"/>
                  <a:pt x="14347" y="2135"/>
                </a:cubicBezTo>
                <a:cubicBezTo>
                  <a:pt x="14924" y="1889"/>
                  <a:pt x="15388" y="1069"/>
                  <a:pt x="15572" y="0"/>
                </a:cubicBezTo>
                <a:lnTo>
                  <a:pt x="15889" y="0"/>
                </a:lnTo>
                <a:cubicBezTo>
                  <a:pt x="15689" y="1417"/>
                  <a:pt x="15076" y="2501"/>
                  <a:pt x="14315" y="2751"/>
                </a:cubicBezTo>
                <a:lnTo>
                  <a:pt x="14315" y="2756"/>
                </a:lnTo>
                <a:cubicBezTo>
                  <a:pt x="14303" y="2761"/>
                  <a:pt x="14290" y="2765"/>
                  <a:pt x="14277" y="2763"/>
                </a:cubicBezTo>
                <a:cubicBezTo>
                  <a:pt x="14203" y="2789"/>
                  <a:pt x="14128" y="2803"/>
                  <a:pt x="14051" y="2806"/>
                </a:cubicBezTo>
                <a:lnTo>
                  <a:pt x="14011" y="2813"/>
                </a:lnTo>
                <a:lnTo>
                  <a:pt x="14011" y="2811"/>
                </a:lnTo>
                <a:lnTo>
                  <a:pt x="14010" y="2811"/>
                </a:lnTo>
                <a:cubicBezTo>
                  <a:pt x="14008" y="2794"/>
                  <a:pt x="14008" y="2776"/>
                  <a:pt x="14008" y="2758"/>
                </a:cubicBezTo>
                <a:cubicBezTo>
                  <a:pt x="14008" y="2731"/>
                  <a:pt x="14008" y="2705"/>
                  <a:pt x="14011" y="2678"/>
                </a:cubicBezTo>
                <a:cubicBezTo>
                  <a:pt x="14011" y="2531"/>
                  <a:pt x="14017" y="2387"/>
                  <a:pt x="14029" y="2245"/>
                </a:cubicBezTo>
                <a:lnTo>
                  <a:pt x="14030" y="2213"/>
                </a:lnTo>
                <a:cubicBezTo>
                  <a:pt x="14031" y="2213"/>
                  <a:pt x="14031" y="2213"/>
                  <a:pt x="14031" y="2213"/>
                </a:cubicBezTo>
                <a:cubicBezTo>
                  <a:pt x="14094" y="1348"/>
                  <a:pt x="14305" y="575"/>
                  <a:pt x="14616" y="0"/>
                </a:cubicBezTo>
                <a:close/>
                <a:moveTo>
                  <a:pt x="12079" y="0"/>
                </a:moveTo>
                <a:lnTo>
                  <a:pt x="12395" y="0"/>
                </a:lnTo>
                <a:cubicBezTo>
                  <a:pt x="12579" y="1069"/>
                  <a:pt x="13044" y="1889"/>
                  <a:pt x="13621" y="2135"/>
                </a:cubicBezTo>
                <a:cubicBezTo>
                  <a:pt x="13531" y="1232"/>
                  <a:pt x="13249" y="463"/>
                  <a:pt x="12858" y="0"/>
                </a:cubicBezTo>
                <a:lnTo>
                  <a:pt x="13351" y="0"/>
                </a:lnTo>
                <a:cubicBezTo>
                  <a:pt x="13663" y="575"/>
                  <a:pt x="13874" y="1348"/>
                  <a:pt x="13936" y="2213"/>
                </a:cubicBezTo>
                <a:cubicBezTo>
                  <a:pt x="13937" y="2213"/>
                  <a:pt x="13937" y="2213"/>
                  <a:pt x="13937" y="2213"/>
                </a:cubicBezTo>
                <a:lnTo>
                  <a:pt x="13939" y="2245"/>
                </a:lnTo>
                <a:cubicBezTo>
                  <a:pt x="13951" y="2387"/>
                  <a:pt x="13956" y="2531"/>
                  <a:pt x="13956" y="2678"/>
                </a:cubicBezTo>
                <a:cubicBezTo>
                  <a:pt x="13959" y="2705"/>
                  <a:pt x="13960" y="2731"/>
                  <a:pt x="13960" y="2758"/>
                </a:cubicBezTo>
                <a:cubicBezTo>
                  <a:pt x="13960" y="2776"/>
                  <a:pt x="13960" y="2794"/>
                  <a:pt x="13958" y="2811"/>
                </a:cubicBezTo>
                <a:lnTo>
                  <a:pt x="13957" y="2811"/>
                </a:lnTo>
                <a:lnTo>
                  <a:pt x="13957" y="2813"/>
                </a:lnTo>
                <a:lnTo>
                  <a:pt x="13917" y="2806"/>
                </a:lnTo>
                <a:cubicBezTo>
                  <a:pt x="13840" y="2803"/>
                  <a:pt x="13765" y="2789"/>
                  <a:pt x="13691" y="2763"/>
                </a:cubicBezTo>
                <a:cubicBezTo>
                  <a:pt x="13678" y="2765"/>
                  <a:pt x="13665" y="2761"/>
                  <a:pt x="13653" y="2756"/>
                </a:cubicBezTo>
                <a:lnTo>
                  <a:pt x="13652" y="2751"/>
                </a:lnTo>
                <a:cubicBezTo>
                  <a:pt x="12892" y="2501"/>
                  <a:pt x="12279" y="1417"/>
                  <a:pt x="12079" y="0"/>
                </a:cubicBezTo>
                <a:close/>
                <a:moveTo>
                  <a:pt x="10617" y="0"/>
                </a:moveTo>
                <a:lnTo>
                  <a:pt x="11110" y="0"/>
                </a:lnTo>
                <a:cubicBezTo>
                  <a:pt x="10719" y="463"/>
                  <a:pt x="10437" y="1232"/>
                  <a:pt x="10348" y="2135"/>
                </a:cubicBezTo>
                <a:cubicBezTo>
                  <a:pt x="10924" y="1889"/>
                  <a:pt x="11389" y="1069"/>
                  <a:pt x="11573" y="0"/>
                </a:cubicBezTo>
                <a:lnTo>
                  <a:pt x="11890" y="0"/>
                </a:lnTo>
                <a:cubicBezTo>
                  <a:pt x="11690" y="1417"/>
                  <a:pt x="11077" y="2501"/>
                  <a:pt x="10316" y="2751"/>
                </a:cubicBezTo>
                <a:lnTo>
                  <a:pt x="10316" y="2756"/>
                </a:lnTo>
                <a:cubicBezTo>
                  <a:pt x="10303" y="2761"/>
                  <a:pt x="10291" y="2765"/>
                  <a:pt x="10277" y="2763"/>
                </a:cubicBezTo>
                <a:cubicBezTo>
                  <a:pt x="10204" y="2789"/>
                  <a:pt x="10128" y="2803"/>
                  <a:pt x="10052" y="2806"/>
                </a:cubicBezTo>
                <a:lnTo>
                  <a:pt x="10011" y="2813"/>
                </a:lnTo>
                <a:lnTo>
                  <a:pt x="10011" y="2811"/>
                </a:lnTo>
                <a:lnTo>
                  <a:pt x="10010" y="2811"/>
                </a:lnTo>
                <a:cubicBezTo>
                  <a:pt x="10009" y="2794"/>
                  <a:pt x="10009" y="2776"/>
                  <a:pt x="10009" y="2758"/>
                </a:cubicBezTo>
                <a:cubicBezTo>
                  <a:pt x="10009" y="2731"/>
                  <a:pt x="10009" y="2705"/>
                  <a:pt x="10012" y="2678"/>
                </a:cubicBezTo>
                <a:cubicBezTo>
                  <a:pt x="10012" y="2531"/>
                  <a:pt x="10018" y="2387"/>
                  <a:pt x="10030" y="2245"/>
                </a:cubicBezTo>
                <a:lnTo>
                  <a:pt x="10031" y="2213"/>
                </a:lnTo>
                <a:cubicBezTo>
                  <a:pt x="10031" y="2213"/>
                  <a:pt x="10032" y="2213"/>
                  <a:pt x="10032" y="2213"/>
                </a:cubicBezTo>
                <a:cubicBezTo>
                  <a:pt x="10094" y="1348"/>
                  <a:pt x="10306" y="575"/>
                  <a:pt x="10617" y="0"/>
                </a:cubicBezTo>
                <a:close/>
                <a:moveTo>
                  <a:pt x="8079" y="0"/>
                </a:moveTo>
                <a:lnTo>
                  <a:pt x="8396" y="0"/>
                </a:lnTo>
                <a:cubicBezTo>
                  <a:pt x="8580" y="1069"/>
                  <a:pt x="9045" y="1889"/>
                  <a:pt x="9621" y="2135"/>
                </a:cubicBezTo>
                <a:cubicBezTo>
                  <a:pt x="9532" y="1232"/>
                  <a:pt x="9250" y="463"/>
                  <a:pt x="8859" y="0"/>
                </a:cubicBezTo>
                <a:lnTo>
                  <a:pt x="9352" y="0"/>
                </a:lnTo>
                <a:cubicBezTo>
                  <a:pt x="9663" y="575"/>
                  <a:pt x="9875" y="1348"/>
                  <a:pt x="9937" y="2213"/>
                </a:cubicBezTo>
                <a:cubicBezTo>
                  <a:pt x="9937" y="2213"/>
                  <a:pt x="9938" y="2213"/>
                  <a:pt x="9938" y="2213"/>
                </a:cubicBezTo>
                <a:lnTo>
                  <a:pt x="9939" y="2245"/>
                </a:lnTo>
                <a:cubicBezTo>
                  <a:pt x="9951" y="2387"/>
                  <a:pt x="9957" y="2531"/>
                  <a:pt x="9957" y="2678"/>
                </a:cubicBezTo>
                <a:cubicBezTo>
                  <a:pt x="9960" y="2705"/>
                  <a:pt x="9960" y="2731"/>
                  <a:pt x="9960" y="2758"/>
                </a:cubicBezTo>
                <a:cubicBezTo>
                  <a:pt x="9960" y="2776"/>
                  <a:pt x="9960" y="2794"/>
                  <a:pt x="9959" y="2811"/>
                </a:cubicBezTo>
                <a:lnTo>
                  <a:pt x="9958" y="2811"/>
                </a:lnTo>
                <a:lnTo>
                  <a:pt x="9958" y="2813"/>
                </a:lnTo>
                <a:lnTo>
                  <a:pt x="9917" y="2806"/>
                </a:lnTo>
                <a:cubicBezTo>
                  <a:pt x="9841" y="2803"/>
                  <a:pt x="9765" y="2789"/>
                  <a:pt x="9692" y="2763"/>
                </a:cubicBezTo>
                <a:cubicBezTo>
                  <a:pt x="9679" y="2765"/>
                  <a:pt x="9666" y="2761"/>
                  <a:pt x="9653" y="2756"/>
                </a:cubicBezTo>
                <a:lnTo>
                  <a:pt x="9653" y="2751"/>
                </a:lnTo>
                <a:cubicBezTo>
                  <a:pt x="8892" y="2501"/>
                  <a:pt x="8280" y="1417"/>
                  <a:pt x="8079" y="0"/>
                </a:cubicBezTo>
                <a:close/>
                <a:moveTo>
                  <a:pt x="6618" y="0"/>
                </a:moveTo>
                <a:lnTo>
                  <a:pt x="7111" y="0"/>
                </a:lnTo>
                <a:cubicBezTo>
                  <a:pt x="6720" y="463"/>
                  <a:pt x="6438" y="1232"/>
                  <a:pt x="6348" y="2135"/>
                </a:cubicBezTo>
                <a:cubicBezTo>
                  <a:pt x="6925" y="1889"/>
                  <a:pt x="7390" y="1069"/>
                  <a:pt x="7574" y="0"/>
                </a:cubicBezTo>
                <a:lnTo>
                  <a:pt x="7891" y="0"/>
                </a:lnTo>
                <a:cubicBezTo>
                  <a:pt x="7690" y="1417"/>
                  <a:pt x="7077" y="2501"/>
                  <a:pt x="6317" y="2751"/>
                </a:cubicBezTo>
                <a:lnTo>
                  <a:pt x="6316" y="2756"/>
                </a:lnTo>
                <a:cubicBezTo>
                  <a:pt x="6304" y="2761"/>
                  <a:pt x="6291" y="2765"/>
                  <a:pt x="6278" y="2763"/>
                </a:cubicBezTo>
                <a:cubicBezTo>
                  <a:pt x="6204" y="2789"/>
                  <a:pt x="6129" y="2803"/>
                  <a:pt x="6053" y="2806"/>
                </a:cubicBezTo>
                <a:lnTo>
                  <a:pt x="6012" y="2813"/>
                </a:lnTo>
                <a:lnTo>
                  <a:pt x="6012" y="2811"/>
                </a:lnTo>
                <a:lnTo>
                  <a:pt x="6011" y="2811"/>
                </a:lnTo>
                <a:cubicBezTo>
                  <a:pt x="6010" y="2794"/>
                  <a:pt x="6010" y="2776"/>
                  <a:pt x="6010" y="2758"/>
                </a:cubicBezTo>
                <a:cubicBezTo>
                  <a:pt x="6010" y="2731"/>
                  <a:pt x="6010" y="2705"/>
                  <a:pt x="6013" y="2678"/>
                </a:cubicBezTo>
                <a:cubicBezTo>
                  <a:pt x="6013" y="2531"/>
                  <a:pt x="6018" y="2387"/>
                  <a:pt x="6030" y="2245"/>
                </a:cubicBezTo>
                <a:lnTo>
                  <a:pt x="6032" y="2213"/>
                </a:lnTo>
                <a:cubicBezTo>
                  <a:pt x="6032" y="2213"/>
                  <a:pt x="6032" y="2213"/>
                  <a:pt x="6033" y="2213"/>
                </a:cubicBezTo>
                <a:cubicBezTo>
                  <a:pt x="6095" y="1348"/>
                  <a:pt x="6306" y="575"/>
                  <a:pt x="6618" y="0"/>
                </a:cubicBezTo>
                <a:close/>
                <a:moveTo>
                  <a:pt x="4080" y="0"/>
                </a:moveTo>
                <a:lnTo>
                  <a:pt x="4397" y="0"/>
                </a:lnTo>
                <a:cubicBezTo>
                  <a:pt x="4581" y="1069"/>
                  <a:pt x="5045" y="1889"/>
                  <a:pt x="5622" y="2135"/>
                </a:cubicBezTo>
                <a:cubicBezTo>
                  <a:pt x="5533" y="1232"/>
                  <a:pt x="5251" y="463"/>
                  <a:pt x="4859" y="0"/>
                </a:cubicBezTo>
                <a:lnTo>
                  <a:pt x="5353" y="0"/>
                </a:lnTo>
                <a:cubicBezTo>
                  <a:pt x="5664" y="575"/>
                  <a:pt x="5876" y="1348"/>
                  <a:pt x="5938" y="2213"/>
                </a:cubicBezTo>
                <a:cubicBezTo>
                  <a:pt x="5938" y="2213"/>
                  <a:pt x="5938" y="2213"/>
                  <a:pt x="5939" y="2213"/>
                </a:cubicBezTo>
                <a:lnTo>
                  <a:pt x="5940" y="2245"/>
                </a:lnTo>
                <a:cubicBezTo>
                  <a:pt x="5952" y="2387"/>
                  <a:pt x="5958" y="2531"/>
                  <a:pt x="5958" y="2678"/>
                </a:cubicBezTo>
                <a:cubicBezTo>
                  <a:pt x="5961" y="2705"/>
                  <a:pt x="5961" y="2731"/>
                  <a:pt x="5961" y="2758"/>
                </a:cubicBezTo>
                <a:cubicBezTo>
                  <a:pt x="5961" y="2776"/>
                  <a:pt x="5961" y="2794"/>
                  <a:pt x="5960" y="2811"/>
                </a:cubicBezTo>
                <a:lnTo>
                  <a:pt x="5958" y="2811"/>
                </a:lnTo>
                <a:lnTo>
                  <a:pt x="5958" y="2813"/>
                </a:lnTo>
                <a:lnTo>
                  <a:pt x="5918" y="2806"/>
                </a:lnTo>
                <a:cubicBezTo>
                  <a:pt x="5841" y="2803"/>
                  <a:pt x="5766" y="2789"/>
                  <a:pt x="5692" y="2763"/>
                </a:cubicBezTo>
                <a:cubicBezTo>
                  <a:pt x="5679" y="2765"/>
                  <a:pt x="5667" y="2761"/>
                  <a:pt x="5654" y="2756"/>
                </a:cubicBezTo>
                <a:lnTo>
                  <a:pt x="5654" y="2751"/>
                </a:lnTo>
                <a:cubicBezTo>
                  <a:pt x="4893" y="2501"/>
                  <a:pt x="4280" y="1417"/>
                  <a:pt x="4080" y="0"/>
                </a:cubicBezTo>
                <a:close/>
                <a:moveTo>
                  <a:pt x="2619" y="0"/>
                </a:moveTo>
                <a:lnTo>
                  <a:pt x="3112" y="0"/>
                </a:lnTo>
                <a:cubicBezTo>
                  <a:pt x="2721" y="463"/>
                  <a:pt x="2439" y="1232"/>
                  <a:pt x="2349" y="2135"/>
                </a:cubicBezTo>
                <a:cubicBezTo>
                  <a:pt x="2926" y="1889"/>
                  <a:pt x="3390" y="1069"/>
                  <a:pt x="3575" y="0"/>
                </a:cubicBezTo>
                <a:lnTo>
                  <a:pt x="3891" y="0"/>
                </a:lnTo>
                <a:cubicBezTo>
                  <a:pt x="3691" y="1417"/>
                  <a:pt x="3078" y="2501"/>
                  <a:pt x="2317" y="2751"/>
                </a:cubicBezTo>
                <a:lnTo>
                  <a:pt x="2317" y="2756"/>
                </a:lnTo>
                <a:cubicBezTo>
                  <a:pt x="2305" y="2761"/>
                  <a:pt x="2292" y="2765"/>
                  <a:pt x="2279" y="2763"/>
                </a:cubicBezTo>
                <a:cubicBezTo>
                  <a:pt x="2205" y="2789"/>
                  <a:pt x="2130" y="2803"/>
                  <a:pt x="2053" y="2806"/>
                </a:cubicBezTo>
                <a:lnTo>
                  <a:pt x="2013" y="2813"/>
                </a:lnTo>
                <a:lnTo>
                  <a:pt x="2013" y="2811"/>
                </a:lnTo>
                <a:lnTo>
                  <a:pt x="2012" y="2811"/>
                </a:lnTo>
                <a:cubicBezTo>
                  <a:pt x="2010" y="2794"/>
                  <a:pt x="2010" y="2776"/>
                  <a:pt x="2010" y="2758"/>
                </a:cubicBezTo>
                <a:cubicBezTo>
                  <a:pt x="2010" y="2731"/>
                  <a:pt x="2010" y="2705"/>
                  <a:pt x="2013" y="2678"/>
                </a:cubicBezTo>
                <a:cubicBezTo>
                  <a:pt x="2013" y="2531"/>
                  <a:pt x="2019" y="2387"/>
                  <a:pt x="2031" y="2245"/>
                </a:cubicBezTo>
                <a:lnTo>
                  <a:pt x="2032" y="2213"/>
                </a:lnTo>
                <a:cubicBezTo>
                  <a:pt x="2033" y="2213"/>
                  <a:pt x="2033" y="2213"/>
                  <a:pt x="2034" y="2213"/>
                </a:cubicBezTo>
                <a:cubicBezTo>
                  <a:pt x="2096" y="1348"/>
                  <a:pt x="2307" y="575"/>
                  <a:pt x="2619" y="0"/>
                </a:cubicBezTo>
                <a:close/>
                <a:moveTo>
                  <a:pt x="81" y="0"/>
                </a:moveTo>
                <a:lnTo>
                  <a:pt x="397" y="0"/>
                </a:lnTo>
                <a:cubicBezTo>
                  <a:pt x="581" y="1069"/>
                  <a:pt x="1046" y="1889"/>
                  <a:pt x="1623" y="2135"/>
                </a:cubicBezTo>
                <a:cubicBezTo>
                  <a:pt x="1533" y="1232"/>
                  <a:pt x="1251" y="463"/>
                  <a:pt x="860" y="0"/>
                </a:cubicBezTo>
                <a:lnTo>
                  <a:pt x="1353" y="0"/>
                </a:lnTo>
                <a:cubicBezTo>
                  <a:pt x="1665" y="575"/>
                  <a:pt x="1876" y="1348"/>
                  <a:pt x="1938" y="2213"/>
                </a:cubicBezTo>
                <a:cubicBezTo>
                  <a:pt x="1939" y="2213"/>
                  <a:pt x="1939" y="2213"/>
                  <a:pt x="1940" y="2213"/>
                </a:cubicBezTo>
                <a:lnTo>
                  <a:pt x="1941" y="2245"/>
                </a:lnTo>
                <a:cubicBezTo>
                  <a:pt x="1953" y="2387"/>
                  <a:pt x="1959" y="2531"/>
                  <a:pt x="1959" y="2678"/>
                </a:cubicBezTo>
                <a:cubicBezTo>
                  <a:pt x="1962" y="2705"/>
                  <a:pt x="1962" y="2731"/>
                  <a:pt x="1962" y="2758"/>
                </a:cubicBezTo>
                <a:cubicBezTo>
                  <a:pt x="1962" y="2776"/>
                  <a:pt x="1962" y="2794"/>
                  <a:pt x="1960" y="2811"/>
                </a:cubicBezTo>
                <a:lnTo>
                  <a:pt x="1959" y="2811"/>
                </a:lnTo>
                <a:lnTo>
                  <a:pt x="1959" y="2813"/>
                </a:lnTo>
                <a:lnTo>
                  <a:pt x="1919" y="2806"/>
                </a:lnTo>
                <a:cubicBezTo>
                  <a:pt x="1842" y="2803"/>
                  <a:pt x="1767" y="2789"/>
                  <a:pt x="1693" y="2763"/>
                </a:cubicBezTo>
                <a:cubicBezTo>
                  <a:pt x="1680" y="2765"/>
                  <a:pt x="1667" y="2761"/>
                  <a:pt x="1655" y="2756"/>
                </a:cubicBezTo>
                <a:lnTo>
                  <a:pt x="1655" y="2751"/>
                </a:lnTo>
                <a:cubicBezTo>
                  <a:pt x="894" y="2501"/>
                  <a:pt x="281" y="1417"/>
                  <a:pt x="81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342900" y="4960137"/>
            <a:ext cx="5829300" cy="1463042"/>
          </a:xfrm>
          <a:prstGeom prst="rect">
            <a:avLst/>
          </a:prstGeom>
        </p:spPr>
        <p:txBody>
          <a:bodyPr/>
          <a:lstStyle>
            <a:lvl1pPr algn="r">
              <a:defRPr sz="4400" b="0" spc="200">
                <a:solidFill>
                  <a:srgbClr val="0D0D0D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457950" y="4960137"/>
            <a:ext cx="2400300" cy="146304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600">
                <a:solidFill>
                  <a:srgbClr val="0D0D0D"/>
                </a:solidFill>
              </a:defRPr>
            </a:lvl1pPr>
            <a:lvl2pPr marL="0" indent="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600">
                <a:solidFill>
                  <a:srgbClr val="0D0D0D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600">
                <a:solidFill>
                  <a:srgbClr val="0D0D0D"/>
                </a:solidFill>
              </a:defRPr>
            </a:lvl3pPr>
            <a:lvl4pPr marL="0" indent="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600">
                <a:solidFill>
                  <a:srgbClr val="0D0D0D"/>
                </a:solidFill>
              </a:defRPr>
            </a:lvl4pPr>
            <a:lvl5pPr marL="0" indent="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600">
                <a:solidFill>
                  <a:srgbClr val="0D0D0D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traight Connector 7"/>
          <p:cNvSpPr/>
          <p:nvPr/>
        </p:nvSpPr>
        <p:spPr>
          <a:xfrm flipV="1">
            <a:off x="6290131" y="5264104"/>
            <a:ext cx="2" cy="914402"/>
          </a:xfrm>
          <a:prstGeom prst="line">
            <a:avLst/>
          </a:prstGeom>
          <a:ln w="19050">
            <a:solidFill>
              <a:srgbClr val="1482AC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Text"/>
          <p:cNvSpPr txBox="1">
            <a:spLocks noGrp="1"/>
          </p:cNvSpPr>
          <p:nvPr>
            <p:ph type="title"/>
          </p:nvPr>
        </p:nvSpPr>
        <p:spPr>
          <a:xfrm>
            <a:off x="342900" y="4960137"/>
            <a:ext cx="5829300" cy="1463042"/>
          </a:xfrm>
          <a:prstGeom prst="rect">
            <a:avLst/>
          </a:prstGeom>
        </p:spPr>
        <p:txBody>
          <a:bodyPr/>
          <a:lstStyle>
            <a:lvl1pPr algn="r">
              <a:defRPr sz="4400" b="0" spc="200">
                <a:solidFill>
                  <a:srgbClr val="0D0D0D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99" name="Picture Placeholder 2"/>
          <p:cNvSpPr>
            <a:spLocks noGrp="1"/>
          </p:cNvSpPr>
          <p:nvPr>
            <p:ph type="pic" idx="13"/>
          </p:nvPr>
        </p:nvSpPr>
        <p:spPr>
          <a:xfrm>
            <a:off x="0" y="-3"/>
            <a:ext cx="9141715" cy="45720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457950" y="4960137"/>
            <a:ext cx="2400300" cy="146304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600">
                <a:solidFill>
                  <a:srgbClr val="0D0D0D"/>
                </a:solidFill>
              </a:defRPr>
            </a:lvl1pPr>
            <a:lvl2pPr marL="0" indent="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600">
                <a:solidFill>
                  <a:srgbClr val="0D0D0D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600">
                <a:solidFill>
                  <a:srgbClr val="0D0D0D"/>
                </a:solidFill>
              </a:defRPr>
            </a:lvl3pPr>
            <a:lvl4pPr marL="0" indent="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600">
                <a:solidFill>
                  <a:srgbClr val="0D0D0D"/>
                </a:solidFill>
              </a:defRPr>
            </a:lvl4pPr>
            <a:lvl5pPr marL="0" indent="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600">
                <a:solidFill>
                  <a:srgbClr val="0D0D0D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" name="Straight Connector 7"/>
          <p:cNvSpPr/>
          <p:nvPr/>
        </p:nvSpPr>
        <p:spPr>
          <a:xfrm flipV="1">
            <a:off x="6290131" y="5264104"/>
            <a:ext cx="2" cy="914402"/>
          </a:xfrm>
          <a:prstGeom prst="line">
            <a:avLst/>
          </a:prstGeom>
          <a:ln w="19050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idx="1"/>
          </p:nvPr>
        </p:nvSpPr>
        <p:spPr>
          <a:xfrm>
            <a:off x="768094" y="2286000"/>
            <a:ext cx="7290059" cy="402336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0">
    <p:bg>
      <p:bgPr>
        <a:gradFill flip="none" rotWithShape="1">
          <a:gsLst>
            <a:gs pos="31000">
              <a:srgbClr val="FFFFFF"/>
            </a:gs>
            <a:gs pos="74000">
              <a:srgbClr val="98C8EB"/>
            </a:gs>
            <a:gs pos="83000">
              <a:srgbClr val="98C8EB"/>
            </a:gs>
            <a:gs pos="100000">
              <a:srgbClr val="BADA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idx="1"/>
          </p:nvPr>
        </p:nvSpPr>
        <p:spPr>
          <a:xfrm>
            <a:off x="768094" y="2286000"/>
            <a:ext cx="7290059" cy="402336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8"/>
          <p:cNvSpPr/>
          <p:nvPr/>
        </p:nvSpPr>
        <p:spPr>
          <a:xfrm>
            <a:off x="0" y="-2"/>
            <a:ext cx="9144000" cy="4572005"/>
          </a:xfrm>
          <a:prstGeom prst="rect">
            <a:avLst/>
          </a:prstGeom>
          <a:solidFill>
            <a:srgbClr val="1D9AA1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43" name="Freeform 10"/>
          <p:cNvSpPr/>
          <p:nvPr/>
        </p:nvSpPr>
        <p:spPr>
          <a:xfrm>
            <a:off x="4760" y="-2"/>
            <a:ext cx="9139243" cy="45720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9708"/>
                </a:moveTo>
                <a:lnTo>
                  <a:pt x="21600" y="21161"/>
                </a:lnTo>
                <a:lnTo>
                  <a:pt x="21417" y="21600"/>
                </a:lnTo>
                <a:lnTo>
                  <a:pt x="20958" y="21600"/>
                </a:lnTo>
                <a:cubicBezTo>
                  <a:pt x="21212" y="21244"/>
                  <a:pt x="21411" y="20751"/>
                  <a:pt x="21529" y="20178"/>
                </a:cubicBezTo>
                <a:close/>
                <a:moveTo>
                  <a:pt x="21600" y="18982"/>
                </a:moveTo>
                <a:lnTo>
                  <a:pt x="21600" y="19590"/>
                </a:lnTo>
                <a:lnTo>
                  <a:pt x="21417" y="19693"/>
                </a:lnTo>
                <a:cubicBezTo>
                  <a:pt x="20958" y="20013"/>
                  <a:pt x="20592" y="20713"/>
                  <a:pt x="20419" y="21600"/>
                </a:cubicBezTo>
                <a:lnTo>
                  <a:pt x="20094" y="21600"/>
                </a:lnTo>
                <a:cubicBezTo>
                  <a:pt x="20287" y="20408"/>
                  <a:pt x="20770" y="19466"/>
                  <a:pt x="21381" y="19086"/>
                </a:cubicBezTo>
                <a:close/>
                <a:moveTo>
                  <a:pt x="18010" y="18895"/>
                </a:moveTo>
                <a:lnTo>
                  <a:pt x="18050" y="18903"/>
                </a:lnTo>
                <a:cubicBezTo>
                  <a:pt x="18127" y="18905"/>
                  <a:pt x="18202" y="18919"/>
                  <a:pt x="18276" y="18945"/>
                </a:cubicBezTo>
                <a:cubicBezTo>
                  <a:pt x="18289" y="18943"/>
                  <a:pt x="18302" y="18948"/>
                  <a:pt x="18314" y="18953"/>
                </a:cubicBezTo>
                <a:lnTo>
                  <a:pt x="18315" y="18958"/>
                </a:lnTo>
                <a:cubicBezTo>
                  <a:pt x="19052" y="19202"/>
                  <a:pt x="19651" y="20237"/>
                  <a:pt x="19871" y="21600"/>
                </a:cubicBezTo>
                <a:lnTo>
                  <a:pt x="19546" y="21600"/>
                </a:lnTo>
                <a:cubicBezTo>
                  <a:pt x="19349" y="20586"/>
                  <a:pt x="18899" y="19817"/>
                  <a:pt x="18346" y="19579"/>
                </a:cubicBezTo>
                <a:cubicBezTo>
                  <a:pt x="18428" y="20408"/>
                  <a:pt x="18669" y="21125"/>
                  <a:pt x="19008" y="21600"/>
                </a:cubicBezTo>
                <a:lnTo>
                  <a:pt x="18548" y="21600"/>
                </a:lnTo>
                <a:cubicBezTo>
                  <a:pt x="18274" y="21036"/>
                  <a:pt x="18088" y="20308"/>
                  <a:pt x="18031" y="19500"/>
                </a:cubicBezTo>
                <a:cubicBezTo>
                  <a:pt x="18030" y="19500"/>
                  <a:pt x="18030" y="19500"/>
                  <a:pt x="18030" y="19500"/>
                </a:cubicBezTo>
                <a:lnTo>
                  <a:pt x="18028" y="19468"/>
                </a:lnTo>
                <a:cubicBezTo>
                  <a:pt x="18016" y="19325"/>
                  <a:pt x="18011" y="19179"/>
                  <a:pt x="18011" y="19031"/>
                </a:cubicBezTo>
                <a:cubicBezTo>
                  <a:pt x="18008" y="19005"/>
                  <a:pt x="18007" y="18978"/>
                  <a:pt x="18007" y="18951"/>
                </a:cubicBezTo>
                <a:lnTo>
                  <a:pt x="18009" y="18897"/>
                </a:lnTo>
                <a:lnTo>
                  <a:pt x="18010" y="18897"/>
                </a:lnTo>
                <a:close/>
                <a:moveTo>
                  <a:pt x="17956" y="18895"/>
                </a:moveTo>
                <a:lnTo>
                  <a:pt x="17956" y="18897"/>
                </a:lnTo>
                <a:lnTo>
                  <a:pt x="17958" y="18897"/>
                </a:lnTo>
                <a:lnTo>
                  <a:pt x="17959" y="18951"/>
                </a:lnTo>
                <a:cubicBezTo>
                  <a:pt x="17959" y="18978"/>
                  <a:pt x="17959" y="19005"/>
                  <a:pt x="17956" y="19031"/>
                </a:cubicBezTo>
                <a:cubicBezTo>
                  <a:pt x="17956" y="19179"/>
                  <a:pt x="17950" y="19325"/>
                  <a:pt x="17938" y="19468"/>
                </a:cubicBezTo>
                <a:lnTo>
                  <a:pt x="17937" y="19500"/>
                </a:lnTo>
                <a:cubicBezTo>
                  <a:pt x="17936" y="19500"/>
                  <a:pt x="17936" y="19500"/>
                  <a:pt x="17936" y="19500"/>
                </a:cubicBezTo>
                <a:cubicBezTo>
                  <a:pt x="17878" y="20308"/>
                  <a:pt x="17692" y="21036"/>
                  <a:pt x="17418" y="21600"/>
                </a:cubicBezTo>
                <a:lnTo>
                  <a:pt x="16959" y="21600"/>
                </a:lnTo>
                <a:cubicBezTo>
                  <a:pt x="17297" y="21125"/>
                  <a:pt x="17539" y="20408"/>
                  <a:pt x="17620" y="19579"/>
                </a:cubicBezTo>
                <a:cubicBezTo>
                  <a:pt x="17067" y="19817"/>
                  <a:pt x="16617" y="20586"/>
                  <a:pt x="16420" y="21600"/>
                </a:cubicBezTo>
                <a:lnTo>
                  <a:pt x="16095" y="21600"/>
                </a:lnTo>
                <a:cubicBezTo>
                  <a:pt x="16316" y="20237"/>
                  <a:pt x="16914" y="19202"/>
                  <a:pt x="17652" y="18958"/>
                </a:cubicBezTo>
                <a:lnTo>
                  <a:pt x="17652" y="18953"/>
                </a:lnTo>
                <a:cubicBezTo>
                  <a:pt x="17664" y="18948"/>
                  <a:pt x="17677" y="18943"/>
                  <a:pt x="17690" y="18945"/>
                </a:cubicBezTo>
                <a:cubicBezTo>
                  <a:pt x="17764" y="18919"/>
                  <a:pt x="17839" y="18905"/>
                  <a:pt x="17916" y="18903"/>
                </a:cubicBezTo>
                <a:close/>
                <a:moveTo>
                  <a:pt x="14011" y="18895"/>
                </a:moveTo>
                <a:lnTo>
                  <a:pt x="14051" y="18903"/>
                </a:lnTo>
                <a:cubicBezTo>
                  <a:pt x="14128" y="18905"/>
                  <a:pt x="14203" y="18919"/>
                  <a:pt x="14277" y="18945"/>
                </a:cubicBezTo>
                <a:cubicBezTo>
                  <a:pt x="14290" y="18943"/>
                  <a:pt x="14303" y="18948"/>
                  <a:pt x="14315" y="18953"/>
                </a:cubicBezTo>
                <a:lnTo>
                  <a:pt x="14315" y="18958"/>
                </a:lnTo>
                <a:cubicBezTo>
                  <a:pt x="15053" y="19202"/>
                  <a:pt x="15651" y="20237"/>
                  <a:pt x="15872" y="21600"/>
                </a:cubicBezTo>
                <a:lnTo>
                  <a:pt x="15547" y="21600"/>
                </a:lnTo>
                <a:cubicBezTo>
                  <a:pt x="15350" y="20586"/>
                  <a:pt x="14900" y="19817"/>
                  <a:pt x="14347" y="19579"/>
                </a:cubicBezTo>
                <a:cubicBezTo>
                  <a:pt x="14428" y="20408"/>
                  <a:pt x="14670" y="21125"/>
                  <a:pt x="15008" y="21600"/>
                </a:cubicBezTo>
                <a:lnTo>
                  <a:pt x="14549" y="21600"/>
                </a:lnTo>
                <a:cubicBezTo>
                  <a:pt x="14275" y="21036"/>
                  <a:pt x="14089" y="20308"/>
                  <a:pt x="14031" y="19500"/>
                </a:cubicBezTo>
                <a:cubicBezTo>
                  <a:pt x="14031" y="19500"/>
                  <a:pt x="14031" y="19500"/>
                  <a:pt x="14030" y="19500"/>
                </a:cubicBezTo>
                <a:lnTo>
                  <a:pt x="14029" y="19468"/>
                </a:lnTo>
                <a:cubicBezTo>
                  <a:pt x="14017" y="19325"/>
                  <a:pt x="14011" y="19179"/>
                  <a:pt x="14011" y="19031"/>
                </a:cubicBezTo>
                <a:cubicBezTo>
                  <a:pt x="14008" y="19005"/>
                  <a:pt x="14008" y="18978"/>
                  <a:pt x="14008" y="18951"/>
                </a:cubicBezTo>
                <a:lnTo>
                  <a:pt x="14010" y="18897"/>
                </a:lnTo>
                <a:lnTo>
                  <a:pt x="14011" y="18897"/>
                </a:lnTo>
                <a:close/>
                <a:moveTo>
                  <a:pt x="13957" y="18895"/>
                </a:moveTo>
                <a:lnTo>
                  <a:pt x="13957" y="18897"/>
                </a:lnTo>
                <a:lnTo>
                  <a:pt x="13958" y="18897"/>
                </a:lnTo>
                <a:lnTo>
                  <a:pt x="13960" y="18951"/>
                </a:lnTo>
                <a:cubicBezTo>
                  <a:pt x="13960" y="18978"/>
                  <a:pt x="13959" y="19005"/>
                  <a:pt x="13956" y="19031"/>
                </a:cubicBezTo>
                <a:cubicBezTo>
                  <a:pt x="13956" y="19179"/>
                  <a:pt x="13951" y="19325"/>
                  <a:pt x="13939" y="19468"/>
                </a:cubicBezTo>
                <a:lnTo>
                  <a:pt x="13937" y="19500"/>
                </a:lnTo>
                <a:cubicBezTo>
                  <a:pt x="13937" y="19500"/>
                  <a:pt x="13937" y="19500"/>
                  <a:pt x="13936" y="19500"/>
                </a:cubicBezTo>
                <a:cubicBezTo>
                  <a:pt x="13879" y="20308"/>
                  <a:pt x="13693" y="21036"/>
                  <a:pt x="13419" y="21600"/>
                </a:cubicBezTo>
                <a:lnTo>
                  <a:pt x="12959" y="21600"/>
                </a:lnTo>
                <a:cubicBezTo>
                  <a:pt x="13298" y="21125"/>
                  <a:pt x="13539" y="20408"/>
                  <a:pt x="13621" y="19579"/>
                </a:cubicBezTo>
                <a:cubicBezTo>
                  <a:pt x="13068" y="19817"/>
                  <a:pt x="12618" y="20586"/>
                  <a:pt x="12421" y="21600"/>
                </a:cubicBezTo>
                <a:lnTo>
                  <a:pt x="12096" y="21600"/>
                </a:lnTo>
                <a:cubicBezTo>
                  <a:pt x="12316" y="20237"/>
                  <a:pt x="12915" y="19202"/>
                  <a:pt x="13652" y="18958"/>
                </a:cubicBezTo>
                <a:lnTo>
                  <a:pt x="13653" y="18953"/>
                </a:lnTo>
                <a:cubicBezTo>
                  <a:pt x="13665" y="18948"/>
                  <a:pt x="13678" y="18943"/>
                  <a:pt x="13691" y="18945"/>
                </a:cubicBezTo>
                <a:cubicBezTo>
                  <a:pt x="13765" y="18919"/>
                  <a:pt x="13840" y="18905"/>
                  <a:pt x="13917" y="18903"/>
                </a:cubicBezTo>
                <a:close/>
                <a:moveTo>
                  <a:pt x="10011" y="18895"/>
                </a:moveTo>
                <a:lnTo>
                  <a:pt x="10052" y="18903"/>
                </a:lnTo>
                <a:cubicBezTo>
                  <a:pt x="10128" y="18905"/>
                  <a:pt x="10204" y="18919"/>
                  <a:pt x="10277" y="18945"/>
                </a:cubicBezTo>
                <a:cubicBezTo>
                  <a:pt x="10291" y="18943"/>
                  <a:pt x="10303" y="18948"/>
                  <a:pt x="10316" y="18953"/>
                </a:cubicBezTo>
                <a:lnTo>
                  <a:pt x="10316" y="18958"/>
                </a:lnTo>
                <a:cubicBezTo>
                  <a:pt x="11054" y="19202"/>
                  <a:pt x="11652" y="20237"/>
                  <a:pt x="11873" y="21600"/>
                </a:cubicBezTo>
                <a:lnTo>
                  <a:pt x="11548" y="21600"/>
                </a:lnTo>
                <a:cubicBezTo>
                  <a:pt x="11351" y="20586"/>
                  <a:pt x="10901" y="19817"/>
                  <a:pt x="10348" y="19579"/>
                </a:cubicBezTo>
                <a:cubicBezTo>
                  <a:pt x="10429" y="20408"/>
                  <a:pt x="10671" y="21125"/>
                  <a:pt x="11009" y="21600"/>
                </a:cubicBezTo>
                <a:lnTo>
                  <a:pt x="10550" y="21600"/>
                </a:lnTo>
                <a:cubicBezTo>
                  <a:pt x="10275" y="21036"/>
                  <a:pt x="10090" y="20308"/>
                  <a:pt x="10032" y="19500"/>
                </a:cubicBezTo>
                <a:cubicBezTo>
                  <a:pt x="10032" y="19500"/>
                  <a:pt x="10031" y="19500"/>
                  <a:pt x="10031" y="19500"/>
                </a:cubicBezTo>
                <a:lnTo>
                  <a:pt x="10030" y="19468"/>
                </a:lnTo>
                <a:cubicBezTo>
                  <a:pt x="10018" y="19325"/>
                  <a:pt x="10012" y="19179"/>
                  <a:pt x="10012" y="19031"/>
                </a:cubicBezTo>
                <a:cubicBezTo>
                  <a:pt x="10009" y="19005"/>
                  <a:pt x="10009" y="18978"/>
                  <a:pt x="10009" y="18951"/>
                </a:cubicBezTo>
                <a:lnTo>
                  <a:pt x="10010" y="18897"/>
                </a:lnTo>
                <a:lnTo>
                  <a:pt x="10011" y="18897"/>
                </a:lnTo>
                <a:close/>
                <a:moveTo>
                  <a:pt x="9958" y="18895"/>
                </a:moveTo>
                <a:lnTo>
                  <a:pt x="9958" y="18897"/>
                </a:lnTo>
                <a:lnTo>
                  <a:pt x="9959" y="18897"/>
                </a:lnTo>
                <a:lnTo>
                  <a:pt x="9960" y="18951"/>
                </a:lnTo>
                <a:cubicBezTo>
                  <a:pt x="9960" y="18978"/>
                  <a:pt x="9960" y="19005"/>
                  <a:pt x="9957" y="19031"/>
                </a:cubicBezTo>
                <a:cubicBezTo>
                  <a:pt x="9957" y="19179"/>
                  <a:pt x="9951" y="19325"/>
                  <a:pt x="9939" y="19468"/>
                </a:cubicBezTo>
                <a:lnTo>
                  <a:pt x="9938" y="19500"/>
                </a:lnTo>
                <a:cubicBezTo>
                  <a:pt x="9938" y="19500"/>
                  <a:pt x="9937" y="19500"/>
                  <a:pt x="9937" y="19500"/>
                </a:cubicBezTo>
                <a:cubicBezTo>
                  <a:pt x="9879" y="20308"/>
                  <a:pt x="9694" y="21036"/>
                  <a:pt x="9419" y="21600"/>
                </a:cubicBezTo>
                <a:lnTo>
                  <a:pt x="8960" y="21600"/>
                </a:lnTo>
                <a:cubicBezTo>
                  <a:pt x="9298" y="21125"/>
                  <a:pt x="9540" y="20408"/>
                  <a:pt x="9621" y="19579"/>
                </a:cubicBezTo>
                <a:cubicBezTo>
                  <a:pt x="9068" y="19817"/>
                  <a:pt x="8619" y="20586"/>
                  <a:pt x="8421" y="21600"/>
                </a:cubicBezTo>
                <a:lnTo>
                  <a:pt x="8096" y="21600"/>
                </a:lnTo>
                <a:cubicBezTo>
                  <a:pt x="8317" y="20237"/>
                  <a:pt x="8916" y="19202"/>
                  <a:pt x="9653" y="18958"/>
                </a:cubicBezTo>
                <a:lnTo>
                  <a:pt x="9653" y="18953"/>
                </a:lnTo>
                <a:cubicBezTo>
                  <a:pt x="9666" y="18948"/>
                  <a:pt x="9679" y="18943"/>
                  <a:pt x="9692" y="18945"/>
                </a:cubicBezTo>
                <a:cubicBezTo>
                  <a:pt x="9765" y="18919"/>
                  <a:pt x="9841" y="18905"/>
                  <a:pt x="9917" y="18903"/>
                </a:cubicBezTo>
                <a:close/>
                <a:moveTo>
                  <a:pt x="6012" y="18895"/>
                </a:moveTo>
                <a:lnTo>
                  <a:pt x="6053" y="18903"/>
                </a:lnTo>
                <a:cubicBezTo>
                  <a:pt x="6129" y="18905"/>
                  <a:pt x="6204" y="18919"/>
                  <a:pt x="6278" y="18945"/>
                </a:cubicBezTo>
                <a:cubicBezTo>
                  <a:pt x="6291" y="18943"/>
                  <a:pt x="6304" y="18948"/>
                  <a:pt x="6316" y="18953"/>
                </a:cubicBezTo>
                <a:lnTo>
                  <a:pt x="6317" y="18958"/>
                </a:lnTo>
                <a:cubicBezTo>
                  <a:pt x="7054" y="19202"/>
                  <a:pt x="7653" y="20237"/>
                  <a:pt x="7873" y="21600"/>
                </a:cubicBezTo>
                <a:lnTo>
                  <a:pt x="7548" y="21600"/>
                </a:lnTo>
                <a:cubicBezTo>
                  <a:pt x="7351" y="20586"/>
                  <a:pt x="6901" y="19817"/>
                  <a:pt x="6348" y="19579"/>
                </a:cubicBezTo>
                <a:cubicBezTo>
                  <a:pt x="6430" y="20408"/>
                  <a:pt x="6671" y="21125"/>
                  <a:pt x="7010" y="21600"/>
                </a:cubicBezTo>
                <a:lnTo>
                  <a:pt x="6551" y="21600"/>
                </a:lnTo>
                <a:cubicBezTo>
                  <a:pt x="6276" y="21036"/>
                  <a:pt x="6090" y="20308"/>
                  <a:pt x="6033" y="19500"/>
                </a:cubicBezTo>
                <a:cubicBezTo>
                  <a:pt x="6032" y="19500"/>
                  <a:pt x="6032" y="19500"/>
                  <a:pt x="6032" y="19500"/>
                </a:cubicBezTo>
                <a:lnTo>
                  <a:pt x="6030" y="19468"/>
                </a:lnTo>
                <a:cubicBezTo>
                  <a:pt x="6018" y="19325"/>
                  <a:pt x="6013" y="19179"/>
                  <a:pt x="6013" y="19031"/>
                </a:cubicBezTo>
                <a:cubicBezTo>
                  <a:pt x="6010" y="19005"/>
                  <a:pt x="6010" y="18978"/>
                  <a:pt x="6010" y="18951"/>
                </a:cubicBezTo>
                <a:lnTo>
                  <a:pt x="6011" y="18897"/>
                </a:lnTo>
                <a:lnTo>
                  <a:pt x="6012" y="18897"/>
                </a:lnTo>
                <a:close/>
                <a:moveTo>
                  <a:pt x="5958" y="18895"/>
                </a:moveTo>
                <a:lnTo>
                  <a:pt x="5958" y="18897"/>
                </a:lnTo>
                <a:lnTo>
                  <a:pt x="5960" y="18897"/>
                </a:lnTo>
                <a:lnTo>
                  <a:pt x="5961" y="18951"/>
                </a:lnTo>
                <a:cubicBezTo>
                  <a:pt x="5961" y="18978"/>
                  <a:pt x="5961" y="19005"/>
                  <a:pt x="5958" y="19031"/>
                </a:cubicBezTo>
                <a:cubicBezTo>
                  <a:pt x="5958" y="19179"/>
                  <a:pt x="5952" y="19325"/>
                  <a:pt x="5940" y="19468"/>
                </a:cubicBezTo>
                <a:lnTo>
                  <a:pt x="5939" y="19500"/>
                </a:lnTo>
                <a:cubicBezTo>
                  <a:pt x="5938" y="19500"/>
                  <a:pt x="5938" y="19500"/>
                  <a:pt x="5938" y="19500"/>
                </a:cubicBezTo>
                <a:cubicBezTo>
                  <a:pt x="5880" y="20308"/>
                  <a:pt x="5694" y="21036"/>
                  <a:pt x="5420" y="21600"/>
                </a:cubicBezTo>
                <a:lnTo>
                  <a:pt x="4961" y="21600"/>
                </a:lnTo>
                <a:cubicBezTo>
                  <a:pt x="5299" y="21125"/>
                  <a:pt x="5541" y="20408"/>
                  <a:pt x="5622" y="19579"/>
                </a:cubicBezTo>
                <a:cubicBezTo>
                  <a:pt x="5069" y="19817"/>
                  <a:pt x="4619" y="20586"/>
                  <a:pt x="4422" y="21600"/>
                </a:cubicBezTo>
                <a:lnTo>
                  <a:pt x="4097" y="21600"/>
                </a:lnTo>
                <a:cubicBezTo>
                  <a:pt x="4318" y="20237"/>
                  <a:pt x="4916" y="19202"/>
                  <a:pt x="5654" y="18958"/>
                </a:cubicBezTo>
                <a:lnTo>
                  <a:pt x="5654" y="18953"/>
                </a:lnTo>
                <a:cubicBezTo>
                  <a:pt x="5667" y="18948"/>
                  <a:pt x="5679" y="18943"/>
                  <a:pt x="5692" y="18945"/>
                </a:cubicBezTo>
                <a:cubicBezTo>
                  <a:pt x="5766" y="18919"/>
                  <a:pt x="5841" y="18905"/>
                  <a:pt x="5918" y="18903"/>
                </a:cubicBezTo>
                <a:close/>
                <a:moveTo>
                  <a:pt x="2013" y="18895"/>
                </a:moveTo>
                <a:lnTo>
                  <a:pt x="2053" y="18903"/>
                </a:lnTo>
                <a:cubicBezTo>
                  <a:pt x="2130" y="18905"/>
                  <a:pt x="2205" y="18919"/>
                  <a:pt x="2279" y="18945"/>
                </a:cubicBezTo>
                <a:cubicBezTo>
                  <a:pt x="2292" y="18943"/>
                  <a:pt x="2305" y="18948"/>
                  <a:pt x="2317" y="18953"/>
                </a:cubicBezTo>
                <a:lnTo>
                  <a:pt x="2317" y="18958"/>
                </a:lnTo>
                <a:cubicBezTo>
                  <a:pt x="3055" y="19202"/>
                  <a:pt x="3654" y="20237"/>
                  <a:pt x="3874" y="21600"/>
                </a:cubicBezTo>
                <a:lnTo>
                  <a:pt x="3549" y="21600"/>
                </a:lnTo>
                <a:cubicBezTo>
                  <a:pt x="3352" y="20586"/>
                  <a:pt x="2902" y="19817"/>
                  <a:pt x="2349" y="19579"/>
                </a:cubicBezTo>
                <a:cubicBezTo>
                  <a:pt x="2431" y="20408"/>
                  <a:pt x="2672" y="21125"/>
                  <a:pt x="3010" y="21600"/>
                </a:cubicBezTo>
                <a:lnTo>
                  <a:pt x="2551" y="21600"/>
                </a:lnTo>
                <a:cubicBezTo>
                  <a:pt x="2277" y="21036"/>
                  <a:pt x="2091" y="20308"/>
                  <a:pt x="2034" y="19500"/>
                </a:cubicBezTo>
                <a:cubicBezTo>
                  <a:pt x="2033" y="19500"/>
                  <a:pt x="2033" y="19500"/>
                  <a:pt x="2032" y="19500"/>
                </a:cubicBezTo>
                <a:lnTo>
                  <a:pt x="2031" y="19468"/>
                </a:lnTo>
                <a:cubicBezTo>
                  <a:pt x="2019" y="19325"/>
                  <a:pt x="2013" y="19179"/>
                  <a:pt x="2013" y="19031"/>
                </a:cubicBezTo>
                <a:cubicBezTo>
                  <a:pt x="2010" y="19005"/>
                  <a:pt x="2010" y="18978"/>
                  <a:pt x="2010" y="18951"/>
                </a:cubicBezTo>
                <a:lnTo>
                  <a:pt x="2012" y="18897"/>
                </a:lnTo>
                <a:lnTo>
                  <a:pt x="2013" y="18897"/>
                </a:lnTo>
                <a:close/>
                <a:moveTo>
                  <a:pt x="1959" y="18895"/>
                </a:moveTo>
                <a:lnTo>
                  <a:pt x="1959" y="18897"/>
                </a:lnTo>
                <a:lnTo>
                  <a:pt x="1960" y="18897"/>
                </a:lnTo>
                <a:lnTo>
                  <a:pt x="1962" y="18951"/>
                </a:lnTo>
                <a:cubicBezTo>
                  <a:pt x="1962" y="18978"/>
                  <a:pt x="1962" y="19005"/>
                  <a:pt x="1959" y="19031"/>
                </a:cubicBezTo>
                <a:cubicBezTo>
                  <a:pt x="1959" y="19179"/>
                  <a:pt x="1953" y="19325"/>
                  <a:pt x="1941" y="19468"/>
                </a:cubicBezTo>
                <a:lnTo>
                  <a:pt x="1940" y="19500"/>
                </a:lnTo>
                <a:cubicBezTo>
                  <a:pt x="1939" y="19500"/>
                  <a:pt x="1939" y="19500"/>
                  <a:pt x="1938" y="19500"/>
                </a:cubicBezTo>
                <a:cubicBezTo>
                  <a:pt x="1881" y="20308"/>
                  <a:pt x="1695" y="21036"/>
                  <a:pt x="1421" y="21600"/>
                </a:cubicBezTo>
                <a:lnTo>
                  <a:pt x="962" y="21600"/>
                </a:lnTo>
                <a:cubicBezTo>
                  <a:pt x="1300" y="21125"/>
                  <a:pt x="1541" y="20408"/>
                  <a:pt x="1623" y="19579"/>
                </a:cubicBezTo>
                <a:cubicBezTo>
                  <a:pt x="1070" y="19817"/>
                  <a:pt x="620" y="20586"/>
                  <a:pt x="423" y="21600"/>
                </a:cubicBezTo>
                <a:lnTo>
                  <a:pt x="98" y="21600"/>
                </a:lnTo>
                <a:cubicBezTo>
                  <a:pt x="318" y="20237"/>
                  <a:pt x="917" y="19202"/>
                  <a:pt x="1655" y="18958"/>
                </a:cubicBezTo>
                <a:lnTo>
                  <a:pt x="1655" y="18953"/>
                </a:lnTo>
                <a:cubicBezTo>
                  <a:pt x="1667" y="18948"/>
                  <a:pt x="1680" y="18943"/>
                  <a:pt x="1693" y="18945"/>
                </a:cubicBezTo>
                <a:cubicBezTo>
                  <a:pt x="1767" y="18919"/>
                  <a:pt x="1842" y="18905"/>
                  <a:pt x="1919" y="18903"/>
                </a:cubicBezTo>
                <a:close/>
                <a:moveTo>
                  <a:pt x="19630" y="15614"/>
                </a:moveTo>
                <a:cubicBezTo>
                  <a:pt x="18980" y="15891"/>
                  <a:pt x="18472" y="16898"/>
                  <a:pt x="18346" y="18168"/>
                </a:cubicBezTo>
                <a:cubicBezTo>
                  <a:pt x="18997" y="17890"/>
                  <a:pt x="19504" y="16884"/>
                  <a:pt x="19630" y="15614"/>
                </a:cubicBezTo>
                <a:close/>
                <a:moveTo>
                  <a:pt x="16336" y="15614"/>
                </a:moveTo>
                <a:cubicBezTo>
                  <a:pt x="16462" y="16884"/>
                  <a:pt x="16970" y="17890"/>
                  <a:pt x="17620" y="18168"/>
                </a:cubicBezTo>
                <a:cubicBezTo>
                  <a:pt x="17494" y="16898"/>
                  <a:pt x="16986" y="15891"/>
                  <a:pt x="16336" y="15614"/>
                </a:cubicBezTo>
                <a:close/>
                <a:moveTo>
                  <a:pt x="15631" y="15614"/>
                </a:moveTo>
                <a:cubicBezTo>
                  <a:pt x="14981" y="15891"/>
                  <a:pt x="14473" y="16898"/>
                  <a:pt x="14347" y="18168"/>
                </a:cubicBezTo>
                <a:cubicBezTo>
                  <a:pt x="14997" y="17890"/>
                  <a:pt x="15505" y="16884"/>
                  <a:pt x="15631" y="15614"/>
                </a:cubicBezTo>
                <a:close/>
                <a:moveTo>
                  <a:pt x="12337" y="15614"/>
                </a:moveTo>
                <a:cubicBezTo>
                  <a:pt x="12463" y="16884"/>
                  <a:pt x="12970" y="17890"/>
                  <a:pt x="13621" y="18168"/>
                </a:cubicBezTo>
                <a:cubicBezTo>
                  <a:pt x="13495" y="16898"/>
                  <a:pt x="12987" y="15891"/>
                  <a:pt x="12337" y="15614"/>
                </a:cubicBezTo>
                <a:close/>
                <a:moveTo>
                  <a:pt x="11632" y="15614"/>
                </a:moveTo>
                <a:cubicBezTo>
                  <a:pt x="10981" y="15891"/>
                  <a:pt x="10474" y="16898"/>
                  <a:pt x="10348" y="18168"/>
                </a:cubicBezTo>
                <a:cubicBezTo>
                  <a:pt x="10998" y="17890"/>
                  <a:pt x="11506" y="16884"/>
                  <a:pt x="11632" y="15614"/>
                </a:cubicBezTo>
                <a:close/>
                <a:moveTo>
                  <a:pt x="8337" y="15614"/>
                </a:moveTo>
                <a:cubicBezTo>
                  <a:pt x="8463" y="16884"/>
                  <a:pt x="8971" y="17890"/>
                  <a:pt x="9621" y="18168"/>
                </a:cubicBezTo>
                <a:cubicBezTo>
                  <a:pt x="9496" y="16898"/>
                  <a:pt x="8988" y="15891"/>
                  <a:pt x="8337" y="15614"/>
                </a:cubicBezTo>
                <a:close/>
                <a:moveTo>
                  <a:pt x="7632" y="15614"/>
                </a:moveTo>
                <a:cubicBezTo>
                  <a:pt x="6982" y="15891"/>
                  <a:pt x="6474" y="16898"/>
                  <a:pt x="6348" y="18168"/>
                </a:cubicBezTo>
                <a:cubicBezTo>
                  <a:pt x="6999" y="17890"/>
                  <a:pt x="7507" y="16884"/>
                  <a:pt x="7632" y="15614"/>
                </a:cubicBezTo>
                <a:close/>
                <a:moveTo>
                  <a:pt x="4338" y="15614"/>
                </a:moveTo>
                <a:cubicBezTo>
                  <a:pt x="4464" y="16884"/>
                  <a:pt x="4972" y="17890"/>
                  <a:pt x="5622" y="18168"/>
                </a:cubicBezTo>
                <a:cubicBezTo>
                  <a:pt x="5496" y="16898"/>
                  <a:pt x="4989" y="15891"/>
                  <a:pt x="4338" y="15614"/>
                </a:cubicBezTo>
                <a:close/>
                <a:moveTo>
                  <a:pt x="3633" y="15614"/>
                </a:moveTo>
                <a:cubicBezTo>
                  <a:pt x="2983" y="15891"/>
                  <a:pt x="2475" y="16898"/>
                  <a:pt x="2349" y="18168"/>
                </a:cubicBezTo>
                <a:cubicBezTo>
                  <a:pt x="2999" y="17890"/>
                  <a:pt x="3507" y="16884"/>
                  <a:pt x="3633" y="15614"/>
                </a:cubicBezTo>
                <a:close/>
                <a:moveTo>
                  <a:pt x="339" y="15614"/>
                </a:moveTo>
                <a:cubicBezTo>
                  <a:pt x="465" y="16884"/>
                  <a:pt x="973" y="17890"/>
                  <a:pt x="1623" y="18168"/>
                </a:cubicBezTo>
                <a:cubicBezTo>
                  <a:pt x="1497" y="16898"/>
                  <a:pt x="989" y="15891"/>
                  <a:pt x="339" y="15614"/>
                </a:cubicBezTo>
                <a:close/>
                <a:moveTo>
                  <a:pt x="19999" y="14935"/>
                </a:moveTo>
                <a:lnTo>
                  <a:pt x="20039" y="14942"/>
                </a:lnTo>
                <a:cubicBezTo>
                  <a:pt x="20116" y="14945"/>
                  <a:pt x="20191" y="14959"/>
                  <a:pt x="20265" y="14985"/>
                </a:cubicBezTo>
                <a:cubicBezTo>
                  <a:pt x="20278" y="14983"/>
                  <a:pt x="20291" y="14987"/>
                  <a:pt x="20303" y="14992"/>
                </a:cubicBezTo>
                <a:lnTo>
                  <a:pt x="20304" y="14998"/>
                </a:lnTo>
                <a:cubicBezTo>
                  <a:pt x="20834" y="15172"/>
                  <a:pt x="21292" y="15751"/>
                  <a:pt x="21590" y="16565"/>
                </a:cubicBezTo>
                <a:lnTo>
                  <a:pt x="21600" y="16597"/>
                </a:lnTo>
                <a:lnTo>
                  <a:pt x="21600" y="18029"/>
                </a:lnTo>
                <a:lnTo>
                  <a:pt x="21555" y="17705"/>
                </a:lnTo>
                <a:cubicBezTo>
                  <a:pt x="21364" y="16657"/>
                  <a:pt x="20904" y="15856"/>
                  <a:pt x="20335" y="15614"/>
                </a:cubicBezTo>
                <a:cubicBezTo>
                  <a:pt x="20445" y="16725"/>
                  <a:pt x="20848" y="17635"/>
                  <a:pt x="21383" y="18030"/>
                </a:cubicBezTo>
                <a:lnTo>
                  <a:pt x="21600" y="18156"/>
                </a:lnTo>
                <a:lnTo>
                  <a:pt x="21600" y="18759"/>
                </a:lnTo>
                <a:lnTo>
                  <a:pt x="21342" y="18632"/>
                </a:lnTo>
                <a:cubicBezTo>
                  <a:pt x="20645" y="18171"/>
                  <a:pt x="20124" y="16983"/>
                  <a:pt x="20020" y="15535"/>
                </a:cubicBezTo>
                <a:cubicBezTo>
                  <a:pt x="20019" y="15535"/>
                  <a:pt x="20019" y="15535"/>
                  <a:pt x="20019" y="15535"/>
                </a:cubicBezTo>
                <a:lnTo>
                  <a:pt x="20017" y="15504"/>
                </a:lnTo>
                <a:cubicBezTo>
                  <a:pt x="20005" y="15362"/>
                  <a:pt x="20000" y="15217"/>
                  <a:pt x="20000" y="15070"/>
                </a:cubicBezTo>
                <a:cubicBezTo>
                  <a:pt x="19997" y="15044"/>
                  <a:pt x="19996" y="15017"/>
                  <a:pt x="19996" y="14991"/>
                </a:cubicBezTo>
                <a:lnTo>
                  <a:pt x="19998" y="14937"/>
                </a:lnTo>
                <a:lnTo>
                  <a:pt x="19999" y="14937"/>
                </a:lnTo>
                <a:close/>
                <a:moveTo>
                  <a:pt x="19967" y="14935"/>
                </a:moveTo>
                <a:lnTo>
                  <a:pt x="19967" y="14937"/>
                </a:lnTo>
                <a:lnTo>
                  <a:pt x="19968" y="14937"/>
                </a:lnTo>
                <a:lnTo>
                  <a:pt x="19969" y="14991"/>
                </a:lnTo>
                <a:cubicBezTo>
                  <a:pt x="19969" y="15017"/>
                  <a:pt x="19969" y="15044"/>
                  <a:pt x="19966" y="15070"/>
                </a:cubicBezTo>
                <a:cubicBezTo>
                  <a:pt x="19966" y="15217"/>
                  <a:pt x="19960" y="15362"/>
                  <a:pt x="19948" y="15504"/>
                </a:cubicBezTo>
                <a:lnTo>
                  <a:pt x="19947" y="15535"/>
                </a:lnTo>
                <a:cubicBezTo>
                  <a:pt x="19947" y="15535"/>
                  <a:pt x="19946" y="15535"/>
                  <a:pt x="19946" y="15535"/>
                </a:cubicBezTo>
                <a:cubicBezTo>
                  <a:pt x="19827" y="17189"/>
                  <a:pt x="19163" y="18505"/>
                  <a:pt x="18315" y="18784"/>
                </a:cubicBezTo>
                <a:lnTo>
                  <a:pt x="18314" y="18789"/>
                </a:lnTo>
                <a:cubicBezTo>
                  <a:pt x="18302" y="18794"/>
                  <a:pt x="18289" y="18798"/>
                  <a:pt x="18276" y="18796"/>
                </a:cubicBezTo>
                <a:cubicBezTo>
                  <a:pt x="18202" y="18822"/>
                  <a:pt x="18127" y="18836"/>
                  <a:pt x="18050" y="18839"/>
                </a:cubicBezTo>
                <a:lnTo>
                  <a:pt x="18010" y="18846"/>
                </a:lnTo>
                <a:lnTo>
                  <a:pt x="18010" y="18844"/>
                </a:lnTo>
                <a:lnTo>
                  <a:pt x="18009" y="18844"/>
                </a:lnTo>
                <a:cubicBezTo>
                  <a:pt x="18007" y="18827"/>
                  <a:pt x="18007" y="18809"/>
                  <a:pt x="18007" y="18791"/>
                </a:cubicBezTo>
                <a:cubicBezTo>
                  <a:pt x="18007" y="18764"/>
                  <a:pt x="18008" y="18737"/>
                  <a:pt x="18011" y="18711"/>
                </a:cubicBezTo>
                <a:cubicBezTo>
                  <a:pt x="18011" y="18564"/>
                  <a:pt x="18016" y="18419"/>
                  <a:pt x="18028" y="18278"/>
                </a:cubicBezTo>
                <a:lnTo>
                  <a:pt x="18030" y="18246"/>
                </a:lnTo>
                <a:cubicBezTo>
                  <a:pt x="18030" y="18246"/>
                  <a:pt x="18030" y="18246"/>
                  <a:pt x="18031" y="18246"/>
                </a:cubicBezTo>
                <a:cubicBezTo>
                  <a:pt x="18150" y="16592"/>
                  <a:pt x="18814" y="15276"/>
                  <a:pt x="19662" y="14998"/>
                </a:cubicBezTo>
                <a:lnTo>
                  <a:pt x="19662" y="14992"/>
                </a:lnTo>
                <a:cubicBezTo>
                  <a:pt x="19675" y="14987"/>
                  <a:pt x="19687" y="14983"/>
                  <a:pt x="19701" y="14985"/>
                </a:cubicBezTo>
                <a:cubicBezTo>
                  <a:pt x="19774" y="14959"/>
                  <a:pt x="19850" y="14945"/>
                  <a:pt x="19926" y="14942"/>
                </a:cubicBezTo>
                <a:close/>
                <a:moveTo>
                  <a:pt x="16000" y="14935"/>
                </a:moveTo>
                <a:lnTo>
                  <a:pt x="16040" y="14942"/>
                </a:lnTo>
                <a:cubicBezTo>
                  <a:pt x="16117" y="14945"/>
                  <a:pt x="16192" y="14959"/>
                  <a:pt x="16266" y="14985"/>
                </a:cubicBezTo>
                <a:cubicBezTo>
                  <a:pt x="16279" y="14983"/>
                  <a:pt x="16292" y="14987"/>
                  <a:pt x="16304" y="14992"/>
                </a:cubicBezTo>
                <a:lnTo>
                  <a:pt x="16304" y="14998"/>
                </a:lnTo>
                <a:cubicBezTo>
                  <a:pt x="17153" y="15276"/>
                  <a:pt x="17817" y="16592"/>
                  <a:pt x="17936" y="18246"/>
                </a:cubicBezTo>
                <a:cubicBezTo>
                  <a:pt x="17936" y="18246"/>
                  <a:pt x="17936" y="18246"/>
                  <a:pt x="17937" y="18246"/>
                </a:cubicBezTo>
                <a:lnTo>
                  <a:pt x="17938" y="18278"/>
                </a:lnTo>
                <a:cubicBezTo>
                  <a:pt x="17950" y="18419"/>
                  <a:pt x="17956" y="18564"/>
                  <a:pt x="17956" y="18711"/>
                </a:cubicBezTo>
                <a:cubicBezTo>
                  <a:pt x="17959" y="18737"/>
                  <a:pt x="17959" y="18764"/>
                  <a:pt x="17959" y="18791"/>
                </a:cubicBezTo>
                <a:cubicBezTo>
                  <a:pt x="17959" y="18809"/>
                  <a:pt x="17959" y="18827"/>
                  <a:pt x="17958" y="18844"/>
                </a:cubicBezTo>
                <a:lnTo>
                  <a:pt x="17956" y="18844"/>
                </a:lnTo>
                <a:lnTo>
                  <a:pt x="17956" y="18846"/>
                </a:lnTo>
                <a:lnTo>
                  <a:pt x="17916" y="18839"/>
                </a:lnTo>
                <a:cubicBezTo>
                  <a:pt x="17839" y="18836"/>
                  <a:pt x="17764" y="18822"/>
                  <a:pt x="17690" y="18796"/>
                </a:cubicBezTo>
                <a:cubicBezTo>
                  <a:pt x="17677" y="18798"/>
                  <a:pt x="17664" y="18794"/>
                  <a:pt x="17652" y="18789"/>
                </a:cubicBezTo>
                <a:lnTo>
                  <a:pt x="17652" y="18784"/>
                </a:lnTo>
                <a:cubicBezTo>
                  <a:pt x="16804" y="18505"/>
                  <a:pt x="16139" y="17189"/>
                  <a:pt x="16021" y="15535"/>
                </a:cubicBezTo>
                <a:cubicBezTo>
                  <a:pt x="16020" y="15535"/>
                  <a:pt x="16020" y="15535"/>
                  <a:pt x="16019" y="15535"/>
                </a:cubicBezTo>
                <a:lnTo>
                  <a:pt x="16018" y="15504"/>
                </a:lnTo>
                <a:cubicBezTo>
                  <a:pt x="16006" y="15362"/>
                  <a:pt x="16000" y="15217"/>
                  <a:pt x="16000" y="15070"/>
                </a:cubicBezTo>
                <a:cubicBezTo>
                  <a:pt x="15997" y="15044"/>
                  <a:pt x="15997" y="15017"/>
                  <a:pt x="15997" y="14991"/>
                </a:cubicBezTo>
                <a:lnTo>
                  <a:pt x="15999" y="14937"/>
                </a:lnTo>
                <a:lnTo>
                  <a:pt x="16000" y="14937"/>
                </a:lnTo>
                <a:close/>
                <a:moveTo>
                  <a:pt x="15967" y="14935"/>
                </a:moveTo>
                <a:lnTo>
                  <a:pt x="15967" y="14937"/>
                </a:lnTo>
                <a:lnTo>
                  <a:pt x="15968" y="14937"/>
                </a:lnTo>
                <a:lnTo>
                  <a:pt x="15970" y="14991"/>
                </a:lnTo>
                <a:cubicBezTo>
                  <a:pt x="15970" y="15017"/>
                  <a:pt x="15970" y="15044"/>
                  <a:pt x="15967" y="15070"/>
                </a:cubicBezTo>
                <a:cubicBezTo>
                  <a:pt x="15967" y="15217"/>
                  <a:pt x="15961" y="15362"/>
                  <a:pt x="15949" y="15504"/>
                </a:cubicBezTo>
                <a:lnTo>
                  <a:pt x="15948" y="15535"/>
                </a:lnTo>
                <a:cubicBezTo>
                  <a:pt x="15947" y="15535"/>
                  <a:pt x="15947" y="15535"/>
                  <a:pt x="15947" y="15535"/>
                </a:cubicBezTo>
                <a:cubicBezTo>
                  <a:pt x="15828" y="17189"/>
                  <a:pt x="15163" y="18505"/>
                  <a:pt x="14315" y="18784"/>
                </a:cubicBezTo>
                <a:lnTo>
                  <a:pt x="14315" y="18789"/>
                </a:lnTo>
                <a:cubicBezTo>
                  <a:pt x="14303" y="18794"/>
                  <a:pt x="14290" y="18798"/>
                  <a:pt x="14277" y="18796"/>
                </a:cubicBezTo>
                <a:cubicBezTo>
                  <a:pt x="14203" y="18822"/>
                  <a:pt x="14128" y="18836"/>
                  <a:pt x="14051" y="18839"/>
                </a:cubicBezTo>
                <a:lnTo>
                  <a:pt x="14011" y="18846"/>
                </a:lnTo>
                <a:lnTo>
                  <a:pt x="14011" y="18844"/>
                </a:lnTo>
                <a:lnTo>
                  <a:pt x="14010" y="18844"/>
                </a:lnTo>
                <a:cubicBezTo>
                  <a:pt x="14008" y="18827"/>
                  <a:pt x="14008" y="18809"/>
                  <a:pt x="14008" y="18791"/>
                </a:cubicBezTo>
                <a:cubicBezTo>
                  <a:pt x="14008" y="18764"/>
                  <a:pt x="14008" y="18737"/>
                  <a:pt x="14011" y="18711"/>
                </a:cubicBezTo>
                <a:cubicBezTo>
                  <a:pt x="14011" y="18564"/>
                  <a:pt x="14017" y="18419"/>
                  <a:pt x="14029" y="18278"/>
                </a:cubicBezTo>
                <a:lnTo>
                  <a:pt x="14030" y="18246"/>
                </a:lnTo>
                <a:cubicBezTo>
                  <a:pt x="14031" y="18246"/>
                  <a:pt x="14031" y="18246"/>
                  <a:pt x="14031" y="18246"/>
                </a:cubicBezTo>
                <a:cubicBezTo>
                  <a:pt x="14150" y="16592"/>
                  <a:pt x="14814" y="15276"/>
                  <a:pt x="15663" y="14998"/>
                </a:cubicBezTo>
                <a:lnTo>
                  <a:pt x="15663" y="14992"/>
                </a:lnTo>
                <a:cubicBezTo>
                  <a:pt x="15675" y="14987"/>
                  <a:pt x="15688" y="14983"/>
                  <a:pt x="15701" y="14985"/>
                </a:cubicBezTo>
                <a:cubicBezTo>
                  <a:pt x="15775" y="14959"/>
                  <a:pt x="15850" y="14945"/>
                  <a:pt x="15927" y="14942"/>
                </a:cubicBezTo>
                <a:close/>
                <a:moveTo>
                  <a:pt x="12001" y="14935"/>
                </a:moveTo>
                <a:lnTo>
                  <a:pt x="12041" y="14942"/>
                </a:lnTo>
                <a:cubicBezTo>
                  <a:pt x="12117" y="14945"/>
                  <a:pt x="12193" y="14959"/>
                  <a:pt x="12267" y="14985"/>
                </a:cubicBezTo>
                <a:cubicBezTo>
                  <a:pt x="12280" y="14983"/>
                  <a:pt x="12292" y="14987"/>
                  <a:pt x="12305" y="14992"/>
                </a:cubicBezTo>
                <a:lnTo>
                  <a:pt x="12305" y="14998"/>
                </a:lnTo>
                <a:cubicBezTo>
                  <a:pt x="13153" y="15276"/>
                  <a:pt x="13817" y="16592"/>
                  <a:pt x="13936" y="18246"/>
                </a:cubicBezTo>
                <a:cubicBezTo>
                  <a:pt x="13937" y="18246"/>
                  <a:pt x="13937" y="18246"/>
                  <a:pt x="13937" y="18246"/>
                </a:cubicBezTo>
                <a:lnTo>
                  <a:pt x="13939" y="18278"/>
                </a:lnTo>
                <a:cubicBezTo>
                  <a:pt x="13951" y="18419"/>
                  <a:pt x="13956" y="18564"/>
                  <a:pt x="13956" y="18711"/>
                </a:cubicBezTo>
                <a:cubicBezTo>
                  <a:pt x="13959" y="18737"/>
                  <a:pt x="13960" y="18764"/>
                  <a:pt x="13960" y="18791"/>
                </a:cubicBezTo>
                <a:cubicBezTo>
                  <a:pt x="13960" y="18809"/>
                  <a:pt x="13960" y="18827"/>
                  <a:pt x="13958" y="18844"/>
                </a:cubicBezTo>
                <a:lnTo>
                  <a:pt x="13957" y="18844"/>
                </a:lnTo>
                <a:lnTo>
                  <a:pt x="13957" y="18846"/>
                </a:lnTo>
                <a:lnTo>
                  <a:pt x="13917" y="18839"/>
                </a:lnTo>
                <a:cubicBezTo>
                  <a:pt x="13840" y="18836"/>
                  <a:pt x="13765" y="18822"/>
                  <a:pt x="13691" y="18796"/>
                </a:cubicBezTo>
                <a:cubicBezTo>
                  <a:pt x="13678" y="18798"/>
                  <a:pt x="13665" y="18794"/>
                  <a:pt x="13653" y="18789"/>
                </a:cubicBezTo>
                <a:lnTo>
                  <a:pt x="13652" y="18784"/>
                </a:lnTo>
                <a:cubicBezTo>
                  <a:pt x="12804" y="18505"/>
                  <a:pt x="12140" y="17189"/>
                  <a:pt x="12021" y="15535"/>
                </a:cubicBezTo>
                <a:cubicBezTo>
                  <a:pt x="12021" y="15535"/>
                  <a:pt x="12020" y="15535"/>
                  <a:pt x="12020" y="15535"/>
                </a:cubicBezTo>
                <a:lnTo>
                  <a:pt x="12019" y="15504"/>
                </a:lnTo>
                <a:cubicBezTo>
                  <a:pt x="12007" y="15362"/>
                  <a:pt x="12001" y="15217"/>
                  <a:pt x="12001" y="15070"/>
                </a:cubicBezTo>
                <a:cubicBezTo>
                  <a:pt x="11998" y="15044"/>
                  <a:pt x="11998" y="15017"/>
                  <a:pt x="11998" y="14991"/>
                </a:cubicBezTo>
                <a:lnTo>
                  <a:pt x="11999" y="14937"/>
                </a:lnTo>
                <a:lnTo>
                  <a:pt x="12000" y="14937"/>
                </a:lnTo>
                <a:close/>
                <a:moveTo>
                  <a:pt x="11968" y="14935"/>
                </a:moveTo>
                <a:lnTo>
                  <a:pt x="11968" y="14937"/>
                </a:lnTo>
                <a:lnTo>
                  <a:pt x="11969" y="14937"/>
                </a:lnTo>
                <a:lnTo>
                  <a:pt x="11971" y="14991"/>
                </a:lnTo>
                <a:cubicBezTo>
                  <a:pt x="11971" y="15017"/>
                  <a:pt x="11970" y="15044"/>
                  <a:pt x="11967" y="15070"/>
                </a:cubicBezTo>
                <a:cubicBezTo>
                  <a:pt x="11967" y="15217"/>
                  <a:pt x="11962" y="15362"/>
                  <a:pt x="11950" y="15504"/>
                </a:cubicBezTo>
                <a:lnTo>
                  <a:pt x="11948" y="15535"/>
                </a:lnTo>
                <a:cubicBezTo>
                  <a:pt x="11948" y="15535"/>
                  <a:pt x="11948" y="15535"/>
                  <a:pt x="11947" y="15535"/>
                </a:cubicBezTo>
                <a:cubicBezTo>
                  <a:pt x="11828" y="17189"/>
                  <a:pt x="11164" y="18505"/>
                  <a:pt x="10316" y="18784"/>
                </a:cubicBezTo>
                <a:lnTo>
                  <a:pt x="10316" y="18789"/>
                </a:lnTo>
                <a:cubicBezTo>
                  <a:pt x="10303" y="18794"/>
                  <a:pt x="10291" y="18798"/>
                  <a:pt x="10277" y="18796"/>
                </a:cubicBezTo>
                <a:cubicBezTo>
                  <a:pt x="10204" y="18822"/>
                  <a:pt x="10128" y="18836"/>
                  <a:pt x="10052" y="18839"/>
                </a:cubicBezTo>
                <a:lnTo>
                  <a:pt x="10011" y="18846"/>
                </a:lnTo>
                <a:lnTo>
                  <a:pt x="10011" y="18844"/>
                </a:lnTo>
                <a:lnTo>
                  <a:pt x="10010" y="18844"/>
                </a:lnTo>
                <a:cubicBezTo>
                  <a:pt x="10009" y="18827"/>
                  <a:pt x="10009" y="18809"/>
                  <a:pt x="10009" y="18791"/>
                </a:cubicBezTo>
                <a:cubicBezTo>
                  <a:pt x="10009" y="18764"/>
                  <a:pt x="10009" y="18737"/>
                  <a:pt x="10012" y="18711"/>
                </a:cubicBezTo>
                <a:cubicBezTo>
                  <a:pt x="10012" y="18564"/>
                  <a:pt x="10018" y="18419"/>
                  <a:pt x="10030" y="18278"/>
                </a:cubicBezTo>
                <a:lnTo>
                  <a:pt x="10031" y="18246"/>
                </a:lnTo>
                <a:cubicBezTo>
                  <a:pt x="10031" y="18246"/>
                  <a:pt x="10032" y="18246"/>
                  <a:pt x="10032" y="18246"/>
                </a:cubicBezTo>
                <a:cubicBezTo>
                  <a:pt x="10151" y="16592"/>
                  <a:pt x="10815" y="15276"/>
                  <a:pt x="11663" y="14998"/>
                </a:cubicBezTo>
                <a:lnTo>
                  <a:pt x="11664" y="14992"/>
                </a:lnTo>
                <a:cubicBezTo>
                  <a:pt x="11676" y="14987"/>
                  <a:pt x="11689" y="14983"/>
                  <a:pt x="11702" y="14985"/>
                </a:cubicBezTo>
                <a:cubicBezTo>
                  <a:pt x="11776" y="14959"/>
                  <a:pt x="11851" y="14945"/>
                  <a:pt x="11928" y="14942"/>
                </a:cubicBezTo>
                <a:close/>
                <a:moveTo>
                  <a:pt x="8001" y="14935"/>
                </a:moveTo>
                <a:lnTo>
                  <a:pt x="8042" y="14942"/>
                </a:lnTo>
                <a:cubicBezTo>
                  <a:pt x="8118" y="14945"/>
                  <a:pt x="8194" y="14959"/>
                  <a:pt x="8267" y="14985"/>
                </a:cubicBezTo>
                <a:cubicBezTo>
                  <a:pt x="8280" y="14983"/>
                  <a:pt x="8293" y="14987"/>
                  <a:pt x="8306" y="14992"/>
                </a:cubicBezTo>
                <a:lnTo>
                  <a:pt x="8306" y="14998"/>
                </a:lnTo>
                <a:cubicBezTo>
                  <a:pt x="9154" y="15276"/>
                  <a:pt x="9818" y="16592"/>
                  <a:pt x="9937" y="18246"/>
                </a:cubicBezTo>
                <a:cubicBezTo>
                  <a:pt x="9937" y="18246"/>
                  <a:pt x="9938" y="18246"/>
                  <a:pt x="9938" y="18246"/>
                </a:cubicBezTo>
                <a:lnTo>
                  <a:pt x="9939" y="18278"/>
                </a:lnTo>
                <a:cubicBezTo>
                  <a:pt x="9951" y="18419"/>
                  <a:pt x="9957" y="18564"/>
                  <a:pt x="9957" y="18711"/>
                </a:cubicBezTo>
                <a:cubicBezTo>
                  <a:pt x="9960" y="18737"/>
                  <a:pt x="9960" y="18764"/>
                  <a:pt x="9960" y="18791"/>
                </a:cubicBezTo>
                <a:cubicBezTo>
                  <a:pt x="9960" y="18809"/>
                  <a:pt x="9960" y="18827"/>
                  <a:pt x="9959" y="18844"/>
                </a:cubicBezTo>
                <a:lnTo>
                  <a:pt x="9958" y="18844"/>
                </a:lnTo>
                <a:lnTo>
                  <a:pt x="9958" y="18846"/>
                </a:lnTo>
                <a:lnTo>
                  <a:pt x="9917" y="18839"/>
                </a:lnTo>
                <a:cubicBezTo>
                  <a:pt x="9841" y="18836"/>
                  <a:pt x="9765" y="18822"/>
                  <a:pt x="9692" y="18796"/>
                </a:cubicBezTo>
                <a:cubicBezTo>
                  <a:pt x="9679" y="18798"/>
                  <a:pt x="9666" y="18794"/>
                  <a:pt x="9653" y="18789"/>
                </a:cubicBezTo>
                <a:lnTo>
                  <a:pt x="9653" y="18784"/>
                </a:lnTo>
                <a:cubicBezTo>
                  <a:pt x="8805" y="18505"/>
                  <a:pt x="8141" y="17189"/>
                  <a:pt x="8022" y="15535"/>
                </a:cubicBezTo>
                <a:cubicBezTo>
                  <a:pt x="8022" y="15535"/>
                  <a:pt x="8021" y="15535"/>
                  <a:pt x="8021" y="15535"/>
                </a:cubicBezTo>
                <a:lnTo>
                  <a:pt x="8019" y="15504"/>
                </a:lnTo>
                <a:cubicBezTo>
                  <a:pt x="8008" y="15362"/>
                  <a:pt x="8002" y="15217"/>
                  <a:pt x="8002" y="15070"/>
                </a:cubicBezTo>
                <a:cubicBezTo>
                  <a:pt x="7999" y="15044"/>
                  <a:pt x="7999" y="15017"/>
                  <a:pt x="7999" y="14991"/>
                </a:cubicBezTo>
                <a:lnTo>
                  <a:pt x="8000" y="14937"/>
                </a:lnTo>
                <a:lnTo>
                  <a:pt x="8001" y="14937"/>
                </a:lnTo>
                <a:close/>
                <a:moveTo>
                  <a:pt x="7969" y="14935"/>
                </a:moveTo>
                <a:lnTo>
                  <a:pt x="7969" y="14937"/>
                </a:lnTo>
                <a:lnTo>
                  <a:pt x="7970" y="14937"/>
                </a:lnTo>
                <a:lnTo>
                  <a:pt x="7971" y="14991"/>
                </a:lnTo>
                <a:cubicBezTo>
                  <a:pt x="7971" y="15017"/>
                  <a:pt x="7971" y="15044"/>
                  <a:pt x="7968" y="15070"/>
                </a:cubicBezTo>
                <a:cubicBezTo>
                  <a:pt x="7968" y="15217"/>
                  <a:pt x="7962" y="15362"/>
                  <a:pt x="7950" y="15504"/>
                </a:cubicBezTo>
                <a:lnTo>
                  <a:pt x="7949" y="15535"/>
                </a:lnTo>
                <a:cubicBezTo>
                  <a:pt x="7949" y="15535"/>
                  <a:pt x="7948" y="15535"/>
                  <a:pt x="7948" y="15535"/>
                </a:cubicBezTo>
                <a:cubicBezTo>
                  <a:pt x="7829" y="17189"/>
                  <a:pt x="7165" y="18505"/>
                  <a:pt x="6317" y="18784"/>
                </a:cubicBezTo>
                <a:lnTo>
                  <a:pt x="6316" y="18789"/>
                </a:lnTo>
                <a:cubicBezTo>
                  <a:pt x="6304" y="18794"/>
                  <a:pt x="6291" y="18798"/>
                  <a:pt x="6278" y="18796"/>
                </a:cubicBezTo>
                <a:cubicBezTo>
                  <a:pt x="6204" y="18822"/>
                  <a:pt x="6129" y="18836"/>
                  <a:pt x="6053" y="18839"/>
                </a:cubicBezTo>
                <a:lnTo>
                  <a:pt x="6012" y="18846"/>
                </a:lnTo>
                <a:lnTo>
                  <a:pt x="6012" y="18844"/>
                </a:lnTo>
                <a:lnTo>
                  <a:pt x="6011" y="18844"/>
                </a:lnTo>
                <a:cubicBezTo>
                  <a:pt x="6010" y="18827"/>
                  <a:pt x="6010" y="18809"/>
                  <a:pt x="6010" y="18791"/>
                </a:cubicBezTo>
                <a:cubicBezTo>
                  <a:pt x="6010" y="18764"/>
                  <a:pt x="6010" y="18737"/>
                  <a:pt x="6013" y="18711"/>
                </a:cubicBezTo>
                <a:cubicBezTo>
                  <a:pt x="6013" y="18564"/>
                  <a:pt x="6018" y="18419"/>
                  <a:pt x="6030" y="18278"/>
                </a:cubicBezTo>
                <a:lnTo>
                  <a:pt x="6032" y="18246"/>
                </a:lnTo>
                <a:cubicBezTo>
                  <a:pt x="6032" y="18246"/>
                  <a:pt x="6032" y="18246"/>
                  <a:pt x="6033" y="18246"/>
                </a:cubicBezTo>
                <a:cubicBezTo>
                  <a:pt x="6152" y="16592"/>
                  <a:pt x="6816" y="15276"/>
                  <a:pt x="7664" y="14998"/>
                </a:cubicBezTo>
                <a:lnTo>
                  <a:pt x="7664" y="14992"/>
                </a:lnTo>
                <a:cubicBezTo>
                  <a:pt x="7677" y="14987"/>
                  <a:pt x="7689" y="14983"/>
                  <a:pt x="7703" y="14985"/>
                </a:cubicBezTo>
                <a:cubicBezTo>
                  <a:pt x="7776" y="14959"/>
                  <a:pt x="7852" y="14945"/>
                  <a:pt x="7928" y="14942"/>
                </a:cubicBezTo>
                <a:close/>
                <a:moveTo>
                  <a:pt x="4002" y="14935"/>
                </a:moveTo>
                <a:lnTo>
                  <a:pt x="4042" y="14942"/>
                </a:lnTo>
                <a:cubicBezTo>
                  <a:pt x="4119" y="14945"/>
                  <a:pt x="4194" y="14959"/>
                  <a:pt x="4268" y="14985"/>
                </a:cubicBezTo>
                <a:cubicBezTo>
                  <a:pt x="4281" y="14983"/>
                  <a:pt x="4294" y="14987"/>
                  <a:pt x="4306" y="14992"/>
                </a:cubicBezTo>
                <a:lnTo>
                  <a:pt x="4307" y="14998"/>
                </a:lnTo>
                <a:cubicBezTo>
                  <a:pt x="5155" y="15276"/>
                  <a:pt x="5819" y="16592"/>
                  <a:pt x="5938" y="18246"/>
                </a:cubicBezTo>
                <a:cubicBezTo>
                  <a:pt x="5938" y="18246"/>
                  <a:pt x="5938" y="18246"/>
                  <a:pt x="5939" y="18246"/>
                </a:cubicBezTo>
                <a:lnTo>
                  <a:pt x="5940" y="18278"/>
                </a:lnTo>
                <a:cubicBezTo>
                  <a:pt x="5952" y="18419"/>
                  <a:pt x="5958" y="18564"/>
                  <a:pt x="5958" y="18711"/>
                </a:cubicBezTo>
                <a:cubicBezTo>
                  <a:pt x="5961" y="18737"/>
                  <a:pt x="5961" y="18764"/>
                  <a:pt x="5961" y="18791"/>
                </a:cubicBezTo>
                <a:cubicBezTo>
                  <a:pt x="5961" y="18809"/>
                  <a:pt x="5961" y="18827"/>
                  <a:pt x="5960" y="18844"/>
                </a:cubicBezTo>
                <a:lnTo>
                  <a:pt x="5958" y="18844"/>
                </a:lnTo>
                <a:lnTo>
                  <a:pt x="5958" y="18846"/>
                </a:lnTo>
                <a:lnTo>
                  <a:pt x="5918" y="18839"/>
                </a:lnTo>
                <a:cubicBezTo>
                  <a:pt x="5841" y="18836"/>
                  <a:pt x="5766" y="18822"/>
                  <a:pt x="5692" y="18796"/>
                </a:cubicBezTo>
                <a:cubicBezTo>
                  <a:pt x="5679" y="18798"/>
                  <a:pt x="5667" y="18794"/>
                  <a:pt x="5654" y="18789"/>
                </a:cubicBezTo>
                <a:lnTo>
                  <a:pt x="5654" y="18784"/>
                </a:lnTo>
                <a:cubicBezTo>
                  <a:pt x="4806" y="18505"/>
                  <a:pt x="4141" y="17189"/>
                  <a:pt x="4023" y="15535"/>
                </a:cubicBezTo>
                <a:cubicBezTo>
                  <a:pt x="4022" y="15535"/>
                  <a:pt x="4022" y="15535"/>
                  <a:pt x="4021" y="15535"/>
                </a:cubicBezTo>
                <a:lnTo>
                  <a:pt x="4020" y="15504"/>
                </a:lnTo>
                <a:cubicBezTo>
                  <a:pt x="4008" y="15362"/>
                  <a:pt x="4002" y="15217"/>
                  <a:pt x="4003" y="15070"/>
                </a:cubicBezTo>
                <a:cubicBezTo>
                  <a:pt x="3999" y="15044"/>
                  <a:pt x="3999" y="15017"/>
                  <a:pt x="3999" y="14991"/>
                </a:cubicBezTo>
                <a:lnTo>
                  <a:pt x="4001" y="14937"/>
                </a:lnTo>
                <a:lnTo>
                  <a:pt x="4002" y="14937"/>
                </a:lnTo>
                <a:close/>
                <a:moveTo>
                  <a:pt x="3969" y="14935"/>
                </a:moveTo>
                <a:lnTo>
                  <a:pt x="3969" y="14937"/>
                </a:lnTo>
                <a:lnTo>
                  <a:pt x="3971" y="14937"/>
                </a:lnTo>
                <a:lnTo>
                  <a:pt x="3972" y="14991"/>
                </a:lnTo>
                <a:cubicBezTo>
                  <a:pt x="3972" y="15017"/>
                  <a:pt x="3972" y="15044"/>
                  <a:pt x="3969" y="15070"/>
                </a:cubicBezTo>
                <a:cubicBezTo>
                  <a:pt x="3969" y="15217"/>
                  <a:pt x="3963" y="15362"/>
                  <a:pt x="3951" y="15504"/>
                </a:cubicBezTo>
                <a:lnTo>
                  <a:pt x="3950" y="15535"/>
                </a:lnTo>
                <a:cubicBezTo>
                  <a:pt x="3949" y="15535"/>
                  <a:pt x="3949" y="15535"/>
                  <a:pt x="3949" y="15535"/>
                </a:cubicBezTo>
                <a:cubicBezTo>
                  <a:pt x="3830" y="17189"/>
                  <a:pt x="3166" y="18505"/>
                  <a:pt x="2317" y="18784"/>
                </a:cubicBezTo>
                <a:lnTo>
                  <a:pt x="2317" y="18789"/>
                </a:lnTo>
                <a:cubicBezTo>
                  <a:pt x="2305" y="18794"/>
                  <a:pt x="2292" y="18798"/>
                  <a:pt x="2279" y="18796"/>
                </a:cubicBezTo>
                <a:cubicBezTo>
                  <a:pt x="2205" y="18822"/>
                  <a:pt x="2130" y="18836"/>
                  <a:pt x="2053" y="18839"/>
                </a:cubicBezTo>
                <a:lnTo>
                  <a:pt x="2013" y="18846"/>
                </a:lnTo>
                <a:lnTo>
                  <a:pt x="2013" y="18844"/>
                </a:lnTo>
                <a:lnTo>
                  <a:pt x="2012" y="18844"/>
                </a:lnTo>
                <a:cubicBezTo>
                  <a:pt x="2010" y="18827"/>
                  <a:pt x="2010" y="18809"/>
                  <a:pt x="2010" y="18791"/>
                </a:cubicBezTo>
                <a:cubicBezTo>
                  <a:pt x="2010" y="18764"/>
                  <a:pt x="2010" y="18737"/>
                  <a:pt x="2013" y="18711"/>
                </a:cubicBezTo>
                <a:cubicBezTo>
                  <a:pt x="2013" y="18564"/>
                  <a:pt x="2019" y="18419"/>
                  <a:pt x="2031" y="18278"/>
                </a:cubicBezTo>
                <a:lnTo>
                  <a:pt x="2032" y="18246"/>
                </a:lnTo>
                <a:cubicBezTo>
                  <a:pt x="2033" y="18246"/>
                  <a:pt x="2033" y="18246"/>
                  <a:pt x="2034" y="18246"/>
                </a:cubicBezTo>
                <a:cubicBezTo>
                  <a:pt x="2152" y="16592"/>
                  <a:pt x="2817" y="15276"/>
                  <a:pt x="3665" y="14998"/>
                </a:cubicBezTo>
                <a:lnTo>
                  <a:pt x="3665" y="14992"/>
                </a:lnTo>
                <a:cubicBezTo>
                  <a:pt x="3678" y="14987"/>
                  <a:pt x="3690" y="14983"/>
                  <a:pt x="3703" y="14985"/>
                </a:cubicBezTo>
                <a:cubicBezTo>
                  <a:pt x="3777" y="14959"/>
                  <a:pt x="3852" y="14945"/>
                  <a:pt x="3929" y="14942"/>
                </a:cubicBezTo>
                <a:close/>
                <a:moveTo>
                  <a:pt x="3" y="14935"/>
                </a:moveTo>
                <a:lnTo>
                  <a:pt x="43" y="14942"/>
                </a:lnTo>
                <a:cubicBezTo>
                  <a:pt x="120" y="14945"/>
                  <a:pt x="195" y="14959"/>
                  <a:pt x="269" y="14985"/>
                </a:cubicBezTo>
                <a:cubicBezTo>
                  <a:pt x="282" y="14983"/>
                  <a:pt x="294" y="14987"/>
                  <a:pt x="307" y="14992"/>
                </a:cubicBezTo>
                <a:lnTo>
                  <a:pt x="307" y="14998"/>
                </a:lnTo>
                <a:cubicBezTo>
                  <a:pt x="1155" y="15276"/>
                  <a:pt x="1820" y="16592"/>
                  <a:pt x="1938" y="18246"/>
                </a:cubicBezTo>
                <a:cubicBezTo>
                  <a:pt x="1939" y="18246"/>
                  <a:pt x="1939" y="18246"/>
                  <a:pt x="1940" y="18246"/>
                </a:cubicBezTo>
                <a:lnTo>
                  <a:pt x="1941" y="18278"/>
                </a:lnTo>
                <a:cubicBezTo>
                  <a:pt x="1953" y="18419"/>
                  <a:pt x="1959" y="18564"/>
                  <a:pt x="1959" y="18711"/>
                </a:cubicBezTo>
                <a:cubicBezTo>
                  <a:pt x="1962" y="18737"/>
                  <a:pt x="1962" y="18764"/>
                  <a:pt x="1962" y="18791"/>
                </a:cubicBezTo>
                <a:cubicBezTo>
                  <a:pt x="1962" y="18809"/>
                  <a:pt x="1962" y="18827"/>
                  <a:pt x="1960" y="18844"/>
                </a:cubicBezTo>
                <a:lnTo>
                  <a:pt x="1959" y="18844"/>
                </a:lnTo>
                <a:lnTo>
                  <a:pt x="1959" y="18846"/>
                </a:lnTo>
                <a:lnTo>
                  <a:pt x="1919" y="18839"/>
                </a:lnTo>
                <a:cubicBezTo>
                  <a:pt x="1842" y="18836"/>
                  <a:pt x="1767" y="18822"/>
                  <a:pt x="1693" y="18796"/>
                </a:cubicBezTo>
                <a:cubicBezTo>
                  <a:pt x="1680" y="18798"/>
                  <a:pt x="1667" y="18794"/>
                  <a:pt x="1655" y="18789"/>
                </a:cubicBezTo>
                <a:lnTo>
                  <a:pt x="1655" y="18784"/>
                </a:lnTo>
                <a:cubicBezTo>
                  <a:pt x="806" y="18505"/>
                  <a:pt x="142" y="17189"/>
                  <a:pt x="23" y="15535"/>
                </a:cubicBezTo>
                <a:cubicBezTo>
                  <a:pt x="23" y="15535"/>
                  <a:pt x="23" y="15535"/>
                  <a:pt x="22" y="15535"/>
                </a:cubicBezTo>
                <a:lnTo>
                  <a:pt x="21" y="15504"/>
                </a:lnTo>
                <a:cubicBezTo>
                  <a:pt x="9" y="15362"/>
                  <a:pt x="3" y="15217"/>
                  <a:pt x="3" y="15070"/>
                </a:cubicBezTo>
                <a:cubicBezTo>
                  <a:pt x="0" y="15044"/>
                  <a:pt x="0" y="15017"/>
                  <a:pt x="0" y="14991"/>
                </a:cubicBezTo>
                <a:lnTo>
                  <a:pt x="1" y="14937"/>
                </a:lnTo>
                <a:lnTo>
                  <a:pt x="3" y="14937"/>
                </a:lnTo>
                <a:close/>
                <a:moveTo>
                  <a:pt x="18346" y="11563"/>
                </a:moveTo>
                <a:cubicBezTo>
                  <a:pt x="18472" y="12843"/>
                  <a:pt x="18980" y="13857"/>
                  <a:pt x="19630" y="14137"/>
                </a:cubicBezTo>
                <a:cubicBezTo>
                  <a:pt x="19504" y="12857"/>
                  <a:pt x="18997" y="11842"/>
                  <a:pt x="18346" y="11563"/>
                </a:cubicBezTo>
                <a:close/>
                <a:moveTo>
                  <a:pt x="17620" y="11563"/>
                </a:moveTo>
                <a:cubicBezTo>
                  <a:pt x="16970" y="11842"/>
                  <a:pt x="16462" y="12857"/>
                  <a:pt x="16336" y="14137"/>
                </a:cubicBezTo>
                <a:cubicBezTo>
                  <a:pt x="16986" y="13857"/>
                  <a:pt x="17494" y="12843"/>
                  <a:pt x="17620" y="11563"/>
                </a:cubicBezTo>
                <a:close/>
                <a:moveTo>
                  <a:pt x="14347" y="11563"/>
                </a:moveTo>
                <a:cubicBezTo>
                  <a:pt x="14473" y="12843"/>
                  <a:pt x="14981" y="13857"/>
                  <a:pt x="15631" y="14137"/>
                </a:cubicBezTo>
                <a:cubicBezTo>
                  <a:pt x="15505" y="12857"/>
                  <a:pt x="14997" y="11842"/>
                  <a:pt x="14347" y="11563"/>
                </a:cubicBezTo>
                <a:close/>
                <a:moveTo>
                  <a:pt x="13621" y="11563"/>
                </a:moveTo>
                <a:cubicBezTo>
                  <a:pt x="12970" y="11842"/>
                  <a:pt x="12463" y="12857"/>
                  <a:pt x="12337" y="14137"/>
                </a:cubicBezTo>
                <a:cubicBezTo>
                  <a:pt x="12987" y="13857"/>
                  <a:pt x="13495" y="12843"/>
                  <a:pt x="13621" y="11563"/>
                </a:cubicBezTo>
                <a:close/>
                <a:moveTo>
                  <a:pt x="10348" y="11563"/>
                </a:moveTo>
                <a:cubicBezTo>
                  <a:pt x="10474" y="12843"/>
                  <a:pt x="10981" y="13857"/>
                  <a:pt x="11632" y="14137"/>
                </a:cubicBezTo>
                <a:cubicBezTo>
                  <a:pt x="11506" y="12857"/>
                  <a:pt x="10998" y="11842"/>
                  <a:pt x="10348" y="11563"/>
                </a:cubicBezTo>
                <a:close/>
                <a:moveTo>
                  <a:pt x="9621" y="11563"/>
                </a:moveTo>
                <a:cubicBezTo>
                  <a:pt x="8971" y="11842"/>
                  <a:pt x="8463" y="12857"/>
                  <a:pt x="8337" y="14137"/>
                </a:cubicBezTo>
                <a:cubicBezTo>
                  <a:pt x="8988" y="13857"/>
                  <a:pt x="9496" y="12843"/>
                  <a:pt x="9621" y="11563"/>
                </a:cubicBezTo>
                <a:close/>
                <a:moveTo>
                  <a:pt x="6348" y="11563"/>
                </a:moveTo>
                <a:cubicBezTo>
                  <a:pt x="6474" y="12843"/>
                  <a:pt x="6982" y="13857"/>
                  <a:pt x="7632" y="14137"/>
                </a:cubicBezTo>
                <a:cubicBezTo>
                  <a:pt x="7507" y="12857"/>
                  <a:pt x="6999" y="11842"/>
                  <a:pt x="6348" y="11563"/>
                </a:cubicBezTo>
                <a:close/>
                <a:moveTo>
                  <a:pt x="5622" y="11563"/>
                </a:moveTo>
                <a:cubicBezTo>
                  <a:pt x="4972" y="11842"/>
                  <a:pt x="4464" y="12857"/>
                  <a:pt x="4338" y="14137"/>
                </a:cubicBezTo>
                <a:cubicBezTo>
                  <a:pt x="4989" y="13857"/>
                  <a:pt x="5496" y="12843"/>
                  <a:pt x="5622" y="11563"/>
                </a:cubicBezTo>
                <a:close/>
                <a:moveTo>
                  <a:pt x="2349" y="11563"/>
                </a:moveTo>
                <a:cubicBezTo>
                  <a:pt x="2475" y="12843"/>
                  <a:pt x="2983" y="13857"/>
                  <a:pt x="3633" y="14137"/>
                </a:cubicBezTo>
                <a:cubicBezTo>
                  <a:pt x="3507" y="12857"/>
                  <a:pt x="2999" y="11842"/>
                  <a:pt x="2349" y="11563"/>
                </a:cubicBezTo>
                <a:close/>
                <a:moveTo>
                  <a:pt x="1623" y="11563"/>
                </a:moveTo>
                <a:cubicBezTo>
                  <a:pt x="973" y="11842"/>
                  <a:pt x="465" y="12857"/>
                  <a:pt x="339" y="14137"/>
                </a:cubicBezTo>
                <a:cubicBezTo>
                  <a:pt x="989" y="13857"/>
                  <a:pt x="1497" y="12843"/>
                  <a:pt x="1623" y="11563"/>
                </a:cubicBezTo>
                <a:close/>
                <a:moveTo>
                  <a:pt x="21600" y="10967"/>
                </a:moveTo>
                <a:lnTo>
                  <a:pt x="21600" y="11574"/>
                </a:lnTo>
                <a:lnTo>
                  <a:pt x="21383" y="11701"/>
                </a:lnTo>
                <a:cubicBezTo>
                  <a:pt x="20848" y="12100"/>
                  <a:pt x="20445" y="13017"/>
                  <a:pt x="20335" y="14137"/>
                </a:cubicBezTo>
                <a:cubicBezTo>
                  <a:pt x="20904" y="13892"/>
                  <a:pt x="21364" y="13085"/>
                  <a:pt x="21555" y="12029"/>
                </a:cubicBezTo>
                <a:lnTo>
                  <a:pt x="21600" y="11702"/>
                </a:lnTo>
                <a:lnTo>
                  <a:pt x="21600" y="13146"/>
                </a:lnTo>
                <a:lnTo>
                  <a:pt x="21590" y="13178"/>
                </a:lnTo>
                <a:cubicBezTo>
                  <a:pt x="21292" y="13998"/>
                  <a:pt x="20834" y="14582"/>
                  <a:pt x="20304" y="14758"/>
                </a:cubicBezTo>
                <a:lnTo>
                  <a:pt x="20303" y="14763"/>
                </a:lnTo>
                <a:cubicBezTo>
                  <a:pt x="20291" y="14768"/>
                  <a:pt x="20278" y="14772"/>
                  <a:pt x="20265" y="14770"/>
                </a:cubicBezTo>
                <a:cubicBezTo>
                  <a:pt x="20191" y="14797"/>
                  <a:pt x="20116" y="14811"/>
                  <a:pt x="20040" y="14813"/>
                </a:cubicBezTo>
                <a:lnTo>
                  <a:pt x="19999" y="14821"/>
                </a:lnTo>
                <a:lnTo>
                  <a:pt x="19999" y="14819"/>
                </a:lnTo>
                <a:lnTo>
                  <a:pt x="19998" y="14819"/>
                </a:lnTo>
                <a:cubicBezTo>
                  <a:pt x="19997" y="14801"/>
                  <a:pt x="19996" y="14783"/>
                  <a:pt x="19996" y="14765"/>
                </a:cubicBezTo>
                <a:cubicBezTo>
                  <a:pt x="19996" y="14738"/>
                  <a:pt x="19997" y="14711"/>
                  <a:pt x="20000" y="14685"/>
                </a:cubicBezTo>
                <a:cubicBezTo>
                  <a:pt x="20000" y="14536"/>
                  <a:pt x="20005" y="14391"/>
                  <a:pt x="20017" y="14248"/>
                </a:cubicBezTo>
                <a:lnTo>
                  <a:pt x="20019" y="14216"/>
                </a:lnTo>
                <a:cubicBezTo>
                  <a:pt x="20019" y="14216"/>
                  <a:pt x="20019" y="14216"/>
                  <a:pt x="20020" y="14216"/>
                </a:cubicBezTo>
                <a:cubicBezTo>
                  <a:pt x="20124" y="12757"/>
                  <a:pt x="20645" y="11559"/>
                  <a:pt x="21342" y="11094"/>
                </a:cubicBezTo>
                <a:close/>
                <a:moveTo>
                  <a:pt x="18010" y="10878"/>
                </a:moveTo>
                <a:lnTo>
                  <a:pt x="18050" y="10886"/>
                </a:lnTo>
                <a:cubicBezTo>
                  <a:pt x="18127" y="10889"/>
                  <a:pt x="18202" y="10903"/>
                  <a:pt x="18276" y="10929"/>
                </a:cubicBezTo>
                <a:cubicBezTo>
                  <a:pt x="18289" y="10927"/>
                  <a:pt x="18302" y="10931"/>
                  <a:pt x="18314" y="10936"/>
                </a:cubicBezTo>
                <a:lnTo>
                  <a:pt x="18315" y="10942"/>
                </a:lnTo>
                <a:cubicBezTo>
                  <a:pt x="19163" y="11222"/>
                  <a:pt x="19827" y="12549"/>
                  <a:pt x="19946" y="14216"/>
                </a:cubicBezTo>
                <a:cubicBezTo>
                  <a:pt x="19946" y="14216"/>
                  <a:pt x="19947" y="14216"/>
                  <a:pt x="19947" y="14216"/>
                </a:cubicBezTo>
                <a:lnTo>
                  <a:pt x="19948" y="14248"/>
                </a:lnTo>
                <a:cubicBezTo>
                  <a:pt x="19960" y="14391"/>
                  <a:pt x="19966" y="14536"/>
                  <a:pt x="19966" y="14685"/>
                </a:cubicBezTo>
                <a:cubicBezTo>
                  <a:pt x="19969" y="14711"/>
                  <a:pt x="19969" y="14738"/>
                  <a:pt x="19969" y="14765"/>
                </a:cubicBezTo>
                <a:cubicBezTo>
                  <a:pt x="19969" y="14783"/>
                  <a:pt x="19969" y="14801"/>
                  <a:pt x="19968" y="14819"/>
                </a:cubicBezTo>
                <a:lnTo>
                  <a:pt x="19967" y="14819"/>
                </a:lnTo>
                <a:lnTo>
                  <a:pt x="19967" y="14821"/>
                </a:lnTo>
                <a:lnTo>
                  <a:pt x="19926" y="14813"/>
                </a:lnTo>
                <a:cubicBezTo>
                  <a:pt x="19850" y="14811"/>
                  <a:pt x="19774" y="14797"/>
                  <a:pt x="19701" y="14770"/>
                </a:cubicBezTo>
                <a:cubicBezTo>
                  <a:pt x="19687" y="14772"/>
                  <a:pt x="19675" y="14768"/>
                  <a:pt x="19662" y="14763"/>
                </a:cubicBezTo>
                <a:lnTo>
                  <a:pt x="19662" y="14758"/>
                </a:lnTo>
                <a:cubicBezTo>
                  <a:pt x="18814" y="14477"/>
                  <a:pt x="18150" y="13151"/>
                  <a:pt x="18031" y="11484"/>
                </a:cubicBezTo>
                <a:cubicBezTo>
                  <a:pt x="18030" y="11483"/>
                  <a:pt x="18030" y="11483"/>
                  <a:pt x="18030" y="11483"/>
                </a:cubicBezTo>
                <a:lnTo>
                  <a:pt x="18028" y="11452"/>
                </a:lnTo>
                <a:cubicBezTo>
                  <a:pt x="18016" y="11309"/>
                  <a:pt x="18011" y="11163"/>
                  <a:pt x="18011" y="11015"/>
                </a:cubicBezTo>
                <a:cubicBezTo>
                  <a:pt x="18008" y="10988"/>
                  <a:pt x="18007" y="10961"/>
                  <a:pt x="18007" y="10935"/>
                </a:cubicBezTo>
                <a:lnTo>
                  <a:pt x="18009" y="10881"/>
                </a:lnTo>
                <a:lnTo>
                  <a:pt x="18010" y="10881"/>
                </a:lnTo>
                <a:close/>
                <a:moveTo>
                  <a:pt x="17956" y="10878"/>
                </a:moveTo>
                <a:lnTo>
                  <a:pt x="17956" y="10881"/>
                </a:lnTo>
                <a:lnTo>
                  <a:pt x="17958" y="10881"/>
                </a:lnTo>
                <a:lnTo>
                  <a:pt x="17959" y="10935"/>
                </a:lnTo>
                <a:cubicBezTo>
                  <a:pt x="17959" y="10961"/>
                  <a:pt x="17959" y="10988"/>
                  <a:pt x="17956" y="11015"/>
                </a:cubicBezTo>
                <a:cubicBezTo>
                  <a:pt x="17956" y="11163"/>
                  <a:pt x="17950" y="11309"/>
                  <a:pt x="17938" y="11452"/>
                </a:cubicBezTo>
                <a:lnTo>
                  <a:pt x="17937" y="11483"/>
                </a:lnTo>
                <a:cubicBezTo>
                  <a:pt x="17936" y="11483"/>
                  <a:pt x="17936" y="11483"/>
                  <a:pt x="17936" y="11484"/>
                </a:cubicBezTo>
                <a:cubicBezTo>
                  <a:pt x="17817" y="13151"/>
                  <a:pt x="17153" y="14477"/>
                  <a:pt x="16304" y="14758"/>
                </a:cubicBezTo>
                <a:lnTo>
                  <a:pt x="16304" y="14763"/>
                </a:lnTo>
                <a:cubicBezTo>
                  <a:pt x="16292" y="14768"/>
                  <a:pt x="16279" y="14772"/>
                  <a:pt x="16266" y="14770"/>
                </a:cubicBezTo>
                <a:cubicBezTo>
                  <a:pt x="16192" y="14797"/>
                  <a:pt x="16117" y="14811"/>
                  <a:pt x="16040" y="14813"/>
                </a:cubicBezTo>
                <a:lnTo>
                  <a:pt x="16000" y="14821"/>
                </a:lnTo>
                <a:lnTo>
                  <a:pt x="16000" y="14819"/>
                </a:lnTo>
                <a:lnTo>
                  <a:pt x="15999" y="14819"/>
                </a:lnTo>
                <a:cubicBezTo>
                  <a:pt x="15997" y="14801"/>
                  <a:pt x="15997" y="14783"/>
                  <a:pt x="15997" y="14765"/>
                </a:cubicBezTo>
                <a:cubicBezTo>
                  <a:pt x="15997" y="14738"/>
                  <a:pt x="15997" y="14711"/>
                  <a:pt x="16000" y="14685"/>
                </a:cubicBezTo>
                <a:cubicBezTo>
                  <a:pt x="16000" y="14536"/>
                  <a:pt x="16006" y="14391"/>
                  <a:pt x="16018" y="14248"/>
                </a:cubicBezTo>
                <a:lnTo>
                  <a:pt x="16019" y="14216"/>
                </a:lnTo>
                <a:cubicBezTo>
                  <a:pt x="16020" y="14216"/>
                  <a:pt x="16020" y="14216"/>
                  <a:pt x="16021" y="14216"/>
                </a:cubicBezTo>
                <a:cubicBezTo>
                  <a:pt x="16139" y="12549"/>
                  <a:pt x="16804" y="11222"/>
                  <a:pt x="17652" y="10942"/>
                </a:cubicBezTo>
                <a:lnTo>
                  <a:pt x="17652" y="10936"/>
                </a:lnTo>
                <a:cubicBezTo>
                  <a:pt x="17664" y="10931"/>
                  <a:pt x="17677" y="10927"/>
                  <a:pt x="17690" y="10929"/>
                </a:cubicBezTo>
                <a:cubicBezTo>
                  <a:pt x="17764" y="10903"/>
                  <a:pt x="17839" y="10889"/>
                  <a:pt x="17916" y="10886"/>
                </a:cubicBezTo>
                <a:close/>
                <a:moveTo>
                  <a:pt x="14011" y="10878"/>
                </a:moveTo>
                <a:lnTo>
                  <a:pt x="14051" y="10886"/>
                </a:lnTo>
                <a:cubicBezTo>
                  <a:pt x="14128" y="10889"/>
                  <a:pt x="14203" y="10903"/>
                  <a:pt x="14277" y="10929"/>
                </a:cubicBezTo>
                <a:cubicBezTo>
                  <a:pt x="14290" y="10927"/>
                  <a:pt x="14303" y="10931"/>
                  <a:pt x="14315" y="10936"/>
                </a:cubicBezTo>
                <a:lnTo>
                  <a:pt x="14315" y="10942"/>
                </a:lnTo>
                <a:cubicBezTo>
                  <a:pt x="15163" y="11222"/>
                  <a:pt x="15828" y="12549"/>
                  <a:pt x="15947" y="14216"/>
                </a:cubicBezTo>
                <a:cubicBezTo>
                  <a:pt x="15947" y="14216"/>
                  <a:pt x="15947" y="14216"/>
                  <a:pt x="15948" y="14216"/>
                </a:cubicBezTo>
                <a:lnTo>
                  <a:pt x="15949" y="14248"/>
                </a:lnTo>
                <a:cubicBezTo>
                  <a:pt x="15961" y="14391"/>
                  <a:pt x="15967" y="14536"/>
                  <a:pt x="15967" y="14685"/>
                </a:cubicBezTo>
                <a:cubicBezTo>
                  <a:pt x="15970" y="14711"/>
                  <a:pt x="15970" y="14738"/>
                  <a:pt x="15970" y="14765"/>
                </a:cubicBezTo>
                <a:cubicBezTo>
                  <a:pt x="15970" y="14783"/>
                  <a:pt x="15970" y="14801"/>
                  <a:pt x="15968" y="14819"/>
                </a:cubicBezTo>
                <a:lnTo>
                  <a:pt x="15967" y="14819"/>
                </a:lnTo>
                <a:lnTo>
                  <a:pt x="15967" y="14821"/>
                </a:lnTo>
                <a:lnTo>
                  <a:pt x="15927" y="14813"/>
                </a:lnTo>
                <a:cubicBezTo>
                  <a:pt x="15850" y="14811"/>
                  <a:pt x="15775" y="14797"/>
                  <a:pt x="15701" y="14770"/>
                </a:cubicBezTo>
                <a:cubicBezTo>
                  <a:pt x="15688" y="14772"/>
                  <a:pt x="15675" y="14768"/>
                  <a:pt x="15663" y="14763"/>
                </a:cubicBezTo>
                <a:lnTo>
                  <a:pt x="15663" y="14758"/>
                </a:lnTo>
                <a:cubicBezTo>
                  <a:pt x="14815" y="14477"/>
                  <a:pt x="14150" y="13151"/>
                  <a:pt x="14031" y="11484"/>
                </a:cubicBezTo>
                <a:cubicBezTo>
                  <a:pt x="14031" y="11483"/>
                  <a:pt x="14031" y="11483"/>
                  <a:pt x="14030" y="11483"/>
                </a:cubicBezTo>
                <a:lnTo>
                  <a:pt x="14029" y="11452"/>
                </a:lnTo>
                <a:cubicBezTo>
                  <a:pt x="14017" y="11309"/>
                  <a:pt x="14011" y="11163"/>
                  <a:pt x="14011" y="11015"/>
                </a:cubicBezTo>
                <a:cubicBezTo>
                  <a:pt x="14008" y="10988"/>
                  <a:pt x="14008" y="10961"/>
                  <a:pt x="14008" y="10935"/>
                </a:cubicBezTo>
                <a:lnTo>
                  <a:pt x="14010" y="10881"/>
                </a:lnTo>
                <a:lnTo>
                  <a:pt x="14011" y="10881"/>
                </a:lnTo>
                <a:close/>
                <a:moveTo>
                  <a:pt x="13957" y="10878"/>
                </a:moveTo>
                <a:lnTo>
                  <a:pt x="13957" y="10881"/>
                </a:lnTo>
                <a:lnTo>
                  <a:pt x="13958" y="10881"/>
                </a:lnTo>
                <a:lnTo>
                  <a:pt x="13960" y="10935"/>
                </a:lnTo>
                <a:cubicBezTo>
                  <a:pt x="13960" y="10961"/>
                  <a:pt x="13959" y="10988"/>
                  <a:pt x="13956" y="11015"/>
                </a:cubicBezTo>
                <a:cubicBezTo>
                  <a:pt x="13956" y="11163"/>
                  <a:pt x="13951" y="11309"/>
                  <a:pt x="13939" y="11452"/>
                </a:cubicBezTo>
                <a:lnTo>
                  <a:pt x="13937" y="11483"/>
                </a:lnTo>
                <a:cubicBezTo>
                  <a:pt x="13937" y="11483"/>
                  <a:pt x="13937" y="11483"/>
                  <a:pt x="13936" y="11484"/>
                </a:cubicBezTo>
                <a:cubicBezTo>
                  <a:pt x="13817" y="13151"/>
                  <a:pt x="13153" y="14477"/>
                  <a:pt x="12305" y="14758"/>
                </a:cubicBezTo>
                <a:lnTo>
                  <a:pt x="12305" y="14763"/>
                </a:lnTo>
                <a:cubicBezTo>
                  <a:pt x="12292" y="14768"/>
                  <a:pt x="12280" y="14772"/>
                  <a:pt x="12267" y="14770"/>
                </a:cubicBezTo>
                <a:cubicBezTo>
                  <a:pt x="12193" y="14797"/>
                  <a:pt x="12117" y="14811"/>
                  <a:pt x="12041" y="14813"/>
                </a:cubicBezTo>
                <a:lnTo>
                  <a:pt x="12001" y="14821"/>
                </a:lnTo>
                <a:lnTo>
                  <a:pt x="12000" y="14819"/>
                </a:lnTo>
                <a:lnTo>
                  <a:pt x="11999" y="14819"/>
                </a:lnTo>
                <a:cubicBezTo>
                  <a:pt x="11998" y="14801"/>
                  <a:pt x="11998" y="14783"/>
                  <a:pt x="11998" y="14765"/>
                </a:cubicBezTo>
                <a:cubicBezTo>
                  <a:pt x="11998" y="14738"/>
                  <a:pt x="11998" y="14711"/>
                  <a:pt x="12001" y="14685"/>
                </a:cubicBezTo>
                <a:cubicBezTo>
                  <a:pt x="12001" y="14536"/>
                  <a:pt x="12007" y="14391"/>
                  <a:pt x="12019" y="14248"/>
                </a:cubicBezTo>
                <a:lnTo>
                  <a:pt x="12020" y="14216"/>
                </a:lnTo>
                <a:cubicBezTo>
                  <a:pt x="12020" y="14216"/>
                  <a:pt x="12021" y="14216"/>
                  <a:pt x="12021" y="14216"/>
                </a:cubicBezTo>
                <a:cubicBezTo>
                  <a:pt x="12140" y="12549"/>
                  <a:pt x="12804" y="11222"/>
                  <a:pt x="13652" y="10942"/>
                </a:cubicBezTo>
                <a:lnTo>
                  <a:pt x="13653" y="10936"/>
                </a:lnTo>
                <a:cubicBezTo>
                  <a:pt x="13665" y="10931"/>
                  <a:pt x="13678" y="10927"/>
                  <a:pt x="13691" y="10929"/>
                </a:cubicBezTo>
                <a:cubicBezTo>
                  <a:pt x="13765" y="10903"/>
                  <a:pt x="13840" y="10889"/>
                  <a:pt x="13917" y="10886"/>
                </a:cubicBezTo>
                <a:close/>
                <a:moveTo>
                  <a:pt x="10011" y="10878"/>
                </a:moveTo>
                <a:lnTo>
                  <a:pt x="10052" y="10886"/>
                </a:lnTo>
                <a:cubicBezTo>
                  <a:pt x="10128" y="10889"/>
                  <a:pt x="10204" y="10903"/>
                  <a:pt x="10277" y="10929"/>
                </a:cubicBezTo>
                <a:cubicBezTo>
                  <a:pt x="10291" y="10927"/>
                  <a:pt x="10303" y="10931"/>
                  <a:pt x="10316" y="10936"/>
                </a:cubicBezTo>
                <a:lnTo>
                  <a:pt x="10316" y="10942"/>
                </a:lnTo>
                <a:cubicBezTo>
                  <a:pt x="11164" y="11222"/>
                  <a:pt x="11828" y="12549"/>
                  <a:pt x="11947" y="14216"/>
                </a:cubicBezTo>
                <a:cubicBezTo>
                  <a:pt x="11948" y="14216"/>
                  <a:pt x="11948" y="14216"/>
                  <a:pt x="11948" y="14216"/>
                </a:cubicBezTo>
                <a:lnTo>
                  <a:pt x="11950" y="14248"/>
                </a:lnTo>
                <a:cubicBezTo>
                  <a:pt x="11962" y="14391"/>
                  <a:pt x="11967" y="14536"/>
                  <a:pt x="11967" y="14685"/>
                </a:cubicBezTo>
                <a:cubicBezTo>
                  <a:pt x="11970" y="14711"/>
                  <a:pt x="11971" y="14738"/>
                  <a:pt x="11971" y="14765"/>
                </a:cubicBezTo>
                <a:cubicBezTo>
                  <a:pt x="11971" y="14783"/>
                  <a:pt x="11971" y="14801"/>
                  <a:pt x="11969" y="14819"/>
                </a:cubicBezTo>
                <a:lnTo>
                  <a:pt x="11968" y="14819"/>
                </a:lnTo>
                <a:lnTo>
                  <a:pt x="11968" y="14821"/>
                </a:lnTo>
                <a:lnTo>
                  <a:pt x="11927" y="14813"/>
                </a:lnTo>
                <a:cubicBezTo>
                  <a:pt x="11851" y="14811"/>
                  <a:pt x="11776" y="14797"/>
                  <a:pt x="11702" y="14770"/>
                </a:cubicBezTo>
                <a:cubicBezTo>
                  <a:pt x="11689" y="14772"/>
                  <a:pt x="11676" y="14768"/>
                  <a:pt x="11664" y="14763"/>
                </a:cubicBezTo>
                <a:lnTo>
                  <a:pt x="11663" y="14758"/>
                </a:lnTo>
                <a:cubicBezTo>
                  <a:pt x="10815" y="14477"/>
                  <a:pt x="10151" y="13151"/>
                  <a:pt x="10032" y="11484"/>
                </a:cubicBezTo>
                <a:cubicBezTo>
                  <a:pt x="10032" y="11483"/>
                  <a:pt x="10031" y="11483"/>
                  <a:pt x="10031" y="11483"/>
                </a:cubicBezTo>
                <a:lnTo>
                  <a:pt x="10030" y="11452"/>
                </a:lnTo>
                <a:cubicBezTo>
                  <a:pt x="10018" y="11309"/>
                  <a:pt x="10012" y="11163"/>
                  <a:pt x="10012" y="11015"/>
                </a:cubicBezTo>
                <a:cubicBezTo>
                  <a:pt x="10009" y="10988"/>
                  <a:pt x="10009" y="10961"/>
                  <a:pt x="10009" y="10935"/>
                </a:cubicBezTo>
                <a:lnTo>
                  <a:pt x="10010" y="10881"/>
                </a:lnTo>
                <a:lnTo>
                  <a:pt x="10011" y="10881"/>
                </a:lnTo>
                <a:close/>
                <a:moveTo>
                  <a:pt x="9958" y="10878"/>
                </a:moveTo>
                <a:lnTo>
                  <a:pt x="9958" y="10881"/>
                </a:lnTo>
                <a:lnTo>
                  <a:pt x="9959" y="10881"/>
                </a:lnTo>
                <a:lnTo>
                  <a:pt x="9960" y="10935"/>
                </a:lnTo>
                <a:cubicBezTo>
                  <a:pt x="9960" y="10961"/>
                  <a:pt x="9960" y="10988"/>
                  <a:pt x="9957" y="11015"/>
                </a:cubicBezTo>
                <a:cubicBezTo>
                  <a:pt x="9957" y="11163"/>
                  <a:pt x="9951" y="11309"/>
                  <a:pt x="9939" y="11452"/>
                </a:cubicBezTo>
                <a:lnTo>
                  <a:pt x="9938" y="11483"/>
                </a:lnTo>
                <a:cubicBezTo>
                  <a:pt x="9938" y="11483"/>
                  <a:pt x="9937" y="11483"/>
                  <a:pt x="9937" y="11484"/>
                </a:cubicBezTo>
                <a:cubicBezTo>
                  <a:pt x="9818" y="13151"/>
                  <a:pt x="9154" y="14477"/>
                  <a:pt x="8306" y="14758"/>
                </a:cubicBezTo>
                <a:lnTo>
                  <a:pt x="8306" y="14763"/>
                </a:lnTo>
                <a:cubicBezTo>
                  <a:pt x="8293" y="14768"/>
                  <a:pt x="8280" y="14772"/>
                  <a:pt x="8267" y="14770"/>
                </a:cubicBezTo>
                <a:cubicBezTo>
                  <a:pt x="8194" y="14797"/>
                  <a:pt x="8118" y="14811"/>
                  <a:pt x="8042" y="14813"/>
                </a:cubicBezTo>
                <a:lnTo>
                  <a:pt x="8001" y="14821"/>
                </a:lnTo>
                <a:lnTo>
                  <a:pt x="8001" y="14819"/>
                </a:lnTo>
                <a:lnTo>
                  <a:pt x="8000" y="14819"/>
                </a:lnTo>
                <a:cubicBezTo>
                  <a:pt x="7999" y="14801"/>
                  <a:pt x="7999" y="14783"/>
                  <a:pt x="7999" y="14765"/>
                </a:cubicBezTo>
                <a:cubicBezTo>
                  <a:pt x="7999" y="14738"/>
                  <a:pt x="7999" y="14711"/>
                  <a:pt x="8002" y="14685"/>
                </a:cubicBezTo>
                <a:cubicBezTo>
                  <a:pt x="8002" y="14536"/>
                  <a:pt x="8008" y="14391"/>
                  <a:pt x="8019" y="14248"/>
                </a:cubicBezTo>
                <a:lnTo>
                  <a:pt x="8021" y="14216"/>
                </a:lnTo>
                <a:cubicBezTo>
                  <a:pt x="8021" y="14216"/>
                  <a:pt x="8022" y="14216"/>
                  <a:pt x="8022" y="14216"/>
                </a:cubicBezTo>
                <a:cubicBezTo>
                  <a:pt x="8141" y="12549"/>
                  <a:pt x="8805" y="11222"/>
                  <a:pt x="9653" y="10942"/>
                </a:cubicBezTo>
                <a:lnTo>
                  <a:pt x="9653" y="10936"/>
                </a:lnTo>
                <a:cubicBezTo>
                  <a:pt x="9666" y="10931"/>
                  <a:pt x="9679" y="10927"/>
                  <a:pt x="9692" y="10929"/>
                </a:cubicBezTo>
                <a:cubicBezTo>
                  <a:pt x="9765" y="10903"/>
                  <a:pt x="9841" y="10889"/>
                  <a:pt x="9917" y="10886"/>
                </a:cubicBezTo>
                <a:close/>
                <a:moveTo>
                  <a:pt x="6012" y="10878"/>
                </a:moveTo>
                <a:lnTo>
                  <a:pt x="6053" y="10886"/>
                </a:lnTo>
                <a:cubicBezTo>
                  <a:pt x="6129" y="10889"/>
                  <a:pt x="6204" y="10903"/>
                  <a:pt x="6278" y="10929"/>
                </a:cubicBezTo>
                <a:cubicBezTo>
                  <a:pt x="6291" y="10927"/>
                  <a:pt x="6304" y="10931"/>
                  <a:pt x="6316" y="10936"/>
                </a:cubicBezTo>
                <a:lnTo>
                  <a:pt x="6317" y="10942"/>
                </a:lnTo>
                <a:cubicBezTo>
                  <a:pt x="7165" y="11222"/>
                  <a:pt x="7829" y="12549"/>
                  <a:pt x="7948" y="14216"/>
                </a:cubicBezTo>
                <a:cubicBezTo>
                  <a:pt x="7948" y="14216"/>
                  <a:pt x="7949" y="14216"/>
                  <a:pt x="7949" y="14216"/>
                </a:cubicBezTo>
                <a:lnTo>
                  <a:pt x="7950" y="14248"/>
                </a:lnTo>
                <a:cubicBezTo>
                  <a:pt x="7962" y="14391"/>
                  <a:pt x="7968" y="14536"/>
                  <a:pt x="7968" y="14685"/>
                </a:cubicBezTo>
                <a:cubicBezTo>
                  <a:pt x="7971" y="14711"/>
                  <a:pt x="7971" y="14738"/>
                  <a:pt x="7971" y="14765"/>
                </a:cubicBezTo>
                <a:cubicBezTo>
                  <a:pt x="7971" y="14783"/>
                  <a:pt x="7971" y="14801"/>
                  <a:pt x="7970" y="14819"/>
                </a:cubicBezTo>
                <a:lnTo>
                  <a:pt x="7969" y="14819"/>
                </a:lnTo>
                <a:lnTo>
                  <a:pt x="7969" y="14821"/>
                </a:lnTo>
                <a:lnTo>
                  <a:pt x="7928" y="14813"/>
                </a:lnTo>
                <a:cubicBezTo>
                  <a:pt x="7852" y="14811"/>
                  <a:pt x="7776" y="14797"/>
                  <a:pt x="7703" y="14770"/>
                </a:cubicBezTo>
                <a:cubicBezTo>
                  <a:pt x="7689" y="14772"/>
                  <a:pt x="7677" y="14768"/>
                  <a:pt x="7664" y="14763"/>
                </a:cubicBezTo>
                <a:lnTo>
                  <a:pt x="7664" y="14758"/>
                </a:lnTo>
                <a:cubicBezTo>
                  <a:pt x="6816" y="14477"/>
                  <a:pt x="6152" y="13151"/>
                  <a:pt x="6033" y="11484"/>
                </a:cubicBezTo>
                <a:cubicBezTo>
                  <a:pt x="6032" y="11483"/>
                  <a:pt x="6032" y="11483"/>
                  <a:pt x="6032" y="11483"/>
                </a:cubicBezTo>
                <a:lnTo>
                  <a:pt x="6030" y="11452"/>
                </a:lnTo>
                <a:cubicBezTo>
                  <a:pt x="6018" y="11309"/>
                  <a:pt x="6013" y="11163"/>
                  <a:pt x="6013" y="11015"/>
                </a:cubicBezTo>
                <a:cubicBezTo>
                  <a:pt x="6010" y="10988"/>
                  <a:pt x="6010" y="10961"/>
                  <a:pt x="6010" y="10935"/>
                </a:cubicBezTo>
                <a:lnTo>
                  <a:pt x="6011" y="10881"/>
                </a:lnTo>
                <a:lnTo>
                  <a:pt x="6012" y="10881"/>
                </a:lnTo>
                <a:close/>
                <a:moveTo>
                  <a:pt x="5958" y="10878"/>
                </a:moveTo>
                <a:lnTo>
                  <a:pt x="5958" y="10881"/>
                </a:lnTo>
                <a:lnTo>
                  <a:pt x="5960" y="10881"/>
                </a:lnTo>
                <a:lnTo>
                  <a:pt x="5961" y="10935"/>
                </a:lnTo>
                <a:cubicBezTo>
                  <a:pt x="5961" y="10961"/>
                  <a:pt x="5961" y="10988"/>
                  <a:pt x="5958" y="11015"/>
                </a:cubicBezTo>
                <a:cubicBezTo>
                  <a:pt x="5958" y="11163"/>
                  <a:pt x="5952" y="11309"/>
                  <a:pt x="5940" y="11452"/>
                </a:cubicBezTo>
                <a:lnTo>
                  <a:pt x="5939" y="11483"/>
                </a:lnTo>
                <a:cubicBezTo>
                  <a:pt x="5938" y="11483"/>
                  <a:pt x="5938" y="11483"/>
                  <a:pt x="5938" y="11484"/>
                </a:cubicBezTo>
                <a:cubicBezTo>
                  <a:pt x="5819" y="13151"/>
                  <a:pt x="5155" y="14477"/>
                  <a:pt x="4307" y="14758"/>
                </a:cubicBezTo>
                <a:lnTo>
                  <a:pt x="4306" y="14763"/>
                </a:lnTo>
                <a:cubicBezTo>
                  <a:pt x="4294" y="14768"/>
                  <a:pt x="4281" y="14772"/>
                  <a:pt x="4268" y="14770"/>
                </a:cubicBezTo>
                <a:cubicBezTo>
                  <a:pt x="4194" y="14797"/>
                  <a:pt x="4119" y="14811"/>
                  <a:pt x="4042" y="14813"/>
                </a:cubicBezTo>
                <a:lnTo>
                  <a:pt x="4002" y="14821"/>
                </a:lnTo>
                <a:lnTo>
                  <a:pt x="4002" y="14819"/>
                </a:lnTo>
                <a:lnTo>
                  <a:pt x="4001" y="14819"/>
                </a:lnTo>
                <a:cubicBezTo>
                  <a:pt x="3999" y="14801"/>
                  <a:pt x="3999" y="14783"/>
                  <a:pt x="3999" y="14765"/>
                </a:cubicBezTo>
                <a:cubicBezTo>
                  <a:pt x="3999" y="14738"/>
                  <a:pt x="3999" y="14711"/>
                  <a:pt x="4003" y="14685"/>
                </a:cubicBezTo>
                <a:cubicBezTo>
                  <a:pt x="4002" y="14536"/>
                  <a:pt x="4008" y="14391"/>
                  <a:pt x="4020" y="14248"/>
                </a:cubicBezTo>
                <a:lnTo>
                  <a:pt x="4021" y="14216"/>
                </a:lnTo>
                <a:cubicBezTo>
                  <a:pt x="4022" y="14216"/>
                  <a:pt x="4022" y="14216"/>
                  <a:pt x="4023" y="14216"/>
                </a:cubicBezTo>
                <a:cubicBezTo>
                  <a:pt x="4141" y="12549"/>
                  <a:pt x="4806" y="11222"/>
                  <a:pt x="5654" y="10942"/>
                </a:cubicBezTo>
                <a:lnTo>
                  <a:pt x="5654" y="10936"/>
                </a:lnTo>
                <a:cubicBezTo>
                  <a:pt x="5667" y="10931"/>
                  <a:pt x="5679" y="10927"/>
                  <a:pt x="5692" y="10929"/>
                </a:cubicBezTo>
                <a:cubicBezTo>
                  <a:pt x="5766" y="10903"/>
                  <a:pt x="5841" y="10889"/>
                  <a:pt x="5918" y="10886"/>
                </a:cubicBezTo>
                <a:close/>
                <a:moveTo>
                  <a:pt x="2013" y="10878"/>
                </a:moveTo>
                <a:lnTo>
                  <a:pt x="2053" y="10886"/>
                </a:lnTo>
                <a:cubicBezTo>
                  <a:pt x="2130" y="10889"/>
                  <a:pt x="2205" y="10903"/>
                  <a:pt x="2279" y="10929"/>
                </a:cubicBezTo>
                <a:cubicBezTo>
                  <a:pt x="2292" y="10927"/>
                  <a:pt x="2305" y="10931"/>
                  <a:pt x="2317" y="10936"/>
                </a:cubicBezTo>
                <a:lnTo>
                  <a:pt x="2317" y="10942"/>
                </a:lnTo>
                <a:cubicBezTo>
                  <a:pt x="3166" y="11222"/>
                  <a:pt x="3830" y="12549"/>
                  <a:pt x="3949" y="14216"/>
                </a:cubicBezTo>
                <a:cubicBezTo>
                  <a:pt x="3949" y="14216"/>
                  <a:pt x="3949" y="14216"/>
                  <a:pt x="3950" y="14216"/>
                </a:cubicBezTo>
                <a:lnTo>
                  <a:pt x="3951" y="14248"/>
                </a:lnTo>
                <a:cubicBezTo>
                  <a:pt x="3963" y="14391"/>
                  <a:pt x="3969" y="14536"/>
                  <a:pt x="3969" y="14685"/>
                </a:cubicBezTo>
                <a:cubicBezTo>
                  <a:pt x="3972" y="14711"/>
                  <a:pt x="3972" y="14738"/>
                  <a:pt x="3972" y="14765"/>
                </a:cubicBezTo>
                <a:cubicBezTo>
                  <a:pt x="3972" y="14783"/>
                  <a:pt x="3972" y="14801"/>
                  <a:pt x="3971" y="14819"/>
                </a:cubicBezTo>
                <a:lnTo>
                  <a:pt x="3969" y="14819"/>
                </a:lnTo>
                <a:lnTo>
                  <a:pt x="3969" y="14821"/>
                </a:lnTo>
                <a:lnTo>
                  <a:pt x="3929" y="14813"/>
                </a:lnTo>
                <a:cubicBezTo>
                  <a:pt x="3852" y="14811"/>
                  <a:pt x="3777" y="14797"/>
                  <a:pt x="3703" y="14770"/>
                </a:cubicBezTo>
                <a:cubicBezTo>
                  <a:pt x="3690" y="14772"/>
                  <a:pt x="3678" y="14768"/>
                  <a:pt x="3665" y="14763"/>
                </a:cubicBezTo>
                <a:lnTo>
                  <a:pt x="3665" y="14758"/>
                </a:lnTo>
                <a:cubicBezTo>
                  <a:pt x="2817" y="14477"/>
                  <a:pt x="2152" y="13151"/>
                  <a:pt x="2034" y="11484"/>
                </a:cubicBezTo>
                <a:cubicBezTo>
                  <a:pt x="2033" y="11483"/>
                  <a:pt x="2033" y="11483"/>
                  <a:pt x="2032" y="11483"/>
                </a:cubicBezTo>
                <a:lnTo>
                  <a:pt x="2031" y="11452"/>
                </a:lnTo>
                <a:cubicBezTo>
                  <a:pt x="2019" y="11309"/>
                  <a:pt x="2013" y="11163"/>
                  <a:pt x="2013" y="11015"/>
                </a:cubicBezTo>
                <a:cubicBezTo>
                  <a:pt x="2010" y="10988"/>
                  <a:pt x="2010" y="10961"/>
                  <a:pt x="2010" y="10935"/>
                </a:cubicBezTo>
                <a:lnTo>
                  <a:pt x="2012" y="10881"/>
                </a:lnTo>
                <a:lnTo>
                  <a:pt x="2013" y="10881"/>
                </a:lnTo>
                <a:close/>
                <a:moveTo>
                  <a:pt x="1959" y="10878"/>
                </a:moveTo>
                <a:lnTo>
                  <a:pt x="1959" y="10881"/>
                </a:lnTo>
                <a:lnTo>
                  <a:pt x="1960" y="10881"/>
                </a:lnTo>
                <a:lnTo>
                  <a:pt x="1962" y="10935"/>
                </a:lnTo>
                <a:cubicBezTo>
                  <a:pt x="1962" y="10961"/>
                  <a:pt x="1962" y="10988"/>
                  <a:pt x="1959" y="11015"/>
                </a:cubicBezTo>
                <a:cubicBezTo>
                  <a:pt x="1959" y="11163"/>
                  <a:pt x="1953" y="11309"/>
                  <a:pt x="1941" y="11452"/>
                </a:cubicBezTo>
                <a:lnTo>
                  <a:pt x="1940" y="11483"/>
                </a:lnTo>
                <a:cubicBezTo>
                  <a:pt x="1939" y="11483"/>
                  <a:pt x="1939" y="11483"/>
                  <a:pt x="1938" y="11484"/>
                </a:cubicBezTo>
                <a:cubicBezTo>
                  <a:pt x="1820" y="13151"/>
                  <a:pt x="1155" y="14477"/>
                  <a:pt x="307" y="14758"/>
                </a:cubicBezTo>
                <a:lnTo>
                  <a:pt x="307" y="14763"/>
                </a:lnTo>
                <a:cubicBezTo>
                  <a:pt x="294" y="14768"/>
                  <a:pt x="282" y="14772"/>
                  <a:pt x="269" y="14770"/>
                </a:cubicBezTo>
                <a:cubicBezTo>
                  <a:pt x="195" y="14797"/>
                  <a:pt x="120" y="14811"/>
                  <a:pt x="43" y="14813"/>
                </a:cubicBezTo>
                <a:lnTo>
                  <a:pt x="3" y="14821"/>
                </a:lnTo>
                <a:lnTo>
                  <a:pt x="3" y="14819"/>
                </a:lnTo>
                <a:lnTo>
                  <a:pt x="1" y="14819"/>
                </a:lnTo>
                <a:cubicBezTo>
                  <a:pt x="0" y="14801"/>
                  <a:pt x="0" y="14783"/>
                  <a:pt x="0" y="14765"/>
                </a:cubicBezTo>
                <a:cubicBezTo>
                  <a:pt x="0" y="14738"/>
                  <a:pt x="0" y="14711"/>
                  <a:pt x="3" y="14685"/>
                </a:cubicBezTo>
                <a:cubicBezTo>
                  <a:pt x="3" y="14536"/>
                  <a:pt x="9" y="14391"/>
                  <a:pt x="21" y="14248"/>
                </a:cubicBezTo>
                <a:lnTo>
                  <a:pt x="22" y="14216"/>
                </a:lnTo>
                <a:cubicBezTo>
                  <a:pt x="23" y="14216"/>
                  <a:pt x="23" y="14216"/>
                  <a:pt x="23" y="14216"/>
                </a:cubicBezTo>
                <a:cubicBezTo>
                  <a:pt x="142" y="12549"/>
                  <a:pt x="806" y="11222"/>
                  <a:pt x="1655" y="10942"/>
                </a:cubicBezTo>
                <a:lnTo>
                  <a:pt x="1655" y="10936"/>
                </a:lnTo>
                <a:cubicBezTo>
                  <a:pt x="1667" y="10931"/>
                  <a:pt x="1680" y="10927"/>
                  <a:pt x="1693" y="10929"/>
                </a:cubicBezTo>
                <a:cubicBezTo>
                  <a:pt x="1767" y="10903"/>
                  <a:pt x="1842" y="10889"/>
                  <a:pt x="1919" y="10886"/>
                </a:cubicBezTo>
                <a:close/>
                <a:moveTo>
                  <a:pt x="19630" y="7597"/>
                </a:moveTo>
                <a:cubicBezTo>
                  <a:pt x="18980" y="7874"/>
                  <a:pt x="18472" y="8881"/>
                  <a:pt x="18346" y="10151"/>
                </a:cubicBezTo>
                <a:cubicBezTo>
                  <a:pt x="18997" y="9874"/>
                  <a:pt x="19504" y="8867"/>
                  <a:pt x="19630" y="7597"/>
                </a:cubicBezTo>
                <a:close/>
                <a:moveTo>
                  <a:pt x="16336" y="7597"/>
                </a:moveTo>
                <a:cubicBezTo>
                  <a:pt x="16462" y="8867"/>
                  <a:pt x="16970" y="9874"/>
                  <a:pt x="17620" y="10151"/>
                </a:cubicBezTo>
                <a:cubicBezTo>
                  <a:pt x="17494" y="8881"/>
                  <a:pt x="16986" y="7874"/>
                  <a:pt x="16336" y="7597"/>
                </a:cubicBezTo>
                <a:close/>
                <a:moveTo>
                  <a:pt x="15631" y="7597"/>
                </a:moveTo>
                <a:cubicBezTo>
                  <a:pt x="14981" y="7874"/>
                  <a:pt x="14473" y="8881"/>
                  <a:pt x="14347" y="10151"/>
                </a:cubicBezTo>
                <a:cubicBezTo>
                  <a:pt x="14997" y="9874"/>
                  <a:pt x="15505" y="8867"/>
                  <a:pt x="15631" y="7597"/>
                </a:cubicBezTo>
                <a:close/>
                <a:moveTo>
                  <a:pt x="12337" y="7597"/>
                </a:moveTo>
                <a:cubicBezTo>
                  <a:pt x="12463" y="8867"/>
                  <a:pt x="12970" y="9874"/>
                  <a:pt x="13621" y="10151"/>
                </a:cubicBezTo>
                <a:cubicBezTo>
                  <a:pt x="13495" y="8881"/>
                  <a:pt x="12987" y="7874"/>
                  <a:pt x="12337" y="7597"/>
                </a:cubicBezTo>
                <a:close/>
                <a:moveTo>
                  <a:pt x="11632" y="7597"/>
                </a:moveTo>
                <a:cubicBezTo>
                  <a:pt x="10981" y="7874"/>
                  <a:pt x="10474" y="8881"/>
                  <a:pt x="10348" y="10151"/>
                </a:cubicBezTo>
                <a:cubicBezTo>
                  <a:pt x="10998" y="9874"/>
                  <a:pt x="11506" y="8867"/>
                  <a:pt x="11632" y="7597"/>
                </a:cubicBezTo>
                <a:close/>
                <a:moveTo>
                  <a:pt x="8337" y="7597"/>
                </a:moveTo>
                <a:cubicBezTo>
                  <a:pt x="8463" y="8867"/>
                  <a:pt x="8971" y="9874"/>
                  <a:pt x="9621" y="10151"/>
                </a:cubicBezTo>
                <a:cubicBezTo>
                  <a:pt x="9496" y="8881"/>
                  <a:pt x="8988" y="7874"/>
                  <a:pt x="8337" y="7597"/>
                </a:cubicBezTo>
                <a:close/>
                <a:moveTo>
                  <a:pt x="7632" y="7597"/>
                </a:moveTo>
                <a:cubicBezTo>
                  <a:pt x="6982" y="7874"/>
                  <a:pt x="6474" y="8881"/>
                  <a:pt x="6348" y="10151"/>
                </a:cubicBezTo>
                <a:cubicBezTo>
                  <a:pt x="6999" y="9874"/>
                  <a:pt x="7507" y="8867"/>
                  <a:pt x="7632" y="7597"/>
                </a:cubicBezTo>
                <a:close/>
                <a:moveTo>
                  <a:pt x="4338" y="7597"/>
                </a:moveTo>
                <a:cubicBezTo>
                  <a:pt x="4464" y="8867"/>
                  <a:pt x="4972" y="9874"/>
                  <a:pt x="5622" y="10151"/>
                </a:cubicBezTo>
                <a:cubicBezTo>
                  <a:pt x="5496" y="8881"/>
                  <a:pt x="4989" y="7874"/>
                  <a:pt x="4338" y="7597"/>
                </a:cubicBezTo>
                <a:close/>
                <a:moveTo>
                  <a:pt x="3633" y="7597"/>
                </a:moveTo>
                <a:cubicBezTo>
                  <a:pt x="2983" y="7874"/>
                  <a:pt x="2475" y="8881"/>
                  <a:pt x="2349" y="10151"/>
                </a:cubicBezTo>
                <a:cubicBezTo>
                  <a:pt x="2999" y="9874"/>
                  <a:pt x="3507" y="8867"/>
                  <a:pt x="3633" y="7597"/>
                </a:cubicBezTo>
                <a:close/>
                <a:moveTo>
                  <a:pt x="339" y="7597"/>
                </a:moveTo>
                <a:cubicBezTo>
                  <a:pt x="465" y="8867"/>
                  <a:pt x="973" y="9874"/>
                  <a:pt x="1623" y="10151"/>
                </a:cubicBezTo>
                <a:cubicBezTo>
                  <a:pt x="1497" y="8881"/>
                  <a:pt x="989" y="7874"/>
                  <a:pt x="339" y="7597"/>
                </a:cubicBezTo>
                <a:close/>
                <a:moveTo>
                  <a:pt x="19999" y="6918"/>
                </a:moveTo>
                <a:lnTo>
                  <a:pt x="20039" y="6926"/>
                </a:lnTo>
                <a:cubicBezTo>
                  <a:pt x="20116" y="6928"/>
                  <a:pt x="20191" y="6942"/>
                  <a:pt x="20265" y="6968"/>
                </a:cubicBezTo>
                <a:cubicBezTo>
                  <a:pt x="20278" y="6967"/>
                  <a:pt x="20291" y="6971"/>
                  <a:pt x="20303" y="6976"/>
                </a:cubicBezTo>
                <a:lnTo>
                  <a:pt x="20304" y="6981"/>
                </a:lnTo>
                <a:cubicBezTo>
                  <a:pt x="20834" y="7155"/>
                  <a:pt x="21292" y="7734"/>
                  <a:pt x="21590" y="8548"/>
                </a:cubicBezTo>
                <a:lnTo>
                  <a:pt x="21600" y="8580"/>
                </a:lnTo>
                <a:lnTo>
                  <a:pt x="21600" y="10012"/>
                </a:lnTo>
                <a:lnTo>
                  <a:pt x="21555" y="9688"/>
                </a:lnTo>
                <a:cubicBezTo>
                  <a:pt x="21364" y="8641"/>
                  <a:pt x="20904" y="7840"/>
                  <a:pt x="20335" y="7597"/>
                </a:cubicBezTo>
                <a:cubicBezTo>
                  <a:pt x="20445" y="8708"/>
                  <a:pt x="20848" y="9618"/>
                  <a:pt x="21383" y="10014"/>
                </a:cubicBezTo>
                <a:lnTo>
                  <a:pt x="21600" y="10140"/>
                </a:lnTo>
                <a:lnTo>
                  <a:pt x="21600" y="10742"/>
                </a:lnTo>
                <a:lnTo>
                  <a:pt x="21342" y="10616"/>
                </a:lnTo>
                <a:cubicBezTo>
                  <a:pt x="20645" y="10155"/>
                  <a:pt x="20124" y="8966"/>
                  <a:pt x="20020" y="7519"/>
                </a:cubicBezTo>
                <a:cubicBezTo>
                  <a:pt x="20019" y="7519"/>
                  <a:pt x="20019" y="7519"/>
                  <a:pt x="20019" y="7519"/>
                </a:cubicBezTo>
                <a:lnTo>
                  <a:pt x="20017" y="7487"/>
                </a:lnTo>
                <a:cubicBezTo>
                  <a:pt x="20005" y="7345"/>
                  <a:pt x="20000" y="7201"/>
                  <a:pt x="20000" y="7054"/>
                </a:cubicBezTo>
                <a:cubicBezTo>
                  <a:pt x="19997" y="7027"/>
                  <a:pt x="19996" y="7001"/>
                  <a:pt x="19996" y="6974"/>
                </a:cubicBezTo>
                <a:lnTo>
                  <a:pt x="19998" y="6921"/>
                </a:lnTo>
                <a:lnTo>
                  <a:pt x="19999" y="6921"/>
                </a:lnTo>
                <a:close/>
                <a:moveTo>
                  <a:pt x="19967" y="6918"/>
                </a:moveTo>
                <a:lnTo>
                  <a:pt x="19967" y="6921"/>
                </a:lnTo>
                <a:lnTo>
                  <a:pt x="19968" y="6921"/>
                </a:lnTo>
                <a:lnTo>
                  <a:pt x="19969" y="6974"/>
                </a:lnTo>
                <a:cubicBezTo>
                  <a:pt x="19969" y="7001"/>
                  <a:pt x="19969" y="7027"/>
                  <a:pt x="19966" y="7054"/>
                </a:cubicBezTo>
                <a:cubicBezTo>
                  <a:pt x="19966" y="7201"/>
                  <a:pt x="19960" y="7345"/>
                  <a:pt x="19948" y="7487"/>
                </a:cubicBezTo>
                <a:lnTo>
                  <a:pt x="19947" y="7519"/>
                </a:lnTo>
                <a:cubicBezTo>
                  <a:pt x="19947" y="7519"/>
                  <a:pt x="19946" y="7519"/>
                  <a:pt x="19946" y="7519"/>
                </a:cubicBezTo>
                <a:cubicBezTo>
                  <a:pt x="19827" y="9173"/>
                  <a:pt x="19163" y="10489"/>
                  <a:pt x="18315" y="10767"/>
                </a:cubicBezTo>
                <a:lnTo>
                  <a:pt x="18314" y="10773"/>
                </a:lnTo>
                <a:cubicBezTo>
                  <a:pt x="18302" y="10777"/>
                  <a:pt x="18289" y="10782"/>
                  <a:pt x="18276" y="10780"/>
                </a:cubicBezTo>
                <a:cubicBezTo>
                  <a:pt x="18202" y="10806"/>
                  <a:pt x="18127" y="10820"/>
                  <a:pt x="18050" y="10822"/>
                </a:cubicBezTo>
                <a:lnTo>
                  <a:pt x="18010" y="10830"/>
                </a:lnTo>
                <a:lnTo>
                  <a:pt x="18010" y="10828"/>
                </a:lnTo>
                <a:lnTo>
                  <a:pt x="18009" y="10828"/>
                </a:lnTo>
                <a:cubicBezTo>
                  <a:pt x="18007" y="10810"/>
                  <a:pt x="18007" y="10792"/>
                  <a:pt x="18007" y="10774"/>
                </a:cubicBezTo>
                <a:cubicBezTo>
                  <a:pt x="18007" y="10748"/>
                  <a:pt x="18008" y="10721"/>
                  <a:pt x="18011" y="10695"/>
                </a:cubicBezTo>
                <a:cubicBezTo>
                  <a:pt x="18011" y="10548"/>
                  <a:pt x="18016" y="10403"/>
                  <a:pt x="18028" y="10261"/>
                </a:cubicBezTo>
                <a:lnTo>
                  <a:pt x="18030" y="10230"/>
                </a:lnTo>
                <a:cubicBezTo>
                  <a:pt x="18030" y="10230"/>
                  <a:pt x="18030" y="10230"/>
                  <a:pt x="18031" y="10230"/>
                </a:cubicBezTo>
                <a:cubicBezTo>
                  <a:pt x="18150" y="8576"/>
                  <a:pt x="18814" y="7260"/>
                  <a:pt x="19662" y="6981"/>
                </a:cubicBezTo>
                <a:lnTo>
                  <a:pt x="19662" y="6976"/>
                </a:lnTo>
                <a:cubicBezTo>
                  <a:pt x="19675" y="6971"/>
                  <a:pt x="19687" y="6967"/>
                  <a:pt x="19701" y="6968"/>
                </a:cubicBezTo>
                <a:cubicBezTo>
                  <a:pt x="19774" y="6942"/>
                  <a:pt x="19850" y="6928"/>
                  <a:pt x="19926" y="6926"/>
                </a:cubicBezTo>
                <a:close/>
                <a:moveTo>
                  <a:pt x="16000" y="6918"/>
                </a:moveTo>
                <a:lnTo>
                  <a:pt x="16040" y="6926"/>
                </a:lnTo>
                <a:cubicBezTo>
                  <a:pt x="16117" y="6928"/>
                  <a:pt x="16192" y="6942"/>
                  <a:pt x="16266" y="6968"/>
                </a:cubicBezTo>
                <a:cubicBezTo>
                  <a:pt x="16279" y="6967"/>
                  <a:pt x="16292" y="6971"/>
                  <a:pt x="16304" y="6976"/>
                </a:cubicBezTo>
                <a:lnTo>
                  <a:pt x="16304" y="6981"/>
                </a:lnTo>
                <a:cubicBezTo>
                  <a:pt x="17153" y="7260"/>
                  <a:pt x="17817" y="8576"/>
                  <a:pt x="17936" y="10230"/>
                </a:cubicBezTo>
                <a:cubicBezTo>
                  <a:pt x="17936" y="10230"/>
                  <a:pt x="17936" y="10230"/>
                  <a:pt x="17937" y="10230"/>
                </a:cubicBezTo>
                <a:lnTo>
                  <a:pt x="17938" y="10261"/>
                </a:lnTo>
                <a:cubicBezTo>
                  <a:pt x="17950" y="10403"/>
                  <a:pt x="17956" y="10548"/>
                  <a:pt x="17956" y="10695"/>
                </a:cubicBezTo>
                <a:cubicBezTo>
                  <a:pt x="17959" y="10721"/>
                  <a:pt x="17959" y="10748"/>
                  <a:pt x="17959" y="10774"/>
                </a:cubicBezTo>
                <a:cubicBezTo>
                  <a:pt x="17959" y="10792"/>
                  <a:pt x="17959" y="10810"/>
                  <a:pt x="17958" y="10828"/>
                </a:cubicBezTo>
                <a:lnTo>
                  <a:pt x="17956" y="10828"/>
                </a:lnTo>
                <a:lnTo>
                  <a:pt x="17956" y="10830"/>
                </a:lnTo>
                <a:lnTo>
                  <a:pt x="17916" y="10822"/>
                </a:lnTo>
                <a:cubicBezTo>
                  <a:pt x="17839" y="10820"/>
                  <a:pt x="17764" y="10806"/>
                  <a:pt x="17690" y="10780"/>
                </a:cubicBezTo>
                <a:cubicBezTo>
                  <a:pt x="17677" y="10782"/>
                  <a:pt x="17664" y="10777"/>
                  <a:pt x="17652" y="10773"/>
                </a:cubicBezTo>
                <a:lnTo>
                  <a:pt x="17652" y="10767"/>
                </a:lnTo>
                <a:cubicBezTo>
                  <a:pt x="16804" y="10489"/>
                  <a:pt x="16139" y="9173"/>
                  <a:pt x="16021" y="7519"/>
                </a:cubicBezTo>
                <a:cubicBezTo>
                  <a:pt x="16020" y="7519"/>
                  <a:pt x="16020" y="7519"/>
                  <a:pt x="16019" y="7519"/>
                </a:cubicBezTo>
                <a:lnTo>
                  <a:pt x="16018" y="7487"/>
                </a:lnTo>
                <a:cubicBezTo>
                  <a:pt x="16006" y="7345"/>
                  <a:pt x="16000" y="7201"/>
                  <a:pt x="16000" y="7054"/>
                </a:cubicBezTo>
                <a:cubicBezTo>
                  <a:pt x="15997" y="7027"/>
                  <a:pt x="15997" y="7001"/>
                  <a:pt x="15997" y="6974"/>
                </a:cubicBezTo>
                <a:lnTo>
                  <a:pt x="15999" y="6921"/>
                </a:lnTo>
                <a:lnTo>
                  <a:pt x="16000" y="6921"/>
                </a:lnTo>
                <a:close/>
                <a:moveTo>
                  <a:pt x="15967" y="6918"/>
                </a:moveTo>
                <a:lnTo>
                  <a:pt x="15967" y="6921"/>
                </a:lnTo>
                <a:lnTo>
                  <a:pt x="15968" y="6921"/>
                </a:lnTo>
                <a:lnTo>
                  <a:pt x="15970" y="6974"/>
                </a:lnTo>
                <a:cubicBezTo>
                  <a:pt x="15970" y="7001"/>
                  <a:pt x="15970" y="7027"/>
                  <a:pt x="15967" y="7054"/>
                </a:cubicBezTo>
                <a:cubicBezTo>
                  <a:pt x="15967" y="7201"/>
                  <a:pt x="15961" y="7345"/>
                  <a:pt x="15949" y="7487"/>
                </a:cubicBezTo>
                <a:lnTo>
                  <a:pt x="15948" y="7519"/>
                </a:lnTo>
                <a:cubicBezTo>
                  <a:pt x="15947" y="7519"/>
                  <a:pt x="15947" y="7519"/>
                  <a:pt x="15947" y="7519"/>
                </a:cubicBezTo>
                <a:cubicBezTo>
                  <a:pt x="15828" y="9173"/>
                  <a:pt x="15163" y="10489"/>
                  <a:pt x="14315" y="10767"/>
                </a:cubicBezTo>
                <a:lnTo>
                  <a:pt x="14315" y="10773"/>
                </a:lnTo>
                <a:cubicBezTo>
                  <a:pt x="14303" y="10777"/>
                  <a:pt x="14290" y="10782"/>
                  <a:pt x="14277" y="10780"/>
                </a:cubicBezTo>
                <a:cubicBezTo>
                  <a:pt x="14203" y="10806"/>
                  <a:pt x="14128" y="10820"/>
                  <a:pt x="14051" y="10822"/>
                </a:cubicBezTo>
                <a:lnTo>
                  <a:pt x="14011" y="10830"/>
                </a:lnTo>
                <a:lnTo>
                  <a:pt x="14011" y="10828"/>
                </a:lnTo>
                <a:lnTo>
                  <a:pt x="14010" y="10828"/>
                </a:lnTo>
                <a:cubicBezTo>
                  <a:pt x="14008" y="10810"/>
                  <a:pt x="14008" y="10792"/>
                  <a:pt x="14008" y="10774"/>
                </a:cubicBezTo>
                <a:cubicBezTo>
                  <a:pt x="14008" y="10748"/>
                  <a:pt x="14008" y="10721"/>
                  <a:pt x="14011" y="10695"/>
                </a:cubicBezTo>
                <a:cubicBezTo>
                  <a:pt x="14011" y="10548"/>
                  <a:pt x="14017" y="10403"/>
                  <a:pt x="14029" y="10261"/>
                </a:cubicBezTo>
                <a:lnTo>
                  <a:pt x="14030" y="10230"/>
                </a:lnTo>
                <a:cubicBezTo>
                  <a:pt x="14031" y="10230"/>
                  <a:pt x="14031" y="10230"/>
                  <a:pt x="14031" y="10230"/>
                </a:cubicBezTo>
                <a:cubicBezTo>
                  <a:pt x="14150" y="8576"/>
                  <a:pt x="14814" y="7260"/>
                  <a:pt x="15663" y="6981"/>
                </a:cubicBezTo>
                <a:lnTo>
                  <a:pt x="15663" y="6976"/>
                </a:lnTo>
                <a:cubicBezTo>
                  <a:pt x="15675" y="6971"/>
                  <a:pt x="15688" y="6967"/>
                  <a:pt x="15701" y="6968"/>
                </a:cubicBezTo>
                <a:cubicBezTo>
                  <a:pt x="15775" y="6942"/>
                  <a:pt x="15850" y="6928"/>
                  <a:pt x="15927" y="6926"/>
                </a:cubicBezTo>
                <a:close/>
                <a:moveTo>
                  <a:pt x="12001" y="6918"/>
                </a:moveTo>
                <a:lnTo>
                  <a:pt x="12041" y="6926"/>
                </a:lnTo>
                <a:cubicBezTo>
                  <a:pt x="12117" y="6928"/>
                  <a:pt x="12193" y="6942"/>
                  <a:pt x="12267" y="6968"/>
                </a:cubicBezTo>
                <a:cubicBezTo>
                  <a:pt x="12280" y="6967"/>
                  <a:pt x="12292" y="6971"/>
                  <a:pt x="12305" y="6976"/>
                </a:cubicBezTo>
                <a:lnTo>
                  <a:pt x="12305" y="6981"/>
                </a:lnTo>
                <a:cubicBezTo>
                  <a:pt x="13153" y="7260"/>
                  <a:pt x="13817" y="8576"/>
                  <a:pt x="13936" y="10230"/>
                </a:cubicBezTo>
                <a:cubicBezTo>
                  <a:pt x="13937" y="10230"/>
                  <a:pt x="13937" y="10230"/>
                  <a:pt x="13937" y="10230"/>
                </a:cubicBezTo>
                <a:lnTo>
                  <a:pt x="13939" y="10261"/>
                </a:lnTo>
                <a:cubicBezTo>
                  <a:pt x="13951" y="10403"/>
                  <a:pt x="13956" y="10548"/>
                  <a:pt x="13956" y="10695"/>
                </a:cubicBezTo>
                <a:cubicBezTo>
                  <a:pt x="13959" y="10721"/>
                  <a:pt x="13960" y="10748"/>
                  <a:pt x="13960" y="10774"/>
                </a:cubicBezTo>
                <a:cubicBezTo>
                  <a:pt x="13960" y="10792"/>
                  <a:pt x="13960" y="10810"/>
                  <a:pt x="13958" y="10828"/>
                </a:cubicBezTo>
                <a:lnTo>
                  <a:pt x="13957" y="10828"/>
                </a:lnTo>
                <a:lnTo>
                  <a:pt x="13957" y="10830"/>
                </a:lnTo>
                <a:lnTo>
                  <a:pt x="13917" y="10822"/>
                </a:lnTo>
                <a:cubicBezTo>
                  <a:pt x="13840" y="10820"/>
                  <a:pt x="13765" y="10806"/>
                  <a:pt x="13691" y="10780"/>
                </a:cubicBezTo>
                <a:cubicBezTo>
                  <a:pt x="13678" y="10782"/>
                  <a:pt x="13665" y="10777"/>
                  <a:pt x="13653" y="10773"/>
                </a:cubicBezTo>
                <a:lnTo>
                  <a:pt x="13652" y="10767"/>
                </a:lnTo>
                <a:cubicBezTo>
                  <a:pt x="12804" y="10489"/>
                  <a:pt x="12140" y="9173"/>
                  <a:pt x="12021" y="7519"/>
                </a:cubicBezTo>
                <a:cubicBezTo>
                  <a:pt x="12021" y="7519"/>
                  <a:pt x="12020" y="7519"/>
                  <a:pt x="12020" y="7519"/>
                </a:cubicBezTo>
                <a:lnTo>
                  <a:pt x="12019" y="7487"/>
                </a:lnTo>
                <a:cubicBezTo>
                  <a:pt x="12007" y="7345"/>
                  <a:pt x="12001" y="7201"/>
                  <a:pt x="12001" y="7054"/>
                </a:cubicBezTo>
                <a:cubicBezTo>
                  <a:pt x="11998" y="7027"/>
                  <a:pt x="11998" y="7001"/>
                  <a:pt x="11998" y="6974"/>
                </a:cubicBezTo>
                <a:lnTo>
                  <a:pt x="11999" y="6921"/>
                </a:lnTo>
                <a:lnTo>
                  <a:pt x="12000" y="6921"/>
                </a:lnTo>
                <a:close/>
                <a:moveTo>
                  <a:pt x="11968" y="6918"/>
                </a:moveTo>
                <a:lnTo>
                  <a:pt x="11968" y="6921"/>
                </a:lnTo>
                <a:lnTo>
                  <a:pt x="11969" y="6921"/>
                </a:lnTo>
                <a:lnTo>
                  <a:pt x="11971" y="6974"/>
                </a:lnTo>
                <a:cubicBezTo>
                  <a:pt x="11971" y="7001"/>
                  <a:pt x="11970" y="7027"/>
                  <a:pt x="11967" y="7054"/>
                </a:cubicBezTo>
                <a:cubicBezTo>
                  <a:pt x="11967" y="7201"/>
                  <a:pt x="11962" y="7345"/>
                  <a:pt x="11950" y="7487"/>
                </a:cubicBezTo>
                <a:lnTo>
                  <a:pt x="11948" y="7519"/>
                </a:lnTo>
                <a:cubicBezTo>
                  <a:pt x="11948" y="7519"/>
                  <a:pt x="11948" y="7519"/>
                  <a:pt x="11947" y="7519"/>
                </a:cubicBezTo>
                <a:cubicBezTo>
                  <a:pt x="11828" y="9173"/>
                  <a:pt x="11164" y="10489"/>
                  <a:pt x="10316" y="10767"/>
                </a:cubicBezTo>
                <a:lnTo>
                  <a:pt x="10316" y="10773"/>
                </a:lnTo>
                <a:cubicBezTo>
                  <a:pt x="10303" y="10777"/>
                  <a:pt x="10291" y="10782"/>
                  <a:pt x="10277" y="10780"/>
                </a:cubicBezTo>
                <a:cubicBezTo>
                  <a:pt x="10204" y="10806"/>
                  <a:pt x="10128" y="10820"/>
                  <a:pt x="10052" y="10822"/>
                </a:cubicBezTo>
                <a:lnTo>
                  <a:pt x="10011" y="10830"/>
                </a:lnTo>
                <a:lnTo>
                  <a:pt x="10011" y="10828"/>
                </a:lnTo>
                <a:lnTo>
                  <a:pt x="10010" y="10828"/>
                </a:lnTo>
                <a:cubicBezTo>
                  <a:pt x="10009" y="10810"/>
                  <a:pt x="10009" y="10792"/>
                  <a:pt x="10009" y="10774"/>
                </a:cubicBezTo>
                <a:cubicBezTo>
                  <a:pt x="10009" y="10748"/>
                  <a:pt x="10009" y="10721"/>
                  <a:pt x="10012" y="10695"/>
                </a:cubicBezTo>
                <a:cubicBezTo>
                  <a:pt x="10012" y="10548"/>
                  <a:pt x="10018" y="10403"/>
                  <a:pt x="10030" y="10261"/>
                </a:cubicBezTo>
                <a:lnTo>
                  <a:pt x="10031" y="10230"/>
                </a:lnTo>
                <a:cubicBezTo>
                  <a:pt x="10031" y="10230"/>
                  <a:pt x="10032" y="10230"/>
                  <a:pt x="10032" y="10230"/>
                </a:cubicBezTo>
                <a:cubicBezTo>
                  <a:pt x="10151" y="8576"/>
                  <a:pt x="10815" y="7260"/>
                  <a:pt x="11663" y="6981"/>
                </a:cubicBezTo>
                <a:lnTo>
                  <a:pt x="11664" y="6976"/>
                </a:lnTo>
                <a:cubicBezTo>
                  <a:pt x="11676" y="6971"/>
                  <a:pt x="11689" y="6967"/>
                  <a:pt x="11702" y="6968"/>
                </a:cubicBezTo>
                <a:cubicBezTo>
                  <a:pt x="11776" y="6942"/>
                  <a:pt x="11851" y="6928"/>
                  <a:pt x="11928" y="6926"/>
                </a:cubicBezTo>
                <a:close/>
                <a:moveTo>
                  <a:pt x="8001" y="6918"/>
                </a:moveTo>
                <a:lnTo>
                  <a:pt x="8042" y="6926"/>
                </a:lnTo>
                <a:cubicBezTo>
                  <a:pt x="8118" y="6928"/>
                  <a:pt x="8194" y="6942"/>
                  <a:pt x="8267" y="6968"/>
                </a:cubicBezTo>
                <a:cubicBezTo>
                  <a:pt x="8280" y="6967"/>
                  <a:pt x="8293" y="6971"/>
                  <a:pt x="8306" y="6976"/>
                </a:cubicBezTo>
                <a:lnTo>
                  <a:pt x="8306" y="6981"/>
                </a:lnTo>
                <a:cubicBezTo>
                  <a:pt x="9154" y="7260"/>
                  <a:pt x="9818" y="8576"/>
                  <a:pt x="9937" y="10230"/>
                </a:cubicBezTo>
                <a:cubicBezTo>
                  <a:pt x="9937" y="10230"/>
                  <a:pt x="9938" y="10230"/>
                  <a:pt x="9938" y="10230"/>
                </a:cubicBezTo>
                <a:lnTo>
                  <a:pt x="9939" y="10261"/>
                </a:lnTo>
                <a:cubicBezTo>
                  <a:pt x="9951" y="10403"/>
                  <a:pt x="9957" y="10548"/>
                  <a:pt x="9957" y="10695"/>
                </a:cubicBezTo>
                <a:cubicBezTo>
                  <a:pt x="9960" y="10721"/>
                  <a:pt x="9960" y="10748"/>
                  <a:pt x="9960" y="10774"/>
                </a:cubicBezTo>
                <a:cubicBezTo>
                  <a:pt x="9960" y="10792"/>
                  <a:pt x="9960" y="10810"/>
                  <a:pt x="9959" y="10828"/>
                </a:cubicBezTo>
                <a:lnTo>
                  <a:pt x="9958" y="10828"/>
                </a:lnTo>
                <a:lnTo>
                  <a:pt x="9958" y="10830"/>
                </a:lnTo>
                <a:lnTo>
                  <a:pt x="9917" y="10822"/>
                </a:lnTo>
                <a:cubicBezTo>
                  <a:pt x="9841" y="10820"/>
                  <a:pt x="9765" y="10806"/>
                  <a:pt x="9692" y="10780"/>
                </a:cubicBezTo>
                <a:cubicBezTo>
                  <a:pt x="9679" y="10782"/>
                  <a:pt x="9666" y="10777"/>
                  <a:pt x="9653" y="10773"/>
                </a:cubicBezTo>
                <a:lnTo>
                  <a:pt x="9653" y="10767"/>
                </a:lnTo>
                <a:cubicBezTo>
                  <a:pt x="8805" y="10489"/>
                  <a:pt x="8141" y="9173"/>
                  <a:pt x="8022" y="7519"/>
                </a:cubicBezTo>
                <a:cubicBezTo>
                  <a:pt x="8022" y="7519"/>
                  <a:pt x="8021" y="7519"/>
                  <a:pt x="8021" y="7519"/>
                </a:cubicBezTo>
                <a:lnTo>
                  <a:pt x="8019" y="7487"/>
                </a:lnTo>
                <a:cubicBezTo>
                  <a:pt x="8008" y="7345"/>
                  <a:pt x="8002" y="7201"/>
                  <a:pt x="8002" y="7054"/>
                </a:cubicBezTo>
                <a:cubicBezTo>
                  <a:pt x="7999" y="7027"/>
                  <a:pt x="7999" y="7001"/>
                  <a:pt x="7999" y="6974"/>
                </a:cubicBezTo>
                <a:lnTo>
                  <a:pt x="8000" y="6921"/>
                </a:lnTo>
                <a:lnTo>
                  <a:pt x="8001" y="6921"/>
                </a:lnTo>
                <a:close/>
                <a:moveTo>
                  <a:pt x="7969" y="6918"/>
                </a:moveTo>
                <a:lnTo>
                  <a:pt x="7969" y="6921"/>
                </a:lnTo>
                <a:lnTo>
                  <a:pt x="7970" y="6921"/>
                </a:lnTo>
                <a:lnTo>
                  <a:pt x="7971" y="6974"/>
                </a:lnTo>
                <a:cubicBezTo>
                  <a:pt x="7971" y="7001"/>
                  <a:pt x="7971" y="7027"/>
                  <a:pt x="7968" y="7054"/>
                </a:cubicBezTo>
                <a:cubicBezTo>
                  <a:pt x="7968" y="7201"/>
                  <a:pt x="7962" y="7345"/>
                  <a:pt x="7950" y="7487"/>
                </a:cubicBezTo>
                <a:lnTo>
                  <a:pt x="7949" y="7519"/>
                </a:lnTo>
                <a:cubicBezTo>
                  <a:pt x="7949" y="7519"/>
                  <a:pt x="7948" y="7519"/>
                  <a:pt x="7948" y="7519"/>
                </a:cubicBezTo>
                <a:cubicBezTo>
                  <a:pt x="7829" y="9173"/>
                  <a:pt x="7165" y="10489"/>
                  <a:pt x="6317" y="10767"/>
                </a:cubicBezTo>
                <a:lnTo>
                  <a:pt x="6316" y="10773"/>
                </a:lnTo>
                <a:cubicBezTo>
                  <a:pt x="6304" y="10777"/>
                  <a:pt x="6291" y="10782"/>
                  <a:pt x="6278" y="10780"/>
                </a:cubicBezTo>
                <a:cubicBezTo>
                  <a:pt x="6204" y="10806"/>
                  <a:pt x="6129" y="10820"/>
                  <a:pt x="6053" y="10822"/>
                </a:cubicBezTo>
                <a:lnTo>
                  <a:pt x="6012" y="10830"/>
                </a:lnTo>
                <a:lnTo>
                  <a:pt x="6012" y="10828"/>
                </a:lnTo>
                <a:lnTo>
                  <a:pt x="6011" y="10828"/>
                </a:lnTo>
                <a:cubicBezTo>
                  <a:pt x="6010" y="10810"/>
                  <a:pt x="6010" y="10792"/>
                  <a:pt x="6010" y="10774"/>
                </a:cubicBezTo>
                <a:cubicBezTo>
                  <a:pt x="6010" y="10748"/>
                  <a:pt x="6010" y="10721"/>
                  <a:pt x="6013" y="10695"/>
                </a:cubicBezTo>
                <a:cubicBezTo>
                  <a:pt x="6013" y="10548"/>
                  <a:pt x="6018" y="10403"/>
                  <a:pt x="6030" y="10261"/>
                </a:cubicBezTo>
                <a:lnTo>
                  <a:pt x="6032" y="10230"/>
                </a:lnTo>
                <a:cubicBezTo>
                  <a:pt x="6032" y="10230"/>
                  <a:pt x="6032" y="10230"/>
                  <a:pt x="6033" y="10230"/>
                </a:cubicBezTo>
                <a:cubicBezTo>
                  <a:pt x="6152" y="8576"/>
                  <a:pt x="6816" y="7260"/>
                  <a:pt x="7664" y="6981"/>
                </a:cubicBezTo>
                <a:lnTo>
                  <a:pt x="7664" y="6976"/>
                </a:lnTo>
                <a:cubicBezTo>
                  <a:pt x="7677" y="6971"/>
                  <a:pt x="7689" y="6967"/>
                  <a:pt x="7703" y="6968"/>
                </a:cubicBezTo>
                <a:cubicBezTo>
                  <a:pt x="7776" y="6942"/>
                  <a:pt x="7852" y="6928"/>
                  <a:pt x="7928" y="6926"/>
                </a:cubicBezTo>
                <a:close/>
                <a:moveTo>
                  <a:pt x="4002" y="6918"/>
                </a:moveTo>
                <a:lnTo>
                  <a:pt x="4042" y="6926"/>
                </a:lnTo>
                <a:cubicBezTo>
                  <a:pt x="4119" y="6928"/>
                  <a:pt x="4194" y="6942"/>
                  <a:pt x="4268" y="6968"/>
                </a:cubicBezTo>
                <a:cubicBezTo>
                  <a:pt x="4281" y="6967"/>
                  <a:pt x="4294" y="6971"/>
                  <a:pt x="4306" y="6976"/>
                </a:cubicBezTo>
                <a:lnTo>
                  <a:pt x="4307" y="6981"/>
                </a:lnTo>
                <a:cubicBezTo>
                  <a:pt x="5155" y="7260"/>
                  <a:pt x="5819" y="8576"/>
                  <a:pt x="5938" y="10230"/>
                </a:cubicBezTo>
                <a:cubicBezTo>
                  <a:pt x="5938" y="10230"/>
                  <a:pt x="5938" y="10230"/>
                  <a:pt x="5939" y="10230"/>
                </a:cubicBezTo>
                <a:lnTo>
                  <a:pt x="5940" y="10261"/>
                </a:lnTo>
                <a:cubicBezTo>
                  <a:pt x="5952" y="10403"/>
                  <a:pt x="5958" y="10548"/>
                  <a:pt x="5958" y="10695"/>
                </a:cubicBezTo>
                <a:cubicBezTo>
                  <a:pt x="5961" y="10721"/>
                  <a:pt x="5961" y="10748"/>
                  <a:pt x="5961" y="10774"/>
                </a:cubicBezTo>
                <a:cubicBezTo>
                  <a:pt x="5961" y="10792"/>
                  <a:pt x="5961" y="10810"/>
                  <a:pt x="5960" y="10828"/>
                </a:cubicBezTo>
                <a:lnTo>
                  <a:pt x="5958" y="10828"/>
                </a:lnTo>
                <a:lnTo>
                  <a:pt x="5958" y="10830"/>
                </a:lnTo>
                <a:lnTo>
                  <a:pt x="5918" y="10822"/>
                </a:lnTo>
                <a:cubicBezTo>
                  <a:pt x="5841" y="10820"/>
                  <a:pt x="5766" y="10806"/>
                  <a:pt x="5692" y="10780"/>
                </a:cubicBezTo>
                <a:cubicBezTo>
                  <a:pt x="5679" y="10782"/>
                  <a:pt x="5667" y="10777"/>
                  <a:pt x="5654" y="10773"/>
                </a:cubicBezTo>
                <a:lnTo>
                  <a:pt x="5654" y="10767"/>
                </a:lnTo>
                <a:cubicBezTo>
                  <a:pt x="4806" y="10489"/>
                  <a:pt x="4141" y="9173"/>
                  <a:pt x="4023" y="7519"/>
                </a:cubicBezTo>
                <a:cubicBezTo>
                  <a:pt x="4022" y="7519"/>
                  <a:pt x="4022" y="7519"/>
                  <a:pt x="4021" y="7519"/>
                </a:cubicBezTo>
                <a:lnTo>
                  <a:pt x="4020" y="7487"/>
                </a:lnTo>
                <a:cubicBezTo>
                  <a:pt x="4008" y="7345"/>
                  <a:pt x="4002" y="7201"/>
                  <a:pt x="4003" y="7054"/>
                </a:cubicBezTo>
                <a:cubicBezTo>
                  <a:pt x="3999" y="7027"/>
                  <a:pt x="3999" y="7001"/>
                  <a:pt x="3999" y="6974"/>
                </a:cubicBezTo>
                <a:lnTo>
                  <a:pt x="4001" y="6921"/>
                </a:lnTo>
                <a:lnTo>
                  <a:pt x="4002" y="6921"/>
                </a:lnTo>
                <a:close/>
                <a:moveTo>
                  <a:pt x="3969" y="6918"/>
                </a:moveTo>
                <a:lnTo>
                  <a:pt x="3969" y="6921"/>
                </a:lnTo>
                <a:lnTo>
                  <a:pt x="3971" y="6921"/>
                </a:lnTo>
                <a:lnTo>
                  <a:pt x="3972" y="6974"/>
                </a:lnTo>
                <a:cubicBezTo>
                  <a:pt x="3972" y="7001"/>
                  <a:pt x="3972" y="7027"/>
                  <a:pt x="3969" y="7054"/>
                </a:cubicBezTo>
                <a:cubicBezTo>
                  <a:pt x="3969" y="7201"/>
                  <a:pt x="3963" y="7345"/>
                  <a:pt x="3951" y="7487"/>
                </a:cubicBezTo>
                <a:lnTo>
                  <a:pt x="3950" y="7519"/>
                </a:lnTo>
                <a:cubicBezTo>
                  <a:pt x="3949" y="7519"/>
                  <a:pt x="3949" y="7519"/>
                  <a:pt x="3949" y="7519"/>
                </a:cubicBezTo>
                <a:cubicBezTo>
                  <a:pt x="3830" y="9173"/>
                  <a:pt x="3166" y="10489"/>
                  <a:pt x="2317" y="10767"/>
                </a:cubicBezTo>
                <a:lnTo>
                  <a:pt x="2317" y="10773"/>
                </a:lnTo>
                <a:cubicBezTo>
                  <a:pt x="2305" y="10777"/>
                  <a:pt x="2292" y="10782"/>
                  <a:pt x="2279" y="10780"/>
                </a:cubicBezTo>
                <a:cubicBezTo>
                  <a:pt x="2205" y="10806"/>
                  <a:pt x="2130" y="10820"/>
                  <a:pt x="2053" y="10822"/>
                </a:cubicBezTo>
                <a:lnTo>
                  <a:pt x="2013" y="10830"/>
                </a:lnTo>
                <a:lnTo>
                  <a:pt x="2013" y="10828"/>
                </a:lnTo>
                <a:lnTo>
                  <a:pt x="2012" y="10828"/>
                </a:lnTo>
                <a:cubicBezTo>
                  <a:pt x="2010" y="10810"/>
                  <a:pt x="2010" y="10792"/>
                  <a:pt x="2010" y="10774"/>
                </a:cubicBezTo>
                <a:cubicBezTo>
                  <a:pt x="2010" y="10748"/>
                  <a:pt x="2010" y="10721"/>
                  <a:pt x="2013" y="10695"/>
                </a:cubicBezTo>
                <a:cubicBezTo>
                  <a:pt x="2013" y="10548"/>
                  <a:pt x="2019" y="10403"/>
                  <a:pt x="2031" y="10261"/>
                </a:cubicBezTo>
                <a:lnTo>
                  <a:pt x="2032" y="10230"/>
                </a:lnTo>
                <a:cubicBezTo>
                  <a:pt x="2033" y="10230"/>
                  <a:pt x="2033" y="10230"/>
                  <a:pt x="2034" y="10230"/>
                </a:cubicBezTo>
                <a:cubicBezTo>
                  <a:pt x="2152" y="8576"/>
                  <a:pt x="2817" y="7260"/>
                  <a:pt x="3665" y="6981"/>
                </a:cubicBezTo>
                <a:lnTo>
                  <a:pt x="3665" y="6976"/>
                </a:lnTo>
                <a:cubicBezTo>
                  <a:pt x="3678" y="6971"/>
                  <a:pt x="3690" y="6967"/>
                  <a:pt x="3703" y="6968"/>
                </a:cubicBezTo>
                <a:cubicBezTo>
                  <a:pt x="3777" y="6942"/>
                  <a:pt x="3852" y="6928"/>
                  <a:pt x="3929" y="6926"/>
                </a:cubicBezTo>
                <a:close/>
                <a:moveTo>
                  <a:pt x="3" y="6918"/>
                </a:moveTo>
                <a:lnTo>
                  <a:pt x="43" y="6926"/>
                </a:lnTo>
                <a:cubicBezTo>
                  <a:pt x="120" y="6928"/>
                  <a:pt x="195" y="6942"/>
                  <a:pt x="269" y="6968"/>
                </a:cubicBezTo>
                <a:cubicBezTo>
                  <a:pt x="282" y="6967"/>
                  <a:pt x="294" y="6971"/>
                  <a:pt x="307" y="6976"/>
                </a:cubicBezTo>
                <a:lnTo>
                  <a:pt x="307" y="6981"/>
                </a:lnTo>
                <a:cubicBezTo>
                  <a:pt x="1155" y="7260"/>
                  <a:pt x="1820" y="8576"/>
                  <a:pt x="1938" y="10230"/>
                </a:cubicBezTo>
                <a:cubicBezTo>
                  <a:pt x="1939" y="10230"/>
                  <a:pt x="1939" y="10230"/>
                  <a:pt x="1940" y="10230"/>
                </a:cubicBezTo>
                <a:lnTo>
                  <a:pt x="1941" y="10261"/>
                </a:lnTo>
                <a:cubicBezTo>
                  <a:pt x="1953" y="10403"/>
                  <a:pt x="1959" y="10548"/>
                  <a:pt x="1959" y="10695"/>
                </a:cubicBezTo>
                <a:cubicBezTo>
                  <a:pt x="1962" y="10721"/>
                  <a:pt x="1962" y="10748"/>
                  <a:pt x="1962" y="10774"/>
                </a:cubicBezTo>
                <a:cubicBezTo>
                  <a:pt x="1962" y="10792"/>
                  <a:pt x="1962" y="10810"/>
                  <a:pt x="1960" y="10828"/>
                </a:cubicBezTo>
                <a:lnTo>
                  <a:pt x="1959" y="10828"/>
                </a:lnTo>
                <a:lnTo>
                  <a:pt x="1959" y="10830"/>
                </a:lnTo>
                <a:lnTo>
                  <a:pt x="1919" y="10822"/>
                </a:lnTo>
                <a:cubicBezTo>
                  <a:pt x="1842" y="10820"/>
                  <a:pt x="1767" y="10806"/>
                  <a:pt x="1693" y="10780"/>
                </a:cubicBezTo>
                <a:cubicBezTo>
                  <a:pt x="1680" y="10782"/>
                  <a:pt x="1667" y="10777"/>
                  <a:pt x="1655" y="10773"/>
                </a:cubicBezTo>
                <a:lnTo>
                  <a:pt x="1655" y="10767"/>
                </a:lnTo>
                <a:cubicBezTo>
                  <a:pt x="806" y="10489"/>
                  <a:pt x="142" y="9173"/>
                  <a:pt x="23" y="7519"/>
                </a:cubicBezTo>
                <a:cubicBezTo>
                  <a:pt x="23" y="7519"/>
                  <a:pt x="23" y="7519"/>
                  <a:pt x="22" y="7519"/>
                </a:cubicBezTo>
                <a:lnTo>
                  <a:pt x="21" y="7487"/>
                </a:lnTo>
                <a:cubicBezTo>
                  <a:pt x="9" y="7345"/>
                  <a:pt x="3" y="7201"/>
                  <a:pt x="3" y="7054"/>
                </a:cubicBezTo>
                <a:cubicBezTo>
                  <a:pt x="0" y="7027"/>
                  <a:pt x="0" y="7001"/>
                  <a:pt x="0" y="6974"/>
                </a:cubicBezTo>
                <a:lnTo>
                  <a:pt x="1" y="6921"/>
                </a:lnTo>
                <a:lnTo>
                  <a:pt x="3" y="6921"/>
                </a:lnTo>
                <a:close/>
                <a:moveTo>
                  <a:pt x="18346" y="3546"/>
                </a:moveTo>
                <a:cubicBezTo>
                  <a:pt x="18472" y="4826"/>
                  <a:pt x="18980" y="5841"/>
                  <a:pt x="19630" y="6120"/>
                </a:cubicBezTo>
                <a:cubicBezTo>
                  <a:pt x="19504" y="4840"/>
                  <a:pt x="18997" y="3826"/>
                  <a:pt x="18346" y="3546"/>
                </a:cubicBezTo>
                <a:close/>
                <a:moveTo>
                  <a:pt x="17620" y="3546"/>
                </a:moveTo>
                <a:cubicBezTo>
                  <a:pt x="16970" y="3826"/>
                  <a:pt x="16462" y="4840"/>
                  <a:pt x="16336" y="6120"/>
                </a:cubicBezTo>
                <a:cubicBezTo>
                  <a:pt x="16986" y="5841"/>
                  <a:pt x="17494" y="4826"/>
                  <a:pt x="17620" y="3546"/>
                </a:cubicBezTo>
                <a:close/>
                <a:moveTo>
                  <a:pt x="14347" y="3546"/>
                </a:moveTo>
                <a:cubicBezTo>
                  <a:pt x="14473" y="4826"/>
                  <a:pt x="14981" y="5841"/>
                  <a:pt x="15631" y="6120"/>
                </a:cubicBezTo>
                <a:cubicBezTo>
                  <a:pt x="15505" y="4840"/>
                  <a:pt x="14997" y="3826"/>
                  <a:pt x="14347" y="3546"/>
                </a:cubicBezTo>
                <a:close/>
                <a:moveTo>
                  <a:pt x="13621" y="3546"/>
                </a:moveTo>
                <a:cubicBezTo>
                  <a:pt x="12970" y="3826"/>
                  <a:pt x="12463" y="4840"/>
                  <a:pt x="12337" y="6120"/>
                </a:cubicBezTo>
                <a:cubicBezTo>
                  <a:pt x="12987" y="5841"/>
                  <a:pt x="13495" y="4826"/>
                  <a:pt x="13621" y="3546"/>
                </a:cubicBezTo>
                <a:close/>
                <a:moveTo>
                  <a:pt x="10348" y="3546"/>
                </a:moveTo>
                <a:cubicBezTo>
                  <a:pt x="10474" y="4826"/>
                  <a:pt x="10981" y="5841"/>
                  <a:pt x="11632" y="6120"/>
                </a:cubicBezTo>
                <a:cubicBezTo>
                  <a:pt x="11506" y="4840"/>
                  <a:pt x="10998" y="3826"/>
                  <a:pt x="10348" y="3546"/>
                </a:cubicBezTo>
                <a:close/>
                <a:moveTo>
                  <a:pt x="9621" y="3546"/>
                </a:moveTo>
                <a:cubicBezTo>
                  <a:pt x="8971" y="3826"/>
                  <a:pt x="8463" y="4840"/>
                  <a:pt x="8337" y="6120"/>
                </a:cubicBezTo>
                <a:cubicBezTo>
                  <a:pt x="8988" y="5841"/>
                  <a:pt x="9496" y="4826"/>
                  <a:pt x="9621" y="3546"/>
                </a:cubicBezTo>
                <a:close/>
                <a:moveTo>
                  <a:pt x="6348" y="3546"/>
                </a:moveTo>
                <a:cubicBezTo>
                  <a:pt x="6474" y="4826"/>
                  <a:pt x="6982" y="5841"/>
                  <a:pt x="7632" y="6120"/>
                </a:cubicBezTo>
                <a:cubicBezTo>
                  <a:pt x="7507" y="4840"/>
                  <a:pt x="6999" y="3826"/>
                  <a:pt x="6348" y="3546"/>
                </a:cubicBezTo>
                <a:close/>
                <a:moveTo>
                  <a:pt x="5622" y="3546"/>
                </a:moveTo>
                <a:cubicBezTo>
                  <a:pt x="4972" y="3826"/>
                  <a:pt x="4464" y="4840"/>
                  <a:pt x="4338" y="6120"/>
                </a:cubicBezTo>
                <a:cubicBezTo>
                  <a:pt x="4989" y="5841"/>
                  <a:pt x="5496" y="4826"/>
                  <a:pt x="5622" y="3546"/>
                </a:cubicBezTo>
                <a:close/>
                <a:moveTo>
                  <a:pt x="2349" y="3546"/>
                </a:moveTo>
                <a:cubicBezTo>
                  <a:pt x="2475" y="4826"/>
                  <a:pt x="2983" y="5841"/>
                  <a:pt x="3633" y="6120"/>
                </a:cubicBezTo>
                <a:cubicBezTo>
                  <a:pt x="3507" y="4840"/>
                  <a:pt x="2999" y="3826"/>
                  <a:pt x="2349" y="3546"/>
                </a:cubicBezTo>
                <a:close/>
                <a:moveTo>
                  <a:pt x="1623" y="3546"/>
                </a:moveTo>
                <a:cubicBezTo>
                  <a:pt x="973" y="3826"/>
                  <a:pt x="465" y="4840"/>
                  <a:pt x="339" y="6120"/>
                </a:cubicBezTo>
                <a:cubicBezTo>
                  <a:pt x="989" y="5841"/>
                  <a:pt x="1497" y="4826"/>
                  <a:pt x="1623" y="3546"/>
                </a:cubicBezTo>
                <a:close/>
                <a:moveTo>
                  <a:pt x="21600" y="2950"/>
                </a:moveTo>
                <a:lnTo>
                  <a:pt x="21600" y="3557"/>
                </a:lnTo>
                <a:lnTo>
                  <a:pt x="21383" y="3684"/>
                </a:lnTo>
                <a:cubicBezTo>
                  <a:pt x="20848" y="4083"/>
                  <a:pt x="20445" y="5000"/>
                  <a:pt x="20335" y="6120"/>
                </a:cubicBezTo>
                <a:cubicBezTo>
                  <a:pt x="20904" y="5876"/>
                  <a:pt x="21364" y="5068"/>
                  <a:pt x="21555" y="4013"/>
                </a:cubicBezTo>
                <a:lnTo>
                  <a:pt x="21600" y="3686"/>
                </a:lnTo>
                <a:lnTo>
                  <a:pt x="21600" y="5129"/>
                </a:lnTo>
                <a:lnTo>
                  <a:pt x="21590" y="5162"/>
                </a:lnTo>
                <a:cubicBezTo>
                  <a:pt x="21292" y="5982"/>
                  <a:pt x="20834" y="6566"/>
                  <a:pt x="20304" y="6741"/>
                </a:cubicBezTo>
                <a:lnTo>
                  <a:pt x="20303" y="6747"/>
                </a:lnTo>
                <a:cubicBezTo>
                  <a:pt x="20291" y="6751"/>
                  <a:pt x="20278" y="6756"/>
                  <a:pt x="20265" y="6754"/>
                </a:cubicBezTo>
                <a:cubicBezTo>
                  <a:pt x="20191" y="6780"/>
                  <a:pt x="20116" y="6794"/>
                  <a:pt x="20040" y="6797"/>
                </a:cubicBezTo>
                <a:lnTo>
                  <a:pt x="19999" y="6804"/>
                </a:lnTo>
                <a:lnTo>
                  <a:pt x="19999" y="6802"/>
                </a:lnTo>
                <a:lnTo>
                  <a:pt x="19998" y="6802"/>
                </a:lnTo>
                <a:cubicBezTo>
                  <a:pt x="19997" y="6784"/>
                  <a:pt x="19996" y="6766"/>
                  <a:pt x="19996" y="6748"/>
                </a:cubicBezTo>
                <a:cubicBezTo>
                  <a:pt x="19996" y="6721"/>
                  <a:pt x="19997" y="6695"/>
                  <a:pt x="20000" y="6668"/>
                </a:cubicBezTo>
                <a:cubicBezTo>
                  <a:pt x="20000" y="6520"/>
                  <a:pt x="20005" y="6374"/>
                  <a:pt x="20017" y="6231"/>
                </a:cubicBezTo>
                <a:lnTo>
                  <a:pt x="20019" y="6200"/>
                </a:lnTo>
                <a:cubicBezTo>
                  <a:pt x="20019" y="6200"/>
                  <a:pt x="20019" y="6200"/>
                  <a:pt x="20020" y="6199"/>
                </a:cubicBezTo>
                <a:cubicBezTo>
                  <a:pt x="20124" y="4741"/>
                  <a:pt x="20645" y="3543"/>
                  <a:pt x="21342" y="3078"/>
                </a:cubicBezTo>
                <a:close/>
                <a:moveTo>
                  <a:pt x="18010" y="2862"/>
                </a:moveTo>
                <a:lnTo>
                  <a:pt x="18050" y="2870"/>
                </a:lnTo>
                <a:cubicBezTo>
                  <a:pt x="18127" y="2872"/>
                  <a:pt x="18202" y="2886"/>
                  <a:pt x="18276" y="2912"/>
                </a:cubicBezTo>
                <a:cubicBezTo>
                  <a:pt x="18289" y="2910"/>
                  <a:pt x="18302" y="2915"/>
                  <a:pt x="18314" y="2920"/>
                </a:cubicBezTo>
                <a:lnTo>
                  <a:pt x="18315" y="2925"/>
                </a:lnTo>
                <a:cubicBezTo>
                  <a:pt x="19163" y="3206"/>
                  <a:pt x="19827" y="4532"/>
                  <a:pt x="19946" y="6199"/>
                </a:cubicBezTo>
                <a:cubicBezTo>
                  <a:pt x="19946" y="6200"/>
                  <a:pt x="19947" y="6200"/>
                  <a:pt x="19947" y="6200"/>
                </a:cubicBezTo>
                <a:lnTo>
                  <a:pt x="19948" y="6231"/>
                </a:lnTo>
                <a:cubicBezTo>
                  <a:pt x="19960" y="6374"/>
                  <a:pt x="19966" y="6520"/>
                  <a:pt x="19966" y="6668"/>
                </a:cubicBezTo>
                <a:cubicBezTo>
                  <a:pt x="19969" y="6695"/>
                  <a:pt x="19969" y="6721"/>
                  <a:pt x="19969" y="6748"/>
                </a:cubicBezTo>
                <a:cubicBezTo>
                  <a:pt x="19969" y="6766"/>
                  <a:pt x="19969" y="6784"/>
                  <a:pt x="19968" y="6802"/>
                </a:cubicBezTo>
                <a:lnTo>
                  <a:pt x="19967" y="6802"/>
                </a:lnTo>
                <a:lnTo>
                  <a:pt x="19967" y="6804"/>
                </a:lnTo>
                <a:lnTo>
                  <a:pt x="19926" y="6797"/>
                </a:lnTo>
                <a:cubicBezTo>
                  <a:pt x="19850" y="6794"/>
                  <a:pt x="19774" y="6780"/>
                  <a:pt x="19701" y="6754"/>
                </a:cubicBezTo>
                <a:cubicBezTo>
                  <a:pt x="19687" y="6756"/>
                  <a:pt x="19675" y="6751"/>
                  <a:pt x="19662" y="6747"/>
                </a:cubicBezTo>
                <a:lnTo>
                  <a:pt x="19662" y="6741"/>
                </a:lnTo>
                <a:cubicBezTo>
                  <a:pt x="18814" y="6461"/>
                  <a:pt x="18150" y="5134"/>
                  <a:pt x="18031" y="3467"/>
                </a:cubicBezTo>
                <a:cubicBezTo>
                  <a:pt x="18030" y="3467"/>
                  <a:pt x="18030" y="3467"/>
                  <a:pt x="18030" y="3467"/>
                </a:cubicBezTo>
                <a:lnTo>
                  <a:pt x="18028" y="3435"/>
                </a:lnTo>
                <a:cubicBezTo>
                  <a:pt x="18016" y="3292"/>
                  <a:pt x="18011" y="3146"/>
                  <a:pt x="18011" y="2998"/>
                </a:cubicBezTo>
                <a:cubicBezTo>
                  <a:pt x="18008" y="2972"/>
                  <a:pt x="18007" y="2945"/>
                  <a:pt x="18007" y="2918"/>
                </a:cubicBezTo>
                <a:lnTo>
                  <a:pt x="18009" y="2864"/>
                </a:lnTo>
                <a:lnTo>
                  <a:pt x="18010" y="2864"/>
                </a:lnTo>
                <a:close/>
                <a:moveTo>
                  <a:pt x="17956" y="2862"/>
                </a:moveTo>
                <a:lnTo>
                  <a:pt x="17956" y="2864"/>
                </a:lnTo>
                <a:lnTo>
                  <a:pt x="17958" y="2864"/>
                </a:lnTo>
                <a:lnTo>
                  <a:pt x="17959" y="2918"/>
                </a:lnTo>
                <a:cubicBezTo>
                  <a:pt x="17959" y="2945"/>
                  <a:pt x="17959" y="2972"/>
                  <a:pt x="17956" y="2998"/>
                </a:cubicBezTo>
                <a:cubicBezTo>
                  <a:pt x="17956" y="3146"/>
                  <a:pt x="17950" y="3292"/>
                  <a:pt x="17938" y="3435"/>
                </a:cubicBezTo>
                <a:lnTo>
                  <a:pt x="17937" y="3467"/>
                </a:lnTo>
                <a:cubicBezTo>
                  <a:pt x="17936" y="3467"/>
                  <a:pt x="17936" y="3467"/>
                  <a:pt x="17936" y="3467"/>
                </a:cubicBezTo>
                <a:cubicBezTo>
                  <a:pt x="17817" y="5134"/>
                  <a:pt x="17153" y="6461"/>
                  <a:pt x="16304" y="6741"/>
                </a:cubicBezTo>
                <a:lnTo>
                  <a:pt x="16304" y="6747"/>
                </a:lnTo>
                <a:cubicBezTo>
                  <a:pt x="16292" y="6751"/>
                  <a:pt x="16279" y="6756"/>
                  <a:pt x="16266" y="6754"/>
                </a:cubicBezTo>
                <a:cubicBezTo>
                  <a:pt x="16192" y="6780"/>
                  <a:pt x="16117" y="6794"/>
                  <a:pt x="16040" y="6797"/>
                </a:cubicBezTo>
                <a:lnTo>
                  <a:pt x="16000" y="6804"/>
                </a:lnTo>
                <a:lnTo>
                  <a:pt x="16000" y="6802"/>
                </a:lnTo>
                <a:lnTo>
                  <a:pt x="15999" y="6802"/>
                </a:lnTo>
                <a:cubicBezTo>
                  <a:pt x="15997" y="6784"/>
                  <a:pt x="15997" y="6766"/>
                  <a:pt x="15997" y="6748"/>
                </a:cubicBezTo>
                <a:cubicBezTo>
                  <a:pt x="15997" y="6721"/>
                  <a:pt x="15997" y="6695"/>
                  <a:pt x="16000" y="6668"/>
                </a:cubicBezTo>
                <a:cubicBezTo>
                  <a:pt x="16000" y="6520"/>
                  <a:pt x="16006" y="6374"/>
                  <a:pt x="16018" y="6231"/>
                </a:cubicBezTo>
                <a:lnTo>
                  <a:pt x="16019" y="6200"/>
                </a:lnTo>
                <a:cubicBezTo>
                  <a:pt x="16020" y="6200"/>
                  <a:pt x="16020" y="6200"/>
                  <a:pt x="16021" y="6199"/>
                </a:cubicBezTo>
                <a:cubicBezTo>
                  <a:pt x="16139" y="4532"/>
                  <a:pt x="16804" y="3206"/>
                  <a:pt x="17652" y="2925"/>
                </a:cubicBezTo>
                <a:lnTo>
                  <a:pt x="17652" y="2920"/>
                </a:lnTo>
                <a:cubicBezTo>
                  <a:pt x="17664" y="2915"/>
                  <a:pt x="17677" y="2910"/>
                  <a:pt x="17690" y="2912"/>
                </a:cubicBezTo>
                <a:cubicBezTo>
                  <a:pt x="17764" y="2886"/>
                  <a:pt x="17839" y="2872"/>
                  <a:pt x="17916" y="2870"/>
                </a:cubicBezTo>
                <a:close/>
                <a:moveTo>
                  <a:pt x="14011" y="2862"/>
                </a:moveTo>
                <a:lnTo>
                  <a:pt x="14051" y="2870"/>
                </a:lnTo>
                <a:cubicBezTo>
                  <a:pt x="14128" y="2872"/>
                  <a:pt x="14203" y="2886"/>
                  <a:pt x="14277" y="2912"/>
                </a:cubicBezTo>
                <a:cubicBezTo>
                  <a:pt x="14290" y="2910"/>
                  <a:pt x="14303" y="2915"/>
                  <a:pt x="14315" y="2920"/>
                </a:cubicBezTo>
                <a:lnTo>
                  <a:pt x="14315" y="2925"/>
                </a:lnTo>
                <a:cubicBezTo>
                  <a:pt x="15163" y="3206"/>
                  <a:pt x="15828" y="4532"/>
                  <a:pt x="15947" y="6199"/>
                </a:cubicBezTo>
                <a:cubicBezTo>
                  <a:pt x="15947" y="6200"/>
                  <a:pt x="15947" y="6200"/>
                  <a:pt x="15948" y="6200"/>
                </a:cubicBezTo>
                <a:lnTo>
                  <a:pt x="15949" y="6231"/>
                </a:lnTo>
                <a:cubicBezTo>
                  <a:pt x="15961" y="6374"/>
                  <a:pt x="15967" y="6520"/>
                  <a:pt x="15967" y="6668"/>
                </a:cubicBezTo>
                <a:cubicBezTo>
                  <a:pt x="15970" y="6695"/>
                  <a:pt x="15970" y="6721"/>
                  <a:pt x="15970" y="6748"/>
                </a:cubicBezTo>
                <a:cubicBezTo>
                  <a:pt x="15970" y="6766"/>
                  <a:pt x="15970" y="6784"/>
                  <a:pt x="15968" y="6802"/>
                </a:cubicBezTo>
                <a:lnTo>
                  <a:pt x="15967" y="6802"/>
                </a:lnTo>
                <a:lnTo>
                  <a:pt x="15967" y="6804"/>
                </a:lnTo>
                <a:lnTo>
                  <a:pt x="15927" y="6797"/>
                </a:lnTo>
                <a:cubicBezTo>
                  <a:pt x="15850" y="6794"/>
                  <a:pt x="15775" y="6780"/>
                  <a:pt x="15701" y="6754"/>
                </a:cubicBezTo>
                <a:cubicBezTo>
                  <a:pt x="15688" y="6756"/>
                  <a:pt x="15675" y="6751"/>
                  <a:pt x="15663" y="6747"/>
                </a:cubicBezTo>
                <a:lnTo>
                  <a:pt x="15663" y="6741"/>
                </a:lnTo>
                <a:cubicBezTo>
                  <a:pt x="14815" y="6461"/>
                  <a:pt x="14150" y="5134"/>
                  <a:pt x="14031" y="3467"/>
                </a:cubicBezTo>
                <a:cubicBezTo>
                  <a:pt x="14031" y="3467"/>
                  <a:pt x="14031" y="3467"/>
                  <a:pt x="14030" y="3467"/>
                </a:cubicBezTo>
                <a:lnTo>
                  <a:pt x="14029" y="3435"/>
                </a:lnTo>
                <a:cubicBezTo>
                  <a:pt x="14017" y="3292"/>
                  <a:pt x="14011" y="3146"/>
                  <a:pt x="14011" y="2998"/>
                </a:cubicBezTo>
                <a:cubicBezTo>
                  <a:pt x="14008" y="2972"/>
                  <a:pt x="14008" y="2945"/>
                  <a:pt x="14008" y="2918"/>
                </a:cubicBezTo>
                <a:lnTo>
                  <a:pt x="14010" y="2864"/>
                </a:lnTo>
                <a:lnTo>
                  <a:pt x="14011" y="2864"/>
                </a:lnTo>
                <a:close/>
                <a:moveTo>
                  <a:pt x="13957" y="2862"/>
                </a:moveTo>
                <a:lnTo>
                  <a:pt x="13957" y="2864"/>
                </a:lnTo>
                <a:lnTo>
                  <a:pt x="13958" y="2864"/>
                </a:lnTo>
                <a:lnTo>
                  <a:pt x="13960" y="2918"/>
                </a:lnTo>
                <a:cubicBezTo>
                  <a:pt x="13960" y="2945"/>
                  <a:pt x="13959" y="2972"/>
                  <a:pt x="13956" y="2998"/>
                </a:cubicBezTo>
                <a:cubicBezTo>
                  <a:pt x="13956" y="3146"/>
                  <a:pt x="13951" y="3292"/>
                  <a:pt x="13939" y="3435"/>
                </a:cubicBezTo>
                <a:lnTo>
                  <a:pt x="13937" y="3467"/>
                </a:lnTo>
                <a:cubicBezTo>
                  <a:pt x="13937" y="3467"/>
                  <a:pt x="13937" y="3467"/>
                  <a:pt x="13936" y="3467"/>
                </a:cubicBezTo>
                <a:cubicBezTo>
                  <a:pt x="13817" y="5134"/>
                  <a:pt x="13153" y="6461"/>
                  <a:pt x="12305" y="6741"/>
                </a:cubicBezTo>
                <a:lnTo>
                  <a:pt x="12305" y="6747"/>
                </a:lnTo>
                <a:cubicBezTo>
                  <a:pt x="12292" y="6751"/>
                  <a:pt x="12280" y="6756"/>
                  <a:pt x="12267" y="6754"/>
                </a:cubicBezTo>
                <a:cubicBezTo>
                  <a:pt x="12193" y="6780"/>
                  <a:pt x="12117" y="6794"/>
                  <a:pt x="12041" y="6797"/>
                </a:cubicBezTo>
                <a:lnTo>
                  <a:pt x="12001" y="6804"/>
                </a:lnTo>
                <a:lnTo>
                  <a:pt x="12000" y="6802"/>
                </a:lnTo>
                <a:lnTo>
                  <a:pt x="11999" y="6802"/>
                </a:lnTo>
                <a:cubicBezTo>
                  <a:pt x="11998" y="6784"/>
                  <a:pt x="11998" y="6766"/>
                  <a:pt x="11998" y="6748"/>
                </a:cubicBezTo>
                <a:cubicBezTo>
                  <a:pt x="11998" y="6721"/>
                  <a:pt x="11998" y="6695"/>
                  <a:pt x="12001" y="6668"/>
                </a:cubicBezTo>
                <a:cubicBezTo>
                  <a:pt x="12001" y="6520"/>
                  <a:pt x="12007" y="6374"/>
                  <a:pt x="12019" y="6231"/>
                </a:cubicBezTo>
                <a:lnTo>
                  <a:pt x="12020" y="6200"/>
                </a:lnTo>
                <a:cubicBezTo>
                  <a:pt x="12020" y="6200"/>
                  <a:pt x="12021" y="6200"/>
                  <a:pt x="12021" y="6199"/>
                </a:cubicBezTo>
                <a:cubicBezTo>
                  <a:pt x="12140" y="4532"/>
                  <a:pt x="12804" y="3206"/>
                  <a:pt x="13652" y="2925"/>
                </a:cubicBezTo>
                <a:lnTo>
                  <a:pt x="13653" y="2920"/>
                </a:lnTo>
                <a:cubicBezTo>
                  <a:pt x="13665" y="2915"/>
                  <a:pt x="13678" y="2910"/>
                  <a:pt x="13691" y="2912"/>
                </a:cubicBezTo>
                <a:cubicBezTo>
                  <a:pt x="13765" y="2886"/>
                  <a:pt x="13840" y="2872"/>
                  <a:pt x="13917" y="2870"/>
                </a:cubicBezTo>
                <a:close/>
                <a:moveTo>
                  <a:pt x="10011" y="2862"/>
                </a:moveTo>
                <a:lnTo>
                  <a:pt x="10052" y="2870"/>
                </a:lnTo>
                <a:cubicBezTo>
                  <a:pt x="10128" y="2872"/>
                  <a:pt x="10204" y="2886"/>
                  <a:pt x="10277" y="2912"/>
                </a:cubicBezTo>
                <a:cubicBezTo>
                  <a:pt x="10291" y="2910"/>
                  <a:pt x="10303" y="2915"/>
                  <a:pt x="10316" y="2920"/>
                </a:cubicBezTo>
                <a:lnTo>
                  <a:pt x="10316" y="2925"/>
                </a:lnTo>
                <a:cubicBezTo>
                  <a:pt x="11164" y="3206"/>
                  <a:pt x="11828" y="4532"/>
                  <a:pt x="11947" y="6199"/>
                </a:cubicBezTo>
                <a:cubicBezTo>
                  <a:pt x="11948" y="6200"/>
                  <a:pt x="11948" y="6200"/>
                  <a:pt x="11948" y="6200"/>
                </a:cubicBezTo>
                <a:lnTo>
                  <a:pt x="11950" y="6231"/>
                </a:lnTo>
                <a:cubicBezTo>
                  <a:pt x="11962" y="6374"/>
                  <a:pt x="11967" y="6520"/>
                  <a:pt x="11967" y="6668"/>
                </a:cubicBezTo>
                <a:cubicBezTo>
                  <a:pt x="11970" y="6695"/>
                  <a:pt x="11971" y="6721"/>
                  <a:pt x="11971" y="6748"/>
                </a:cubicBezTo>
                <a:cubicBezTo>
                  <a:pt x="11971" y="6766"/>
                  <a:pt x="11971" y="6784"/>
                  <a:pt x="11969" y="6802"/>
                </a:cubicBezTo>
                <a:lnTo>
                  <a:pt x="11968" y="6802"/>
                </a:lnTo>
                <a:lnTo>
                  <a:pt x="11968" y="6804"/>
                </a:lnTo>
                <a:lnTo>
                  <a:pt x="11927" y="6797"/>
                </a:lnTo>
                <a:cubicBezTo>
                  <a:pt x="11851" y="6794"/>
                  <a:pt x="11776" y="6780"/>
                  <a:pt x="11702" y="6754"/>
                </a:cubicBezTo>
                <a:cubicBezTo>
                  <a:pt x="11689" y="6756"/>
                  <a:pt x="11676" y="6751"/>
                  <a:pt x="11664" y="6747"/>
                </a:cubicBezTo>
                <a:lnTo>
                  <a:pt x="11663" y="6741"/>
                </a:lnTo>
                <a:cubicBezTo>
                  <a:pt x="10815" y="6461"/>
                  <a:pt x="10151" y="5134"/>
                  <a:pt x="10032" y="3467"/>
                </a:cubicBezTo>
                <a:cubicBezTo>
                  <a:pt x="10032" y="3467"/>
                  <a:pt x="10031" y="3467"/>
                  <a:pt x="10031" y="3467"/>
                </a:cubicBezTo>
                <a:lnTo>
                  <a:pt x="10030" y="3435"/>
                </a:lnTo>
                <a:cubicBezTo>
                  <a:pt x="10018" y="3292"/>
                  <a:pt x="10012" y="3146"/>
                  <a:pt x="10012" y="2998"/>
                </a:cubicBezTo>
                <a:cubicBezTo>
                  <a:pt x="10009" y="2972"/>
                  <a:pt x="10009" y="2945"/>
                  <a:pt x="10009" y="2918"/>
                </a:cubicBezTo>
                <a:lnTo>
                  <a:pt x="10010" y="2864"/>
                </a:lnTo>
                <a:lnTo>
                  <a:pt x="10011" y="2864"/>
                </a:lnTo>
                <a:close/>
                <a:moveTo>
                  <a:pt x="9958" y="2862"/>
                </a:moveTo>
                <a:lnTo>
                  <a:pt x="9958" y="2864"/>
                </a:lnTo>
                <a:lnTo>
                  <a:pt x="9959" y="2864"/>
                </a:lnTo>
                <a:lnTo>
                  <a:pt x="9960" y="2918"/>
                </a:lnTo>
                <a:cubicBezTo>
                  <a:pt x="9960" y="2945"/>
                  <a:pt x="9960" y="2972"/>
                  <a:pt x="9957" y="2998"/>
                </a:cubicBezTo>
                <a:cubicBezTo>
                  <a:pt x="9957" y="3146"/>
                  <a:pt x="9951" y="3292"/>
                  <a:pt x="9939" y="3435"/>
                </a:cubicBezTo>
                <a:lnTo>
                  <a:pt x="9938" y="3467"/>
                </a:lnTo>
                <a:cubicBezTo>
                  <a:pt x="9938" y="3467"/>
                  <a:pt x="9937" y="3467"/>
                  <a:pt x="9937" y="3467"/>
                </a:cubicBezTo>
                <a:cubicBezTo>
                  <a:pt x="9818" y="5134"/>
                  <a:pt x="9154" y="6461"/>
                  <a:pt x="8306" y="6741"/>
                </a:cubicBezTo>
                <a:lnTo>
                  <a:pt x="8306" y="6747"/>
                </a:lnTo>
                <a:cubicBezTo>
                  <a:pt x="8293" y="6751"/>
                  <a:pt x="8280" y="6756"/>
                  <a:pt x="8267" y="6754"/>
                </a:cubicBezTo>
                <a:cubicBezTo>
                  <a:pt x="8194" y="6780"/>
                  <a:pt x="8118" y="6794"/>
                  <a:pt x="8042" y="6797"/>
                </a:cubicBezTo>
                <a:lnTo>
                  <a:pt x="8001" y="6804"/>
                </a:lnTo>
                <a:lnTo>
                  <a:pt x="8001" y="6802"/>
                </a:lnTo>
                <a:lnTo>
                  <a:pt x="8000" y="6802"/>
                </a:lnTo>
                <a:cubicBezTo>
                  <a:pt x="7999" y="6784"/>
                  <a:pt x="7999" y="6766"/>
                  <a:pt x="7999" y="6748"/>
                </a:cubicBezTo>
                <a:cubicBezTo>
                  <a:pt x="7999" y="6721"/>
                  <a:pt x="7999" y="6695"/>
                  <a:pt x="8002" y="6668"/>
                </a:cubicBezTo>
                <a:cubicBezTo>
                  <a:pt x="8002" y="6520"/>
                  <a:pt x="8008" y="6374"/>
                  <a:pt x="8019" y="6231"/>
                </a:cubicBezTo>
                <a:lnTo>
                  <a:pt x="8021" y="6200"/>
                </a:lnTo>
                <a:cubicBezTo>
                  <a:pt x="8021" y="6200"/>
                  <a:pt x="8022" y="6200"/>
                  <a:pt x="8022" y="6199"/>
                </a:cubicBezTo>
                <a:cubicBezTo>
                  <a:pt x="8141" y="4532"/>
                  <a:pt x="8805" y="3206"/>
                  <a:pt x="9653" y="2925"/>
                </a:cubicBezTo>
                <a:lnTo>
                  <a:pt x="9653" y="2920"/>
                </a:lnTo>
                <a:cubicBezTo>
                  <a:pt x="9666" y="2915"/>
                  <a:pt x="9679" y="2910"/>
                  <a:pt x="9692" y="2912"/>
                </a:cubicBezTo>
                <a:cubicBezTo>
                  <a:pt x="9765" y="2886"/>
                  <a:pt x="9841" y="2872"/>
                  <a:pt x="9917" y="2870"/>
                </a:cubicBezTo>
                <a:close/>
                <a:moveTo>
                  <a:pt x="6012" y="2862"/>
                </a:moveTo>
                <a:lnTo>
                  <a:pt x="6053" y="2870"/>
                </a:lnTo>
                <a:cubicBezTo>
                  <a:pt x="6129" y="2872"/>
                  <a:pt x="6204" y="2886"/>
                  <a:pt x="6278" y="2912"/>
                </a:cubicBezTo>
                <a:cubicBezTo>
                  <a:pt x="6291" y="2910"/>
                  <a:pt x="6304" y="2915"/>
                  <a:pt x="6316" y="2920"/>
                </a:cubicBezTo>
                <a:lnTo>
                  <a:pt x="6317" y="2925"/>
                </a:lnTo>
                <a:cubicBezTo>
                  <a:pt x="7165" y="3206"/>
                  <a:pt x="7829" y="4532"/>
                  <a:pt x="7948" y="6199"/>
                </a:cubicBezTo>
                <a:cubicBezTo>
                  <a:pt x="7948" y="6200"/>
                  <a:pt x="7949" y="6200"/>
                  <a:pt x="7949" y="6200"/>
                </a:cubicBezTo>
                <a:lnTo>
                  <a:pt x="7950" y="6231"/>
                </a:lnTo>
                <a:cubicBezTo>
                  <a:pt x="7962" y="6374"/>
                  <a:pt x="7968" y="6520"/>
                  <a:pt x="7968" y="6668"/>
                </a:cubicBezTo>
                <a:cubicBezTo>
                  <a:pt x="7971" y="6695"/>
                  <a:pt x="7971" y="6721"/>
                  <a:pt x="7971" y="6748"/>
                </a:cubicBezTo>
                <a:cubicBezTo>
                  <a:pt x="7971" y="6766"/>
                  <a:pt x="7971" y="6784"/>
                  <a:pt x="7970" y="6802"/>
                </a:cubicBezTo>
                <a:lnTo>
                  <a:pt x="7969" y="6802"/>
                </a:lnTo>
                <a:lnTo>
                  <a:pt x="7969" y="6804"/>
                </a:lnTo>
                <a:lnTo>
                  <a:pt x="7928" y="6797"/>
                </a:lnTo>
                <a:cubicBezTo>
                  <a:pt x="7852" y="6794"/>
                  <a:pt x="7776" y="6780"/>
                  <a:pt x="7703" y="6754"/>
                </a:cubicBezTo>
                <a:cubicBezTo>
                  <a:pt x="7689" y="6756"/>
                  <a:pt x="7677" y="6751"/>
                  <a:pt x="7664" y="6747"/>
                </a:cubicBezTo>
                <a:lnTo>
                  <a:pt x="7664" y="6741"/>
                </a:lnTo>
                <a:cubicBezTo>
                  <a:pt x="6816" y="6461"/>
                  <a:pt x="6152" y="5134"/>
                  <a:pt x="6033" y="3467"/>
                </a:cubicBezTo>
                <a:cubicBezTo>
                  <a:pt x="6032" y="3467"/>
                  <a:pt x="6032" y="3467"/>
                  <a:pt x="6032" y="3467"/>
                </a:cubicBezTo>
                <a:lnTo>
                  <a:pt x="6030" y="3435"/>
                </a:lnTo>
                <a:cubicBezTo>
                  <a:pt x="6018" y="3292"/>
                  <a:pt x="6013" y="3146"/>
                  <a:pt x="6013" y="2998"/>
                </a:cubicBezTo>
                <a:cubicBezTo>
                  <a:pt x="6010" y="2972"/>
                  <a:pt x="6010" y="2945"/>
                  <a:pt x="6010" y="2918"/>
                </a:cubicBezTo>
                <a:lnTo>
                  <a:pt x="6011" y="2864"/>
                </a:lnTo>
                <a:lnTo>
                  <a:pt x="6012" y="2864"/>
                </a:lnTo>
                <a:close/>
                <a:moveTo>
                  <a:pt x="5958" y="2862"/>
                </a:moveTo>
                <a:lnTo>
                  <a:pt x="5958" y="2864"/>
                </a:lnTo>
                <a:lnTo>
                  <a:pt x="5960" y="2864"/>
                </a:lnTo>
                <a:lnTo>
                  <a:pt x="5961" y="2918"/>
                </a:lnTo>
                <a:cubicBezTo>
                  <a:pt x="5961" y="2945"/>
                  <a:pt x="5961" y="2972"/>
                  <a:pt x="5958" y="2998"/>
                </a:cubicBezTo>
                <a:cubicBezTo>
                  <a:pt x="5958" y="3146"/>
                  <a:pt x="5952" y="3292"/>
                  <a:pt x="5940" y="3435"/>
                </a:cubicBezTo>
                <a:lnTo>
                  <a:pt x="5939" y="3467"/>
                </a:lnTo>
                <a:cubicBezTo>
                  <a:pt x="5938" y="3467"/>
                  <a:pt x="5938" y="3467"/>
                  <a:pt x="5938" y="3467"/>
                </a:cubicBezTo>
                <a:cubicBezTo>
                  <a:pt x="5819" y="5134"/>
                  <a:pt x="5155" y="6461"/>
                  <a:pt x="4307" y="6741"/>
                </a:cubicBezTo>
                <a:lnTo>
                  <a:pt x="4306" y="6747"/>
                </a:lnTo>
                <a:cubicBezTo>
                  <a:pt x="4294" y="6751"/>
                  <a:pt x="4281" y="6756"/>
                  <a:pt x="4268" y="6754"/>
                </a:cubicBezTo>
                <a:cubicBezTo>
                  <a:pt x="4194" y="6780"/>
                  <a:pt x="4119" y="6794"/>
                  <a:pt x="4042" y="6797"/>
                </a:cubicBezTo>
                <a:lnTo>
                  <a:pt x="4002" y="6804"/>
                </a:lnTo>
                <a:lnTo>
                  <a:pt x="4002" y="6802"/>
                </a:lnTo>
                <a:lnTo>
                  <a:pt x="4001" y="6802"/>
                </a:lnTo>
                <a:cubicBezTo>
                  <a:pt x="3999" y="6784"/>
                  <a:pt x="3999" y="6766"/>
                  <a:pt x="3999" y="6748"/>
                </a:cubicBezTo>
                <a:cubicBezTo>
                  <a:pt x="3999" y="6721"/>
                  <a:pt x="3999" y="6695"/>
                  <a:pt x="4003" y="6668"/>
                </a:cubicBezTo>
                <a:cubicBezTo>
                  <a:pt x="4002" y="6520"/>
                  <a:pt x="4008" y="6374"/>
                  <a:pt x="4020" y="6231"/>
                </a:cubicBezTo>
                <a:lnTo>
                  <a:pt x="4021" y="6200"/>
                </a:lnTo>
                <a:cubicBezTo>
                  <a:pt x="4022" y="6200"/>
                  <a:pt x="4022" y="6200"/>
                  <a:pt x="4023" y="6199"/>
                </a:cubicBezTo>
                <a:cubicBezTo>
                  <a:pt x="4141" y="4532"/>
                  <a:pt x="4806" y="3206"/>
                  <a:pt x="5654" y="2925"/>
                </a:cubicBezTo>
                <a:lnTo>
                  <a:pt x="5654" y="2920"/>
                </a:lnTo>
                <a:cubicBezTo>
                  <a:pt x="5667" y="2915"/>
                  <a:pt x="5679" y="2910"/>
                  <a:pt x="5692" y="2912"/>
                </a:cubicBezTo>
                <a:cubicBezTo>
                  <a:pt x="5766" y="2886"/>
                  <a:pt x="5841" y="2872"/>
                  <a:pt x="5918" y="2870"/>
                </a:cubicBezTo>
                <a:close/>
                <a:moveTo>
                  <a:pt x="2013" y="2862"/>
                </a:moveTo>
                <a:lnTo>
                  <a:pt x="2053" y="2870"/>
                </a:lnTo>
                <a:cubicBezTo>
                  <a:pt x="2130" y="2872"/>
                  <a:pt x="2205" y="2886"/>
                  <a:pt x="2279" y="2912"/>
                </a:cubicBezTo>
                <a:cubicBezTo>
                  <a:pt x="2292" y="2910"/>
                  <a:pt x="2305" y="2915"/>
                  <a:pt x="2317" y="2920"/>
                </a:cubicBezTo>
                <a:lnTo>
                  <a:pt x="2317" y="2925"/>
                </a:lnTo>
                <a:cubicBezTo>
                  <a:pt x="3166" y="3206"/>
                  <a:pt x="3830" y="4532"/>
                  <a:pt x="3949" y="6199"/>
                </a:cubicBezTo>
                <a:cubicBezTo>
                  <a:pt x="3949" y="6200"/>
                  <a:pt x="3949" y="6200"/>
                  <a:pt x="3950" y="6200"/>
                </a:cubicBezTo>
                <a:lnTo>
                  <a:pt x="3951" y="6231"/>
                </a:lnTo>
                <a:cubicBezTo>
                  <a:pt x="3963" y="6374"/>
                  <a:pt x="3969" y="6520"/>
                  <a:pt x="3969" y="6668"/>
                </a:cubicBezTo>
                <a:cubicBezTo>
                  <a:pt x="3972" y="6695"/>
                  <a:pt x="3972" y="6721"/>
                  <a:pt x="3972" y="6748"/>
                </a:cubicBezTo>
                <a:cubicBezTo>
                  <a:pt x="3972" y="6766"/>
                  <a:pt x="3972" y="6784"/>
                  <a:pt x="3971" y="6802"/>
                </a:cubicBezTo>
                <a:lnTo>
                  <a:pt x="3969" y="6802"/>
                </a:lnTo>
                <a:lnTo>
                  <a:pt x="3969" y="6804"/>
                </a:lnTo>
                <a:lnTo>
                  <a:pt x="3929" y="6797"/>
                </a:lnTo>
                <a:cubicBezTo>
                  <a:pt x="3852" y="6794"/>
                  <a:pt x="3777" y="6780"/>
                  <a:pt x="3703" y="6754"/>
                </a:cubicBezTo>
                <a:cubicBezTo>
                  <a:pt x="3690" y="6756"/>
                  <a:pt x="3678" y="6751"/>
                  <a:pt x="3665" y="6747"/>
                </a:cubicBezTo>
                <a:lnTo>
                  <a:pt x="3665" y="6741"/>
                </a:lnTo>
                <a:cubicBezTo>
                  <a:pt x="2817" y="6461"/>
                  <a:pt x="2152" y="5134"/>
                  <a:pt x="2034" y="3467"/>
                </a:cubicBezTo>
                <a:cubicBezTo>
                  <a:pt x="2033" y="3467"/>
                  <a:pt x="2033" y="3467"/>
                  <a:pt x="2032" y="3467"/>
                </a:cubicBezTo>
                <a:lnTo>
                  <a:pt x="2031" y="3435"/>
                </a:lnTo>
                <a:cubicBezTo>
                  <a:pt x="2019" y="3292"/>
                  <a:pt x="2013" y="3146"/>
                  <a:pt x="2013" y="2998"/>
                </a:cubicBezTo>
                <a:cubicBezTo>
                  <a:pt x="2010" y="2972"/>
                  <a:pt x="2010" y="2945"/>
                  <a:pt x="2010" y="2918"/>
                </a:cubicBezTo>
                <a:lnTo>
                  <a:pt x="2012" y="2864"/>
                </a:lnTo>
                <a:lnTo>
                  <a:pt x="2013" y="2864"/>
                </a:lnTo>
                <a:close/>
                <a:moveTo>
                  <a:pt x="1959" y="2862"/>
                </a:moveTo>
                <a:lnTo>
                  <a:pt x="1959" y="2864"/>
                </a:lnTo>
                <a:lnTo>
                  <a:pt x="1960" y="2864"/>
                </a:lnTo>
                <a:lnTo>
                  <a:pt x="1962" y="2918"/>
                </a:lnTo>
                <a:cubicBezTo>
                  <a:pt x="1962" y="2945"/>
                  <a:pt x="1962" y="2972"/>
                  <a:pt x="1959" y="2998"/>
                </a:cubicBezTo>
                <a:cubicBezTo>
                  <a:pt x="1959" y="3146"/>
                  <a:pt x="1953" y="3292"/>
                  <a:pt x="1941" y="3435"/>
                </a:cubicBezTo>
                <a:lnTo>
                  <a:pt x="1940" y="3467"/>
                </a:lnTo>
                <a:cubicBezTo>
                  <a:pt x="1939" y="3467"/>
                  <a:pt x="1939" y="3467"/>
                  <a:pt x="1938" y="3467"/>
                </a:cubicBezTo>
                <a:cubicBezTo>
                  <a:pt x="1820" y="5134"/>
                  <a:pt x="1155" y="6461"/>
                  <a:pt x="307" y="6741"/>
                </a:cubicBezTo>
                <a:lnTo>
                  <a:pt x="307" y="6747"/>
                </a:lnTo>
                <a:cubicBezTo>
                  <a:pt x="294" y="6751"/>
                  <a:pt x="282" y="6756"/>
                  <a:pt x="269" y="6754"/>
                </a:cubicBezTo>
                <a:cubicBezTo>
                  <a:pt x="195" y="6780"/>
                  <a:pt x="120" y="6794"/>
                  <a:pt x="43" y="6797"/>
                </a:cubicBezTo>
                <a:lnTo>
                  <a:pt x="3" y="6804"/>
                </a:lnTo>
                <a:lnTo>
                  <a:pt x="3" y="6802"/>
                </a:lnTo>
                <a:lnTo>
                  <a:pt x="1" y="6802"/>
                </a:lnTo>
                <a:cubicBezTo>
                  <a:pt x="0" y="6784"/>
                  <a:pt x="0" y="6766"/>
                  <a:pt x="0" y="6748"/>
                </a:cubicBezTo>
                <a:cubicBezTo>
                  <a:pt x="0" y="6721"/>
                  <a:pt x="0" y="6695"/>
                  <a:pt x="3" y="6668"/>
                </a:cubicBezTo>
                <a:cubicBezTo>
                  <a:pt x="3" y="6520"/>
                  <a:pt x="9" y="6374"/>
                  <a:pt x="21" y="6231"/>
                </a:cubicBezTo>
                <a:lnTo>
                  <a:pt x="22" y="6200"/>
                </a:lnTo>
                <a:cubicBezTo>
                  <a:pt x="23" y="6200"/>
                  <a:pt x="23" y="6200"/>
                  <a:pt x="23" y="6199"/>
                </a:cubicBezTo>
                <a:cubicBezTo>
                  <a:pt x="142" y="4532"/>
                  <a:pt x="806" y="3206"/>
                  <a:pt x="1655" y="2925"/>
                </a:cubicBezTo>
                <a:lnTo>
                  <a:pt x="1655" y="2920"/>
                </a:lnTo>
                <a:cubicBezTo>
                  <a:pt x="1667" y="2915"/>
                  <a:pt x="1680" y="2910"/>
                  <a:pt x="1693" y="2912"/>
                </a:cubicBezTo>
                <a:cubicBezTo>
                  <a:pt x="1767" y="2886"/>
                  <a:pt x="1842" y="2872"/>
                  <a:pt x="1919" y="2870"/>
                </a:cubicBezTo>
                <a:close/>
                <a:moveTo>
                  <a:pt x="20857" y="0"/>
                </a:moveTo>
                <a:lnTo>
                  <a:pt x="21350" y="0"/>
                </a:lnTo>
                <a:cubicBezTo>
                  <a:pt x="21428" y="144"/>
                  <a:pt x="21499" y="300"/>
                  <a:pt x="21564" y="467"/>
                </a:cubicBezTo>
                <a:lnTo>
                  <a:pt x="21600" y="578"/>
                </a:lnTo>
                <a:lnTo>
                  <a:pt x="21600" y="2011"/>
                </a:lnTo>
                <a:lnTo>
                  <a:pt x="21517" y="1486"/>
                </a:lnTo>
                <a:cubicBezTo>
                  <a:pt x="21382" y="867"/>
                  <a:pt x="21150" y="347"/>
                  <a:pt x="20857" y="0"/>
                </a:cubicBezTo>
                <a:close/>
                <a:moveTo>
                  <a:pt x="20077" y="0"/>
                </a:moveTo>
                <a:lnTo>
                  <a:pt x="20394" y="0"/>
                </a:lnTo>
                <a:cubicBezTo>
                  <a:pt x="20555" y="935"/>
                  <a:pt x="20931" y="1680"/>
                  <a:pt x="21409" y="2016"/>
                </a:cubicBezTo>
                <a:lnTo>
                  <a:pt x="21600" y="2124"/>
                </a:lnTo>
                <a:lnTo>
                  <a:pt x="21600" y="2727"/>
                </a:lnTo>
                <a:lnTo>
                  <a:pt x="21373" y="2619"/>
                </a:lnTo>
                <a:cubicBezTo>
                  <a:pt x="20743" y="2225"/>
                  <a:pt x="20252" y="1239"/>
                  <a:pt x="20077" y="0"/>
                </a:cubicBezTo>
                <a:close/>
                <a:moveTo>
                  <a:pt x="18616" y="0"/>
                </a:moveTo>
                <a:lnTo>
                  <a:pt x="19109" y="0"/>
                </a:lnTo>
                <a:cubicBezTo>
                  <a:pt x="18718" y="463"/>
                  <a:pt x="18436" y="1232"/>
                  <a:pt x="18346" y="2135"/>
                </a:cubicBezTo>
                <a:cubicBezTo>
                  <a:pt x="18923" y="1889"/>
                  <a:pt x="19388" y="1069"/>
                  <a:pt x="19572" y="0"/>
                </a:cubicBezTo>
                <a:lnTo>
                  <a:pt x="19888" y="0"/>
                </a:lnTo>
                <a:cubicBezTo>
                  <a:pt x="19688" y="1417"/>
                  <a:pt x="19075" y="2501"/>
                  <a:pt x="18315" y="2751"/>
                </a:cubicBezTo>
                <a:lnTo>
                  <a:pt x="18314" y="2756"/>
                </a:lnTo>
                <a:cubicBezTo>
                  <a:pt x="18302" y="2761"/>
                  <a:pt x="18289" y="2765"/>
                  <a:pt x="18276" y="2763"/>
                </a:cubicBezTo>
                <a:cubicBezTo>
                  <a:pt x="18202" y="2789"/>
                  <a:pt x="18127" y="2803"/>
                  <a:pt x="18050" y="2806"/>
                </a:cubicBezTo>
                <a:lnTo>
                  <a:pt x="18010" y="2813"/>
                </a:lnTo>
                <a:lnTo>
                  <a:pt x="18010" y="2811"/>
                </a:lnTo>
                <a:lnTo>
                  <a:pt x="18009" y="2811"/>
                </a:lnTo>
                <a:cubicBezTo>
                  <a:pt x="18007" y="2794"/>
                  <a:pt x="18007" y="2776"/>
                  <a:pt x="18007" y="2758"/>
                </a:cubicBezTo>
                <a:cubicBezTo>
                  <a:pt x="18007" y="2731"/>
                  <a:pt x="18008" y="2705"/>
                  <a:pt x="18011" y="2678"/>
                </a:cubicBezTo>
                <a:cubicBezTo>
                  <a:pt x="18011" y="2531"/>
                  <a:pt x="18016" y="2387"/>
                  <a:pt x="18028" y="2245"/>
                </a:cubicBezTo>
                <a:lnTo>
                  <a:pt x="18030" y="2213"/>
                </a:lnTo>
                <a:cubicBezTo>
                  <a:pt x="18030" y="2213"/>
                  <a:pt x="18030" y="2213"/>
                  <a:pt x="18031" y="2213"/>
                </a:cubicBezTo>
                <a:cubicBezTo>
                  <a:pt x="18093" y="1348"/>
                  <a:pt x="18304" y="575"/>
                  <a:pt x="18616" y="0"/>
                </a:cubicBezTo>
                <a:close/>
                <a:moveTo>
                  <a:pt x="16078" y="0"/>
                </a:moveTo>
                <a:lnTo>
                  <a:pt x="16395" y="0"/>
                </a:lnTo>
                <a:cubicBezTo>
                  <a:pt x="16579" y="1069"/>
                  <a:pt x="17043" y="1889"/>
                  <a:pt x="17620" y="2135"/>
                </a:cubicBezTo>
                <a:cubicBezTo>
                  <a:pt x="17531" y="1232"/>
                  <a:pt x="17248" y="463"/>
                  <a:pt x="16857" y="0"/>
                </a:cubicBezTo>
                <a:lnTo>
                  <a:pt x="17351" y="0"/>
                </a:lnTo>
                <a:cubicBezTo>
                  <a:pt x="17662" y="575"/>
                  <a:pt x="17873" y="1348"/>
                  <a:pt x="17936" y="2213"/>
                </a:cubicBezTo>
                <a:cubicBezTo>
                  <a:pt x="17936" y="2213"/>
                  <a:pt x="17936" y="2213"/>
                  <a:pt x="17937" y="2213"/>
                </a:cubicBezTo>
                <a:lnTo>
                  <a:pt x="17938" y="2245"/>
                </a:lnTo>
                <a:cubicBezTo>
                  <a:pt x="17950" y="2387"/>
                  <a:pt x="17956" y="2531"/>
                  <a:pt x="17956" y="2678"/>
                </a:cubicBezTo>
                <a:cubicBezTo>
                  <a:pt x="17959" y="2705"/>
                  <a:pt x="17959" y="2731"/>
                  <a:pt x="17959" y="2758"/>
                </a:cubicBezTo>
                <a:cubicBezTo>
                  <a:pt x="17959" y="2776"/>
                  <a:pt x="17959" y="2794"/>
                  <a:pt x="17958" y="2811"/>
                </a:cubicBezTo>
                <a:lnTo>
                  <a:pt x="17956" y="2811"/>
                </a:lnTo>
                <a:lnTo>
                  <a:pt x="17956" y="2813"/>
                </a:lnTo>
                <a:lnTo>
                  <a:pt x="17916" y="2806"/>
                </a:lnTo>
                <a:cubicBezTo>
                  <a:pt x="17839" y="2803"/>
                  <a:pt x="17764" y="2789"/>
                  <a:pt x="17690" y="2763"/>
                </a:cubicBezTo>
                <a:cubicBezTo>
                  <a:pt x="17677" y="2765"/>
                  <a:pt x="17664" y="2761"/>
                  <a:pt x="17652" y="2756"/>
                </a:cubicBezTo>
                <a:lnTo>
                  <a:pt x="17652" y="2751"/>
                </a:lnTo>
                <a:cubicBezTo>
                  <a:pt x="16891" y="2501"/>
                  <a:pt x="16278" y="1417"/>
                  <a:pt x="16078" y="0"/>
                </a:cubicBezTo>
                <a:close/>
                <a:moveTo>
                  <a:pt x="14616" y="0"/>
                </a:moveTo>
                <a:lnTo>
                  <a:pt x="15110" y="0"/>
                </a:lnTo>
                <a:cubicBezTo>
                  <a:pt x="14719" y="463"/>
                  <a:pt x="14436" y="1232"/>
                  <a:pt x="14347" y="2135"/>
                </a:cubicBezTo>
                <a:cubicBezTo>
                  <a:pt x="14924" y="1889"/>
                  <a:pt x="15388" y="1069"/>
                  <a:pt x="15572" y="0"/>
                </a:cubicBezTo>
                <a:lnTo>
                  <a:pt x="15889" y="0"/>
                </a:lnTo>
                <a:cubicBezTo>
                  <a:pt x="15689" y="1417"/>
                  <a:pt x="15076" y="2501"/>
                  <a:pt x="14315" y="2751"/>
                </a:cubicBezTo>
                <a:lnTo>
                  <a:pt x="14315" y="2756"/>
                </a:lnTo>
                <a:cubicBezTo>
                  <a:pt x="14303" y="2761"/>
                  <a:pt x="14290" y="2765"/>
                  <a:pt x="14277" y="2763"/>
                </a:cubicBezTo>
                <a:cubicBezTo>
                  <a:pt x="14203" y="2789"/>
                  <a:pt x="14128" y="2803"/>
                  <a:pt x="14051" y="2806"/>
                </a:cubicBezTo>
                <a:lnTo>
                  <a:pt x="14011" y="2813"/>
                </a:lnTo>
                <a:lnTo>
                  <a:pt x="14011" y="2811"/>
                </a:lnTo>
                <a:lnTo>
                  <a:pt x="14010" y="2811"/>
                </a:lnTo>
                <a:cubicBezTo>
                  <a:pt x="14008" y="2794"/>
                  <a:pt x="14008" y="2776"/>
                  <a:pt x="14008" y="2758"/>
                </a:cubicBezTo>
                <a:cubicBezTo>
                  <a:pt x="14008" y="2731"/>
                  <a:pt x="14008" y="2705"/>
                  <a:pt x="14011" y="2678"/>
                </a:cubicBezTo>
                <a:cubicBezTo>
                  <a:pt x="14011" y="2531"/>
                  <a:pt x="14017" y="2387"/>
                  <a:pt x="14029" y="2245"/>
                </a:cubicBezTo>
                <a:lnTo>
                  <a:pt x="14030" y="2213"/>
                </a:lnTo>
                <a:cubicBezTo>
                  <a:pt x="14031" y="2213"/>
                  <a:pt x="14031" y="2213"/>
                  <a:pt x="14031" y="2213"/>
                </a:cubicBezTo>
                <a:cubicBezTo>
                  <a:pt x="14094" y="1348"/>
                  <a:pt x="14305" y="575"/>
                  <a:pt x="14616" y="0"/>
                </a:cubicBezTo>
                <a:close/>
                <a:moveTo>
                  <a:pt x="12079" y="0"/>
                </a:moveTo>
                <a:lnTo>
                  <a:pt x="12395" y="0"/>
                </a:lnTo>
                <a:cubicBezTo>
                  <a:pt x="12579" y="1069"/>
                  <a:pt x="13044" y="1889"/>
                  <a:pt x="13621" y="2135"/>
                </a:cubicBezTo>
                <a:cubicBezTo>
                  <a:pt x="13531" y="1232"/>
                  <a:pt x="13249" y="463"/>
                  <a:pt x="12858" y="0"/>
                </a:cubicBezTo>
                <a:lnTo>
                  <a:pt x="13351" y="0"/>
                </a:lnTo>
                <a:cubicBezTo>
                  <a:pt x="13663" y="575"/>
                  <a:pt x="13874" y="1348"/>
                  <a:pt x="13936" y="2213"/>
                </a:cubicBezTo>
                <a:cubicBezTo>
                  <a:pt x="13937" y="2213"/>
                  <a:pt x="13937" y="2213"/>
                  <a:pt x="13937" y="2213"/>
                </a:cubicBezTo>
                <a:lnTo>
                  <a:pt x="13939" y="2245"/>
                </a:lnTo>
                <a:cubicBezTo>
                  <a:pt x="13951" y="2387"/>
                  <a:pt x="13956" y="2531"/>
                  <a:pt x="13956" y="2678"/>
                </a:cubicBezTo>
                <a:cubicBezTo>
                  <a:pt x="13959" y="2705"/>
                  <a:pt x="13960" y="2731"/>
                  <a:pt x="13960" y="2758"/>
                </a:cubicBezTo>
                <a:cubicBezTo>
                  <a:pt x="13960" y="2776"/>
                  <a:pt x="13960" y="2794"/>
                  <a:pt x="13958" y="2811"/>
                </a:cubicBezTo>
                <a:lnTo>
                  <a:pt x="13957" y="2811"/>
                </a:lnTo>
                <a:lnTo>
                  <a:pt x="13957" y="2813"/>
                </a:lnTo>
                <a:lnTo>
                  <a:pt x="13917" y="2806"/>
                </a:lnTo>
                <a:cubicBezTo>
                  <a:pt x="13840" y="2803"/>
                  <a:pt x="13765" y="2789"/>
                  <a:pt x="13691" y="2763"/>
                </a:cubicBezTo>
                <a:cubicBezTo>
                  <a:pt x="13678" y="2765"/>
                  <a:pt x="13665" y="2761"/>
                  <a:pt x="13653" y="2756"/>
                </a:cubicBezTo>
                <a:lnTo>
                  <a:pt x="13652" y="2751"/>
                </a:lnTo>
                <a:cubicBezTo>
                  <a:pt x="12892" y="2501"/>
                  <a:pt x="12279" y="1417"/>
                  <a:pt x="12079" y="0"/>
                </a:cubicBezTo>
                <a:close/>
                <a:moveTo>
                  <a:pt x="10617" y="0"/>
                </a:moveTo>
                <a:lnTo>
                  <a:pt x="11110" y="0"/>
                </a:lnTo>
                <a:cubicBezTo>
                  <a:pt x="10719" y="463"/>
                  <a:pt x="10437" y="1232"/>
                  <a:pt x="10348" y="2135"/>
                </a:cubicBezTo>
                <a:cubicBezTo>
                  <a:pt x="10924" y="1889"/>
                  <a:pt x="11389" y="1069"/>
                  <a:pt x="11573" y="0"/>
                </a:cubicBezTo>
                <a:lnTo>
                  <a:pt x="11890" y="0"/>
                </a:lnTo>
                <a:cubicBezTo>
                  <a:pt x="11690" y="1417"/>
                  <a:pt x="11077" y="2501"/>
                  <a:pt x="10316" y="2751"/>
                </a:cubicBezTo>
                <a:lnTo>
                  <a:pt x="10316" y="2756"/>
                </a:lnTo>
                <a:cubicBezTo>
                  <a:pt x="10303" y="2761"/>
                  <a:pt x="10291" y="2765"/>
                  <a:pt x="10277" y="2763"/>
                </a:cubicBezTo>
                <a:cubicBezTo>
                  <a:pt x="10204" y="2789"/>
                  <a:pt x="10128" y="2803"/>
                  <a:pt x="10052" y="2806"/>
                </a:cubicBezTo>
                <a:lnTo>
                  <a:pt x="10011" y="2813"/>
                </a:lnTo>
                <a:lnTo>
                  <a:pt x="10011" y="2811"/>
                </a:lnTo>
                <a:lnTo>
                  <a:pt x="10010" y="2811"/>
                </a:lnTo>
                <a:cubicBezTo>
                  <a:pt x="10009" y="2794"/>
                  <a:pt x="10009" y="2776"/>
                  <a:pt x="10009" y="2758"/>
                </a:cubicBezTo>
                <a:cubicBezTo>
                  <a:pt x="10009" y="2731"/>
                  <a:pt x="10009" y="2705"/>
                  <a:pt x="10012" y="2678"/>
                </a:cubicBezTo>
                <a:cubicBezTo>
                  <a:pt x="10012" y="2531"/>
                  <a:pt x="10018" y="2387"/>
                  <a:pt x="10030" y="2245"/>
                </a:cubicBezTo>
                <a:lnTo>
                  <a:pt x="10031" y="2213"/>
                </a:lnTo>
                <a:cubicBezTo>
                  <a:pt x="10031" y="2213"/>
                  <a:pt x="10032" y="2213"/>
                  <a:pt x="10032" y="2213"/>
                </a:cubicBezTo>
                <a:cubicBezTo>
                  <a:pt x="10094" y="1348"/>
                  <a:pt x="10306" y="575"/>
                  <a:pt x="10617" y="0"/>
                </a:cubicBezTo>
                <a:close/>
                <a:moveTo>
                  <a:pt x="8079" y="0"/>
                </a:moveTo>
                <a:lnTo>
                  <a:pt x="8396" y="0"/>
                </a:lnTo>
                <a:cubicBezTo>
                  <a:pt x="8580" y="1069"/>
                  <a:pt x="9045" y="1889"/>
                  <a:pt x="9621" y="2135"/>
                </a:cubicBezTo>
                <a:cubicBezTo>
                  <a:pt x="9532" y="1232"/>
                  <a:pt x="9250" y="463"/>
                  <a:pt x="8859" y="0"/>
                </a:cubicBezTo>
                <a:lnTo>
                  <a:pt x="9352" y="0"/>
                </a:lnTo>
                <a:cubicBezTo>
                  <a:pt x="9663" y="575"/>
                  <a:pt x="9875" y="1348"/>
                  <a:pt x="9937" y="2213"/>
                </a:cubicBezTo>
                <a:cubicBezTo>
                  <a:pt x="9937" y="2213"/>
                  <a:pt x="9938" y="2213"/>
                  <a:pt x="9938" y="2213"/>
                </a:cubicBezTo>
                <a:lnTo>
                  <a:pt x="9939" y="2245"/>
                </a:lnTo>
                <a:cubicBezTo>
                  <a:pt x="9951" y="2387"/>
                  <a:pt x="9957" y="2531"/>
                  <a:pt x="9957" y="2678"/>
                </a:cubicBezTo>
                <a:cubicBezTo>
                  <a:pt x="9960" y="2705"/>
                  <a:pt x="9960" y="2731"/>
                  <a:pt x="9960" y="2758"/>
                </a:cubicBezTo>
                <a:cubicBezTo>
                  <a:pt x="9960" y="2776"/>
                  <a:pt x="9960" y="2794"/>
                  <a:pt x="9959" y="2811"/>
                </a:cubicBezTo>
                <a:lnTo>
                  <a:pt x="9958" y="2811"/>
                </a:lnTo>
                <a:lnTo>
                  <a:pt x="9958" y="2813"/>
                </a:lnTo>
                <a:lnTo>
                  <a:pt x="9917" y="2806"/>
                </a:lnTo>
                <a:cubicBezTo>
                  <a:pt x="9841" y="2803"/>
                  <a:pt x="9765" y="2789"/>
                  <a:pt x="9692" y="2763"/>
                </a:cubicBezTo>
                <a:cubicBezTo>
                  <a:pt x="9679" y="2765"/>
                  <a:pt x="9666" y="2761"/>
                  <a:pt x="9653" y="2756"/>
                </a:cubicBezTo>
                <a:lnTo>
                  <a:pt x="9653" y="2751"/>
                </a:lnTo>
                <a:cubicBezTo>
                  <a:pt x="8892" y="2501"/>
                  <a:pt x="8280" y="1417"/>
                  <a:pt x="8079" y="0"/>
                </a:cubicBezTo>
                <a:close/>
                <a:moveTo>
                  <a:pt x="6618" y="0"/>
                </a:moveTo>
                <a:lnTo>
                  <a:pt x="7111" y="0"/>
                </a:lnTo>
                <a:cubicBezTo>
                  <a:pt x="6720" y="463"/>
                  <a:pt x="6438" y="1232"/>
                  <a:pt x="6348" y="2135"/>
                </a:cubicBezTo>
                <a:cubicBezTo>
                  <a:pt x="6925" y="1889"/>
                  <a:pt x="7390" y="1069"/>
                  <a:pt x="7574" y="0"/>
                </a:cubicBezTo>
                <a:lnTo>
                  <a:pt x="7891" y="0"/>
                </a:lnTo>
                <a:cubicBezTo>
                  <a:pt x="7690" y="1417"/>
                  <a:pt x="7077" y="2501"/>
                  <a:pt x="6317" y="2751"/>
                </a:cubicBezTo>
                <a:lnTo>
                  <a:pt x="6316" y="2756"/>
                </a:lnTo>
                <a:cubicBezTo>
                  <a:pt x="6304" y="2761"/>
                  <a:pt x="6291" y="2765"/>
                  <a:pt x="6278" y="2763"/>
                </a:cubicBezTo>
                <a:cubicBezTo>
                  <a:pt x="6204" y="2789"/>
                  <a:pt x="6129" y="2803"/>
                  <a:pt x="6053" y="2806"/>
                </a:cubicBezTo>
                <a:lnTo>
                  <a:pt x="6012" y="2813"/>
                </a:lnTo>
                <a:lnTo>
                  <a:pt x="6012" y="2811"/>
                </a:lnTo>
                <a:lnTo>
                  <a:pt x="6011" y="2811"/>
                </a:lnTo>
                <a:cubicBezTo>
                  <a:pt x="6010" y="2794"/>
                  <a:pt x="6010" y="2776"/>
                  <a:pt x="6010" y="2758"/>
                </a:cubicBezTo>
                <a:cubicBezTo>
                  <a:pt x="6010" y="2731"/>
                  <a:pt x="6010" y="2705"/>
                  <a:pt x="6013" y="2678"/>
                </a:cubicBezTo>
                <a:cubicBezTo>
                  <a:pt x="6013" y="2531"/>
                  <a:pt x="6018" y="2387"/>
                  <a:pt x="6030" y="2245"/>
                </a:cubicBezTo>
                <a:lnTo>
                  <a:pt x="6032" y="2213"/>
                </a:lnTo>
                <a:cubicBezTo>
                  <a:pt x="6032" y="2213"/>
                  <a:pt x="6032" y="2213"/>
                  <a:pt x="6033" y="2213"/>
                </a:cubicBezTo>
                <a:cubicBezTo>
                  <a:pt x="6095" y="1348"/>
                  <a:pt x="6306" y="575"/>
                  <a:pt x="6618" y="0"/>
                </a:cubicBezTo>
                <a:close/>
                <a:moveTo>
                  <a:pt x="4080" y="0"/>
                </a:moveTo>
                <a:lnTo>
                  <a:pt x="4397" y="0"/>
                </a:lnTo>
                <a:cubicBezTo>
                  <a:pt x="4581" y="1069"/>
                  <a:pt x="5045" y="1889"/>
                  <a:pt x="5622" y="2135"/>
                </a:cubicBezTo>
                <a:cubicBezTo>
                  <a:pt x="5533" y="1232"/>
                  <a:pt x="5251" y="463"/>
                  <a:pt x="4859" y="0"/>
                </a:cubicBezTo>
                <a:lnTo>
                  <a:pt x="5353" y="0"/>
                </a:lnTo>
                <a:cubicBezTo>
                  <a:pt x="5664" y="575"/>
                  <a:pt x="5876" y="1348"/>
                  <a:pt x="5938" y="2213"/>
                </a:cubicBezTo>
                <a:cubicBezTo>
                  <a:pt x="5938" y="2213"/>
                  <a:pt x="5938" y="2213"/>
                  <a:pt x="5939" y="2213"/>
                </a:cubicBezTo>
                <a:lnTo>
                  <a:pt x="5940" y="2245"/>
                </a:lnTo>
                <a:cubicBezTo>
                  <a:pt x="5952" y="2387"/>
                  <a:pt x="5958" y="2531"/>
                  <a:pt x="5958" y="2678"/>
                </a:cubicBezTo>
                <a:cubicBezTo>
                  <a:pt x="5961" y="2705"/>
                  <a:pt x="5961" y="2731"/>
                  <a:pt x="5961" y="2758"/>
                </a:cubicBezTo>
                <a:cubicBezTo>
                  <a:pt x="5961" y="2776"/>
                  <a:pt x="5961" y="2794"/>
                  <a:pt x="5960" y="2811"/>
                </a:cubicBezTo>
                <a:lnTo>
                  <a:pt x="5958" y="2811"/>
                </a:lnTo>
                <a:lnTo>
                  <a:pt x="5958" y="2813"/>
                </a:lnTo>
                <a:lnTo>
                  <a:pt x="5918" y="2806"/>
                </a:lnTo>
                <a:cubicBezTo>
                  <a:pt x="5841" y="2803"/>
                  <a:pt x="5766" y="2789"/>
                  <a:pt x="5692" y="2763"/>
                </a:cubicBezTo>
                <a:cubicBezTo>
                  <a:pt x="5679" y="2765"/>
                  <a:pt x="5667" y="2761"/>
                  <a:pt x="5654" y="2756"/>
                </a:cubicBezTo>
                <a:lnTo>
                  <a:pt x="5654" y="2751"/>
                </a:lnTo>
                <a:cubicBezTo>
                  <a:pt x="4893" y="2501"/>
                  <a:pt x="4280" y="1417"/>
                  <a:pt x="4080" y="0"/>
                </a:cubicBezTo>
                <a:close/>
                <a:moveTo>
                  <a:pt x="2619" y="0"/>
                </a:moveTo>
                <a:lnTo>
                  <a:pt x="3112" y="0"/>
                </a:lnTo>
                <a:cubicBezTo>
                  <a:pt x="2721" y="463"/>
                  <a:pt x="2439" y="1232"/>
                  <a:pt x="2349" y="2135"/>
                </a:cubicBezTo>
                <a:cubicBezTo>
                  <a:pt x="2926" y="1889"/>
                  <a:pt x="3390" y="1069"/>
                  <a:pt x="3575" y="0"/>
                </a:cubicBezTo>
                <a:lnTo>
                  <a:pt x="3891" y="0"/>
                </a:lnTo>
                <a:cubicBezTo>
                  <a:pt x="3691" y="1417"/>
                  <a:pt x="3078" y="2501"/>
                  <a:pt x="2317" y="2751"/>
                </a:cubicBezTo>
                <a:lnTo>
                  <a:pt x="2317" y="2756"/>
                </a:lnTo>
                <a:cubicBezTo>
                  <a:pt x="2305" y="2761"/>
                  <a:pt x="2292" y="2765"/>
                  <a:pt x="2279" y="2763"/>
                </a:cubicBezTo>
                <a:cubicBezTo>
                  <a:pt x="2205" y="2789"/>
                  <a:pt x="2130" y="2803"/>
                  <a:pt x="2053" y="2806"/>
                </a:cubicBezTo>
                <a:lnTo>
                  <a:pt x="2013" y="2813"/>
                </a:lnTo>
                <a:lnTo>
                  <a:pt x="2013" y="2811"/>
                </a:lnTo>
                <a:lnTo>
                  <a:pt x="2012" y="2811"/>
                </a:lnTo>
                <a:cubicBezTo>
                  <a:pt x="2010" y="2794"/>
                  <a:pt x="2010" y="2776"/>
                  <a:pt x="2010" y="2758"/>
                </a:cubicBezTo>
                <a:cubicBezTo>
                  <a:pt x="2010" y="2731"/>
                  <a:pt x="2010" y="2705"/>
                  <a:pt x="2013" y="2678"/>
                </a:cubicBezTo>
                <a:cubicBezTo>
                  <a:pt x="2013" y="2531"/>
                  <a:pt x="2019" y="2387"/>
                  <a:pt x="2031" y="2245"/>
                </a:cubicBezTo>
                <a:lnTo>
                  <a:pt x="2032" y="2213"/>
                </a:lnTo>
                <a:cubicBezTo>
                  <a:pt x="2033" y="2213"/>
                  <a:pt x="2033" y="2213"/>
                  <a:pt x="2034" y="2213"/>
                </a:cubicBezTo>
                <a:cubicBezTo>
                  <a:pt x="2096" y="1348"/>
                  <a:pt x="2307" y="575"/>
                  <a:pt x="2619" y="0"/>
                </a:cubicBezTo>
                <a:close/>
                <a:moveTo>
                  <a:pt x="81" y="0"/>
                </a:moveTo>
                <a:lnTo>
                  <a:pt x="397" y="0"/>
                </a:lnTo>
                <a:cubicBezTo>
                  <a:pt x="581" y="1069"/>
                  <a:pt x="1046" y="1889"/>
                  <a:pt x="1623" y="2135"/>
                </a:cubicBezTo>
                <a:cubicBezTo>
                  <a:pt x="1533" y="1232"/>
                  <a:pt x="1251" y="463"/>
                  <a:pt x="860" y="0"/>
                </a:cubicBezTo>
                <a:lnTo>
                  <a:pt x="1353" y="0"/>
                </a:lnTo>
                <a:cubicBezTo>
                  <a:pt x="1665" y="575"/>
                  <a:pt x="1876" y="1348"/>
                  <a:pt x="1938" y="2213"/>
                </a:cubicBezTo>
                <a:cubicBezTo>
                  <a:pt x="1939" y="2213"/>
                  <a:pt x="1939" y="2213"/>
                  <a:pt x="1940" y="2213"/>
                </a:cubicBezTo>
                <a:lnTo>
                  <a:pt x="1941" y="2245"/>
                </a:lnTo>
                <a:cubicBezTo>
                  <a:pt x="1953" y="2387"/>
                  <a:pt x="1959" y="2531"/>
                  <a:pt x="1959" y="2678"/>
                </a:cubicBezTo>
                <a:cubicBezTo>
                  <a:pt x="1962" y="2705"/>
                  <a:pt x="1962" y="2731"/>
                  <a:pt x="1962" y="2758"/>
                </a:cubicBezTo>
                <a:cubicBezTo>
                  <a:pt x="1962" y="2776"/>
                  <a:pt x="1962" y="2794"/>
                  <a:pt x="1960" y="2811"/>
                </a:cubicBezTo>
                <a:lnTo>
                  <a:pt x="1959" y="2811"/>
                </a:lnTo>
                <a:lnTo>
                  <a:pt x="1959" y="2813"/>
                </a:lnTo>
                <a:lnTo>
                  <a:pt x="1919" y="2806"/>
                </a:lnTo>
                <a:cubicBezTo>
                  <a:pt x="1842" y="2803"/>
                  <a:pt x="1767" y="2789"/>
                  <a:pt x="1693" y="2763"/>
                </a:cubicBezTo>
                <a:cubicBezTo>
                  <a:pt x="1680" y="2765"/>
                  <a:pt x="1667" y="2761"/>
                  <a:pt x="1655" y="2756"/>
                </a:cubicBezTo>
                <a:lnTo>
                  <a:pt x="1655" y="2751"/>
                </a:lnTo>
                <a:cubicBezTo>
                  <a:pt x="894" y="2501"/>
                  <a:pt x="281" y="1417"/>
                  <a:pt x="81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44" name="Title Text"/>
          <p:cNvSpPr txBox="1">
            <a:spLocks noGrp="1"/>
          </p:cNvSpPr>
          <p:nvPr>
            <p:ph type="title"/>
          </p:nvPr>
        </p:nvSpPr>
        <p:spPr>
          <a:xfrm>
            <a:off x="342900" y="4960137"/>
            <a:ext cx="5829300" cy="1463042"/>
          </a:xfrm>
          <a:prstGeom prst="rect">
            <a:avLst/>
          </a:prstGeom>
        </p:spPr>
        <p:txBody>
          <a:bodyPr/>
          <a:lstStyle>
            <a:lvl1pPr algn="r">
              <a:defRPr sz="4400" b="0" spc="200">
                <a:solidFill>
                  <a:srgbClr val="0D0D0D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457950" y="4960137"/>
            <a:ext cx="2400300" cy="146304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600">
                <a:solidFill>
                  <a:srgbClr val="0D0D0D"/>
                </a:solidFill>
              </a:defRPr>
            </a:lvl1pPr>
            <a:lvl2pPr marL="0" indent="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600">
                <a:solidFill>
                  <a:srgbClr val="0D0D0D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600">
                <a:solidFill>
                  <a:srgbClr val="0D0D0D"/>
                </a:solidFill>
              </a:defRPr>
            </a:lvl3pPr>
            <a:lvl4pPr marL="0" indent="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600">
                <a:solidFill>
                  <a:srgbClr val="0D0D0D"/>
                </a:solidFill>
              </a:defRPr>
            </a:lvl4pPr>
            <a:lvl5pPr marL="0" indent="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600">
                <a:solidFill>
                  <a:srgbClr val="0D0D0D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" name="Straight Connector 7"/>
          <p:cNvSpPr/>
          <p:nvPr/>
        </p:nvSpPr>
        <p:spPr>
          <a:xfrm flipV="1">
            <a:off x="6290131" y="5264104"/>
            <a:ext cx="2" cy="914402"/>
          </a:xfrm>
          <a:prstGeom prst="line">
            <a:avLst/>
          </a:prstGeom>
          <a:ln w="19050">
            <a:solidFill>
              <a:srgbClr val="1482AC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68094" y="2286000"/>
            <a:ext cx="3566162" cy="402336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68094" y="2179634"/>
            <a:ext cx="3566162" cy="82296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491990" y="2179634"/>
            <a:ext cx="3566160" cy="82296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le Text"/>
          <p:cNvSpPr txBox="1">
            <a:spLocks noGrp="1"/>
          </p:cNvSpPr>
          <p:nvPr>
            <p:ph type="title"/>
          </p:nvPr>
        </p:nvSpPr>
        <p:spPr>
          <a:xfrm>
            <a:off x="768094" y="471509"/>
            <a:ext cx="3291844" cy="1737362"/>
          </a:xfrm>
          <a:prstGeom prst="rect">
            <a:avLst/>
          </a:prstGeom>
        </p:spPr>
        <p:txBody>
          <a:bodyPr/>
          <a:lstStyle>
            <a:lvl1pPr algn="l">
              <a:defRPr sz="3600" b="0" spc="100">
                <a:solidFill>
                  <a:srgbClr val="0D0D0D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286250" y="822960"/>
            <a:ext cx="4258818" cy="518464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68094" y="2257506"/>
            <a:ext cx="3291844" cy="3762294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6"/>
          <p:cNvSpPr/>
          <p:nvPr/>
        </p:nvSpPr>
        <p:spPr>
          <a:xfrm flipV="1">
            <a:off x="571499" y="826323"/>
            <a:ext cx="1" cy="914401"/>
          </a:xfrm>
          <a:prstGeom prst="line">
            <a:avLst/>
          </a:prstGeom>
          <a:ln w="19050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768094" y="585216"/>
            <a:ext cx="7290057" cy="1499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5103812" y="2438400"/>
            <a:ext cx="3581401" cy="441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28000" y="6492295"/>
            <a:ext cx="244285" cy="2311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>
              <a:defRPr sz="1000">
                <a:solidFill>
                  <a:srgbClr val="0D0D0D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ctr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1" i="0" u="none" strike="noStrike" cap="all" spc="163" baseline="0">
          <a:ln>
            <a:noFill/>
          </a:ln>
          <a:solidFill>
            <a:srgbClr val="081F5D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imes New Roman"/>
          <a:ea typeface="Times New Roman"/>
          <a:cs typeface="Times New Roman"/>
          <a:sym typeface="Times New Roman"/>
        </a:defRPr>
      </a:lvl1pPr>
      <a:lvl2pPr marL="0" marR="0" indent="0" algn="ctr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1" i="0" u="none" strike="noStrike" cap="all" spc="163" baseline="0">
          <a:ln>
            <a:noFill/>
          </a:ln>
          <a:solidFill>
            <a:srgbClr val="081F5D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imes New Roman"/>
          <a:ea typeface="Times New Roman"/>
          <a:cs typeface="Times New Roman"/>
          <a:sym typeface="Times New Roman"/>
        </a:defRPr>
      </a:lvl2pPr>
      <a:lvl3pPr marL="0" marR="0" indent="0" algn="ctr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1" i="0" u="none" strike="noStrike" cap="all" spc="163" baseline="0">
          <a:ln>
            <a:noFill/>
          </a:ln>
          <a:solidFill>
            <a:srgbClr val="081F5D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imes New Roman"/>
          <a:ea typeface="Times New Roman"/>
          <a:cs typeface="Times New Roman"/>
          <a:sym typeface="Times New Roman"/>
        </a:defRPr>
      </a:lvl3pPr>
      <a:lvl4pPr marL="0" marR="0" indent="0" algn="ctr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1" i="0" u="none" strike="noStrike" cap="all" spc="163" baseline="0">
          <a:ln>
            <a:noFill/>
          </a:ln>
          <a:solidFill>
            <a:srgbClr val="081F5D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imes New Roman"/>
          <a:ea typeface="Times New Roman"/>
          <a:cs typeface="Times New Roman"/>
          <a:sym typeface="Times New Roman"/>
        </a:defRPr>
      </a:lvl4pPr>
      <a:lvl5pPr marL="0" marR="0" indent="0" algn="ctr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1" i="0" u="none" strike="noStrike" cap="all" spc="163" baseline="0">
          <a:ln>
            <a:noFill/>
          </a:ln>
          <a:solidFill>
            <a:srgbClr val="081F5D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imes New Roman"/>
          <a:ea typeface="Times New Roman"/>
          <a:cs typeface="Times New Roman"/>
          <a:sym typeface="Times New Roman"/>
        </a:defRPr>
      </a:lvl5pPr>
      <a:lvl6pPr marL="0" marR="0" indent="0" algn="ctr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1" i="0" u="none" strike="noStrike" cap="all" spc="163" baseline="0">
          <a:ln>
            <a:noFill/>
          </a:ln>
          <a:solidFill>
            <a:srgbClr val="081F5D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imes New Roman"/>
          <a:ea typeface="Times New Roman"/>
          <a:cs typeface="Times New Roman"/>
          <a:sym typeface="Times New Roman"/>
        </a:defRPr>
      </a:lvl6pPr>
      <a:lvl7pPr marL="0" marR="0" indent="0" algn="ctr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1" i="0" u="none" strike="noStrike" cap="all" spc="163" baseline="0">
          <a:ln>
            <a:noFill/>
          </a:ln>
          <a:solidFill>
            <a:srgbClr val="081F5D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imes New Roman"/>
          <a:ea typeface="Times New Roman"/>
          <a:cs typeface="Times New Roman"/>
          <a:sym typeface="Times New Roman"/>
        </a:defRPr>
      </a:lvl7pPr>
      <a:lvl8pPr marL="0" marR="0" indent="0" algn="ctr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1" i="0" u="none" strike="noStrike" cap="all" spc="163" baseline="0">
          <a:ln>
            <a:noFill/>
          </a:ln>
          <a:solidFill>
            <a:srgbClr val="081F5D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imes New Roman"/>
          <a:ea typeface="Times New Roman"/>
          <a:cs typeface="Times New Roman"/>
          <a:sym typeface="Times New Roman"/>
        </a:defRPr>
      </a:lvl8pPr>
      <a:lvl9pPr marL="0" marR="0" indent="0" algn="ctr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1" i="0" u="none" strike="noStrike" cap="all" spc="163" baseline="0">
          <a:ln>
            <a:noFill/>
          </a:ln>
          <a:solidFill>
            <a:srgbClr val="081F5D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imes New Roman"/>
          <a:ea typeface="Times New Roman"/>
          <a:cs typeface="Times New Roman"/>
          <a:sym typeface="Times New Roman"/>
        </a:defRPr>
      </a:lvl9pPr>
    </p:titleStyle>
    <p:bodyStyle>
      <a:lvl1pPr marL="91438" marR="0" indent="-91438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Tw Cen MT"/>
        <a:buChar char=" 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1pPr>
      <a:lvl2pPr marL="299465" marR="0" indent="-171448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Tw Cen MT"/>
        <a:buChar char="­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2pPr>
      <a:lvl3pPr marL="539494" marR="0" indent="-228599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Tw Cen MT"/>
        <a:buChar char="­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3pPr>
      <a:lvl4pPr marL="685800" marR="0" indent="-228600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Tw Cen MT"/>
        <a:buChar char="­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4pPr>
      <a:lvl5pPr marL="868680" marR="0" indent="-228600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Tw Cen MT"/>
        <a:buChar char="­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5pPr>
      <a:lvl6pPr marL="1005838" marR="0" indent="-228599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Tw Cen MT"/>
        <a:buChar char="­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6pPr>
      <a:lvl7pPr marL="1152144" marR="0" indent="-228600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Tw Cen MT"/>
        <a:buChar char="­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7pPr>
      <a:lvl8pPr marL="1307591" marR="0" indent="-228600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Tw Cen MT"/>
        <a:buChar char="­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8pPr>
      <a:lvl9pPr marL="1453896" marR="0" indent="-228600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Tw Cen MT"/>
        <a:buChar char="­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9pPr>
    </p:bodyStyle>
    <p:other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w Cen MT Condensed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w Cen MT Condensed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w Cen MT Condensed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w Cen MT Condensed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w Cen MT Condensed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w Cen MT Condensed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w Cen MT Condensed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w Cen MT Condensed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w Cen MT Condense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6023" y="1754326"/>
            <a:ext cx="6231955" cy="4154636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Rectangle 5"/>
          <p:cNvSpPr txBox="1"/>
          <p:nvPr/>
        </p:nvSpPr>
        <p:spPr>
          <a:xfrm>
            <a:off x="228598" y="-2"/>
            <a:ext cx="8686801" cy="1488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lnSpc>
                <a:spcPct val="150000"/>
              </a:lnSpc>
              <a:defRPr sz="36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Association of Official</a:t>
            </a:r>
            <a:br/>
            <a:r>
              <a:t>Seed Analysts</a:t>
            </a:r>
          </a:p>
        </p:txBody>
      </p:sp>
      <p:pic>
        <p:nvPicPr>
          <p:cNvPr id="113" name="Content Placeholder 4" descr="Content Placeholder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05198" y="4662754"/>
            <a:ext cx="2209802" cy="21952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3"/>
          <p:cNvSpPr/>
          <p:nvPr/>
        </p:nvSpPr>
        <p:spPr>
          <a:xfrm rot="16200000">
            <a:off x="4038600" y="1306530"/>
            <a:ext cx="1066800" cy="9144001"/>
          </a:xfrm>
          <a:prstGeom prst="rect">
            <a:avLst/>
          </a:prstGeom>
          <a:solidFill>
            <a:srgbClr val="002060"/>
          </a:solidFill>
          <a:ln w="15875">
            <a:solidFill>
              <a:srgbClr val="147EA6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pic>
        <p:nvPicPr>
          <p:cNvPr id="174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39000" y="5129074"/>
            <a:ext cx="1557291" cy="1602287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Title 1"/>
          <p:cNvSpPr txBox="1">
            <a:spLocks noGrp="1"/>
          </p:cNvSpPr>
          <p:nvPr>
            <p:ph type="title"/>
          </p:nvPr>
        </p:nvSpPr>
        <p:spPr>
          <a:xfrm>
            <a:off x="38100" y="177800"/>
            <a:ext cx="9067800" cy="769509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>
              <a:defRPr sz="3200" spc="110"/>
            </a:lvl1pPr>
          </a:lstStyle>
          <a:p>
            <a:r>
              <a:t>United Seed testing organization</a:t>
            </a:r>
          </a:p>
        </p:txBody>
      </p:sp>
      <p:sp>
        <p:nvSpPr>
          <p:cNvPr id="176" name="Currently focusing on critical elements of the proposed USTO bylaws…"/>
          <p:cNvSpPr txBox="1"/>
          <p:nvPr/>
        </p:nvSpPr>
        <p:spPr>
          <a:xfrm>
            <a:off x="610052" y="2314209"/>
            <a:ext cx="8241206" cy="1461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180472" indent="-180472">
              <a:lnSpc>
                <a:spcPct val="170000"/>
              </a:lnSpc>
              <a:buSzPct val="100000"/>
              <a:buChar char="•"/>
              <a:defRPr sz="2100" b="1">
                <a:solidFill>
                  <a:srgbClr val="08156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Currently focusing on critical elements of the proposed USTO bylaws</a:t>
            </a:r>
          </a:p>
          <a:p>
            <a:pPr marL="180472" indent="-180472">
              <a:lnSpc>
                <a:spcPct val="170000"/>
              </a:lnSpc>
              <a:buSzPct val="100000"/>
              <a:buChar char="•"/>
              <a:defRPr sz="2100" b="1">
                <a:solidFill>
                  <a:srgbClr val="08156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Long range planning is in the works</a:t>
            </a:r>
          </a:p>
          <a:p>
            <a:pPr marL="180472" indent="-180472">
              <a:lnSpc>
                <a:spcPct val="170000"/>
              </a:lnSpc>
              <a:buSzPct val="100000"/>
              <a:buChar char="•"/>
              <a:defRPr sz="2100" b="1">
                <a:solidFill>
                  <a:srgbClr val="08156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We appreciate all the hard work!!</a:t>
            </a:r>
          </a:p>
        </p:txBody>
      </p:sp>
      <p:sp>
        <p:nvSpPr>
          <p:cNvPr id="177" name="USTO - Working Group"/>
          <p:cNvSpPr txBox="1"/>
          <p:nvPr/>
        </p:nvSpPr>
        <p:spPr>
          <a:xfrm>
            <a:off x="508452" y="1487749"/>
            <a:ext cx="4222589" cy="507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000" b="1">
                <a:solidFill>
                  <a:srgbClr val="0918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USTO - Working Group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 1"/>
          <p:cNvSpPr txBox="1">
            <a:spLocks noGrp="1"/>
          </p:cNvSpPr>
          <p:nvPr>
            <p:ph type="title"/>
          </p:nvPr>
        </p:nvSpPr>
        <p:spPr>
          <a:xfrm>
            <a:off x="926972" y="-49784"/>
            <a:ext cx="7290056" cy="11743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t>AOSA Membership</a:t>
            </a:r>
          </a:p>
        </p:txBody>
      </p:sp>
      <p:sp>
        <p:nvSpPr>
          <p:cNvPr id="180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4959094" y="1219199"/>
            <a:ext cx="4128204" cy="40233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defRPr sz="3600" b="1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2018</a:t>
            </a:r>
          </a:p>
          <a:p>
            <a:pPr marL="210552" indent="-210552">
              <a:lnSpc>
                <a:spcPct val="150000"/>
              </a:lnSpc>
              <a:buClrTx/>
              <a:buFontTx/>
              <a:buChar char="•"/>
              <a:defRPr sz="2100" b="1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38 State lab members</a:t>
            </a:r>
          </a:p>
          <a:p>
            <a:pPr marL="210552" indent="-210552">
              <a:lnSpc>
                <a:spcPct val="150000"/>
              </a:lnSpc>
              <a:spcBef>
                <a:spcPts val="400"/>
              </a:spcBef>
              <a:buClrTx/>
              <a:buFontTx/>
              <a:buChar char="•"/>
              <a:defRPr sz="21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5 USDA lab members</a:t>
            </a:r>
          </a:p>
          <a:p>
            <a:pPr marL="210552" indent="-210552">
              <a:lnSpc>
                <a:spcPct val="150000"/>
              </a:lnSpc>
              <a:spcBef>
                <a:spcPts val="400"/>
              </a:spcBef>
              <a:buClrTx/>
              <a:buFontTx/>
              <a:buChar char="•"/>
              <a:defRPr sz="21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1 Canadian or CFIA Lab member</a:t>
            </a:r>
          </a:p>
          <a:p>
            <a:pPr marL="210552" indent="-210552">
              <a:lnSpc>
                <a:spcPct val="150000"/>
              </a:lnSpc>
              <a:spcBef>
                <a:spcPts val="400"/>
              </a:spcBef>
              <a:buClrTx/>
              <a:buFontTx/>
              <a:buChar char="•"/>
              <a:defRPr sz="21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4 Associate lab members</a:t>
            </a:r>
          </a:p>
        </p:txBody>
      </p:sp>
      <p:sp>
        <p:nvSpPr>
          <p:cNvPr id="181" name="Rectangle 3"/>
          <p:cNvSpPr/>
          <p:nvPr/>
        </p:nvSpPr>
        <p:spPr>
          <a:xfrm rot="16200000">
            <a:off x="4038600" y="1306530"/>
            <a:ext cx="1066800" cy="9144001"/>
          </a:xfrm>
          <a:prstGeom prst="rect">
            <a:avLst/>
          </a:prstGeom>
          <a:solidFill>
            <a:srgbClr val="002060"/>
          </a:solidFill>
          <a:ln w="15875">
            <a:solidFill>
              <a:srgbClr val="147EA6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pic>
        <p:nvPicPr>
          <p:cNvPr id="182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67060" y="4849278"/>
            <a:ext cx="1829231" cy="1882083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Content Placeholder 2"/>
          <p:cNvSpPr txBox="1"/>
          <p:nvPr/>
        </p:nvSpPr>
        <p:spPr>
          <a:xfrm>
            <a:off x="361695" y="1219200"/>
            <a:ext cx="4128203" cy="4023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pPr marL="91438" indent="-91438" defTabSz="914400">
              <a:lnSpc>
                <a:spcPct val="15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Tw Cen MT"/>
              <a:buChar char=" "/>
              <a:defRPr sz="3600" b="1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2019</a:t>
            </a:r>
          </a:p>
          <a:p>
            <a:pPr marL="210552" indent="-210552" defTabSz="914400">
              <a:lnSpc>
                <a:spcPct val="150000"/>
              </a:lnSpc>
              <a:spcBef>
                <a:spcPts val="1200"/>
              </a:spcBef>
              <a:buSzPct val="100000"/>
              <a:buChar char="•"/>
              <a:defRPr sz="2100" b="1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38 State lab members</a:t>
            </a:r>
          </a:p>
          <a:p>
            <a:pPr marL="210552" indent="-210552" defTabSz="914400">
              <a:lnSpc>
                <a:spcPct val="150000"/>
              </a:lnSpc>
              <a:spcBef>
                <a:spcPts val="400"/>
              </a:spcBef>
              <a:buSzPct val="100000"/>
              <a:buChar char="•"/>
              <a:defRPr sz="21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4 USDA lab members</a:t>
            </a:r>
          </a:p>
          <a:p>
            <a:pPr marL="210552" indent="-210552" defTabSz="914400">
              <a:lnSpc>
                <a:spcPct val="150000"/>
              </a:lnSpc>
              <a:spcBef>
                <a:spcPts val="400"/>
              </a:spcBef>
              <a:buSzPct val="100000"/>
              <a:buChar char="•"/>
              <a:defRPr sz="21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1 Canadian or CFIA Lab member</a:t>
            </a:r>
          </a:p>
          <a:p>
            <a:pPr marL="210552" indent="-210552" defTabSz="914400">
              <a:lnSpc>
                <a:spcPct val="150000"/>
              </a:lnSpc>
              <a:spcBef>
                <a:spcPts val="400"/>
              </a:spcBef>
              <a:buSzPct val="100000"/>
              <a:buChar char="•"/>
              <a:defRPr sz="21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5 Associate lab members</a:t>
            </a:r>
          </a:p>
        </p:txBody>
      </p:sp>
      <p:sp>
        <p:nvSpPr>
          <p:cNvPr id="184" name="VS"/>
          <p:cNvSpPr txBox="1"/>
          <p:nvPr/>
        </p:nvSpPr>
        <p:spPr>
          <a:xfrm>
            <a:off x="3967406" y="1338580"/>
            <a:ext cx="396363" cy="348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VS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3" build="p" animBg="1" advAuto="0"/>
      <p:bldP spid="183" grpId="1" build="p" animBg="1" advAuto="0"/>
      <p:bldP spid="184" grpId="2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itle 1"/>
          <p:cNvSpPr txBox="1">
            <a:spLocks noGrp="1"/>
          </p:cNvSpPr>
          <p:nvPr>
            <p:ph type="title"/>
          </p:nvPr>
        </p:nvSpPr>
        <p:spPr>
          <a:xfrm>
            <a:off x="842663" y="-237043"/>
            <a:ext cx="7290057" cy="1499618"/>
          </a:xfrm>
          <a:prstGeom prst="rect">
            <a:avLst/>
          </a:prstGeom>
        </p:spPr>
        <p:txBody>
          <a:bodyPr/>
          <a:lstStyle>
            <a:lvl1pPr>
              <a:defRPr sz="5000" spc="151">
                <a:solidFill>
                  <a:srgbClr val="002060"/>
                </a:solidFill>
              </a:defRPr>
            </a:lvl1pPr>
          </a:lstStyle>
          <a:p>
            <a:r>
              <a:t>AOSA Publications</a:t>
            </a:r>
          </a:p>
        </p:txBody>
      </p:sp>
      <p:sp>
        <p:nvSpPr>
          <p:cNvPr id="187" name="Rectangle 3"/>
          <p:cNvSpPr/>
          <p:nvPr/>
        </p:nvSpPr>
        <p:spPr>
          <a:xfrm rot="16200000">
            <a:off x="4038600" y="1306530"/>
            <a:ext cx="1066800" cy="9144001"/>
          </a:xfrm>
          <a:prstGeom prst="rect">
            <a:avLst/>
          </a:prstGeom>
          <a:solidFill>
            <a:srgbClr val="002060"/>
          </a:solidFill>
          <a:ln w="15875">
            <a:solidFill>
              <a:srgbClr val="147EA6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pic>
        <p:nvPicPr>
          <p:cNvPr id="188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00908" y="4781213"/>
            <a:ext cx="1895384" cy="1950148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TextBox 2"/>
          <p:cNvSpPr txBox="1"/>
          <p:nvPr/>
        </p:nvSpPr>
        <p:spPr>
          <a:xfrm>
            <a:off x="114863" y="1433871"/>
            <a:ext cx="4241390" cy="1323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000" b="1">
                <a:solidFill>
                  <a:srgbClr val="1D629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Processed over 120 publication orders</a:t>
            </a:r>
          </a:p>
          <a:p>
            <a:pPr>
              <a:defRPr sz="2000" b="1">
                <a:solidFill>
                  <a:srgbClr val="1D629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to</a:t>
            </a:r>
            <a:r>
              <a:rPr dirty="0"/>
              <a:t> 8 different countries</a:t>
            </a:r>
            <a:r>
              <a:rPr lang="en-US" dirty="0"/>
              <a:t> (Australia, Canada, South Korea, Philippines, Germany, China, Uruguay &amp; USA)</a:t>
            </a:r>
            <a:endParaRPr dirty="0"/>
          </a:p>
        </p:txBody>
      </p:sp>
      <p:sp>
        <p:nvSpPr>
          <p:cNvPr id="190" name="TextBox 7"/>
          <p:cNvSpPr txBox="1"/>
          <p:nvPr/>
        </p:nvSpPr>
        <p:spPr>
          <a:xfrm>
            <a:off x="114863" y="2702761"/>
            <a:ext cx="2536474" cy="348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Verdana"/>
              <a:buChar char="➢"/>
              <a:defRPr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2018 AOSA Rules: 55 </a:t>
            </a:r>
          </a:p>
        </p:txBody>
      </p:sp>
      <p:sp>
        <p:nvSpPr>
          <p:cNvPr id="191" name="TextBox 10"/>
          <p:cNvSpPr txBox="1"/>
          <p:nvPr/>
        </p:nvSpPr>
        <p:spPr>
          <a:xfrm>
            <a:off x="114863" y="3086741"/>
            <a:ext cx="3878829" cy="348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Verdana"/>
              <a:buChar char="➢"/>
              <a:defRPr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Seed Moisture Testing Handbook: 9</a:t>
            </a:r>
          </a:p>
        </p:txBody>
      </p:sp>
      <p:sp>
        <p:nvSpPr>
          <p:cNvPr id="192" name="TextBox 11"/>
          <p:cNvSpPr txBox="1"/>
          <p:nvPr/>
        </p:nvSpPr>
        <p:spPr>
          <a:xfrm>
            <a:off x="114863" y="3451343"/>
            <a:ext cx="3779375" cy="348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Verdana"/>
              <a:buChar char="➢"/>
              <a:defRPr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Tetrazolium Testing Handbook: 12</a:t>
            </a:r>
          </a:p>
        </p:txBody>
      </p:sp>
      <p:sp>
        <p:nvSpPr>
          <p:cNvPr id="193" name="TextBox 12"/>
          <p:cNvSpPr txBox="1"/>
          <p:nvPr/>
        </p:nvSpPr>
        <p:spPr>
          <a:xfrm>
            <a:off x="114863" y="3834568"/>
            <a:ext cx="3536153" cy="348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Verdana"/>
              <a:buChar char="➢"/>
              <a:defRPr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Seed Vigor Testing Handbook: 9</a:t>
            </a:r>
          </a:p>
        </p:txBody>
      </p:sp>
      <p:sp>
        <p:nvSpPr>
          <p:cNvPr id="194" name="TextBox 13"/>
          <p:cNvSpPr txBox="1"/>
          <p:nvPr/>
        </p:nvSpPr>
        <p:spPr>
          <a:xfrm>
            <a:off x="114863" y="4207409"/>
            <a:ext cx="4155315" cy="348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Verdana"/>
              <a:buChar char="➢"/>
              <a:defRPr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Additional Print/Network Licenses: 39</a:t>
            </a:r>
          </a:p>
        </p:txBody>
      </p:sp>
      <p:sp>
        <p:nvSpPr>
          <p:cNvPr id="195" name="2019"/>
          <p:cNvSpPr txBox="1"/>
          <p:nvPr/>
        </p:nvSpPr>
        <p:spPr>
          <a:xfrm>
            <a:off x="1613797" y="883178"/>
            <a:ext cx="1157445" cy="531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100" b="1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2019</a:t>
            </a:r>
          </a:p>
        </p:txBody>
      </p:sp>
      <p:sp>
        <p:nvSpPr>
          <p:cNvPr id="196" name="TextBox 2"/>
          <p:cNvSpPr txBox="1"/>
          <p:nvPr/>
        </p:nvSpPr>
        <p:spPr>
          <a:xfrm>
            <a:off x="4670023" y="1853351"/>
            <a:ext cx="4155316" cy="664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000" b="1">
                <a:solidFill>
                  <a:srgbClr val="1D629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Processed over 70 publication orders</a:t>
            </a:r>
          </a:p>
        </p:txBody>
      </p:sp>
      <p:sp>
        <p:nvSpPr>
          <p:cNvPr id="197" name="TextBox 7"/>
          <p:cNvSpPr txBox="1"/>
          <p:nvPr/>
        </p:nvSpPr>
        <p:spPr>
          <a:xfrm>
            <a:off x="4692354" y="2717624"/>
            <a:ext cx="2647649" cy="348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Verdana"/>
              <a:buChar char="➢"/>
              <a:defRPr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2017 AOSA Rules: 43 </a:t>
            </a:r>
          </a:p>
        </p:txBody>
      </p:sp>
      <p:sp>
        <p:nvSpPr>
          <p:cNvPr id="198" name="TextBox 10"/>
          <p:cNvSpPr txBox="1"/>
          <p:nvPr/>
        </p:nvSpPr>
        <p:spPr>
          <a:xfrm>
            <a:off x="4698704" y="3108975"/>
            <a:ext cx="4097954" cy="348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Verdana"/>
              <a:buChar char="➢"/>
              <a:defRPr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Seed Moisture Testing Handbook: 21</a:t>
            </a:r>
          </a:p>
        </p:txBody>
      </p:sp>
      <p:sp>
        <p:nvSpPr>
          <p:cNvPr id="199" name="TextBox 11"/>
          <p:cNvSpPr txBox="1"/>
          <p:nvPr/>
        </p:nvSpPr>
        <p:spPr>
          <a:xfrm>
            <a:off x="4689229" y="3473577"/>
            <a:ext cx="3779375" cy="348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Verdana"/>
              <a:buChar char="➢"/>
              <a:defRPr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Tetrazolium Testing Handbook: 7</a:t>
            </a:r>
          </a:p>
        </p:txBody>
      </p:sp>
      <p:sp>
        <p:nvSpPr>
          <p:cNvPr id="200" name="TextBox 12"/>
          <p:cNvSpPr txBox="1"/>
          <p:nvPr/>
        </p:nvSpPr>
        <p:spPr>
          <a:xfrm>
            <a:off x="4711621" y="3858047"/>
            <a:ext cx="3635372" cy="348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Verdana"/>
              <a:buChar char="➢"/>
              <a:defRPr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Seed Vigor Testing Handbook: 7</a:t>
            </a:r>
          </a:p>
        </p:txBody>
      </p:sp>
      <p:sp>
        <p:nvSpPr>
          <p:cNvPr id="201" name="TextBox 13"/>
          <p:cNvSpPr txBox="1"/>
          <p:nvPr/>
        </p:nvSpPr>
        <p:spPr>
          <a:xfrm>
            <a:off x="4722436" y="4223809"/>
            <a:ext cx="4155315" cy="348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Verdana"/>
              <a:buChar char="➢"/>
              <a:defRPr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Additional Print/Network Licenses: 86</a:t>
            </a:r>
          </a:p>
        </p:txBody>
      </p:sp>
      <p:sp>
        <p:nvSpPr>
          <p:cNvPr id="202" name="2018"/>
          <p:cNvSpPr txBox="1"/>
          <p:nvPr/>
        </p:nvSpPr>
        <p:spPr>
          <a:xfrm>
            <a:off x="5818772" y="880560"/>
            <a:ext cx="1157445" cy="531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100" b="1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2018</a:t>
            </a:r>
          </a:p>
        </p:txBody>
      </p:sp>
      <p:sp>
        <p:nvSpPr>
          <p:cNvPr id="203" name="VS"/>
          <p:cNvSpPr txBox="1"/>
          <p:nvPr/>
        </p:nvSpPr>
        <p:spPr>
          <a:xfrm>
            <a:off x="4158071" y="974921"/>
            <a:ext cx="396363" cy="348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VS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2" animBg="1" advAuto="0"/>
      <p:bldP spid="190" grpId="3" animBg="1" advAuto="0"/>
      <p:bldP spid="191" grpId="4" animBg="1" advAuto="0"/>
      <p:bldP spid="192" grpId="5" animBg="1" advAuto="0"/>
      <p:bldP spid="193" grpId="6" animBg="1" advAuto="0"/>
      <p:bldP spid="194" grpId="7" animBg="1" advAuto="0"/>
      <p:bldP spid="195" grpId="1" animBg="1" advAuto="0"/>
      <p:bldP spid="196" grpId="10" animBg="1" advAuto="0"/>
      <p:bldP spid="197" grpId="11" animBg="1" advAuto="0"/>
      <p:bldP spid="198" grpId="12" animBg="1" advAuto="0"/>
      <p:bldP spid="199" grpId="13" animBg="1" advAuto="0"/>
      <p:bldP spid="200" grpId="14" animBg="1" advAuto="0"/>
      <p:bldP spid="201" grpId="15" animBg="1" advAuto="0"/>
      <p:bldP spid="202" grpId="9" animBg="1" advAuto="0"/>
      <p:bldP spid="203" grpId="8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itle 1"/>
          <p:cNvSpPr txBox="1">
            <a:spLocks noGrp="1"/>
          </p:cNvSpPr>
          <p:nvPr>
            <p:ph type="title"/>
          </p:nvPr>
        </p:nvSpPr>
        <p:spPr>
          <a:xfrm>
            <a:off x="457200" y="76198"/>
            <a:ext cx="8229600" cy="774547"/>
          </a:xfrm>
          <a:prstGeom prst="rect">
            <a:avLst/>
          </a:prstGeom>
        </p:spPr>
        <p:txBody>
          <a:bodyPr/>
          <a:lstStyle>
            <a:lvl1pPr defTabSz="822959">
              <a:defRPr sz="4860" spc="147">
                <a:effectLst>
                  <a:outerShdw blurRad="34289" dist="34289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t>2019 and Beyond</a:t>
            </a:r>
          </a:p>
        </p:txBody>
      </p:sp>
      <p:sp>
        <p:nvSpPr>
          <p:cNvPr id="206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852785" y="890501"/>
            <a:ext cx="7438430" cy="434760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defTabSz="640810">
              <a:lnSpc>
                <a:spcPct val="72000"/>
              </a:lnSpc>
              <a:spcBef>
                <a:spcPts val="800"/>
              </a:spcBef>
              <a:buSzTx/>
              <a:buNone/>
              <a:defRPr sz="1971" b="1">
                <a:solidFill>
                  <a:srgbClr val="1482A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AOSA will participate in the following upcoming events/meetings:</a:t>
            </a:r>
          </a:p>
          <a:p>
            <a:pPr marL="0" lvl="1" indent="89713" defTabSz="640810">
              <a:lnSpc>
                <a:spcPct val="88000"/>
              </a:lnSpc>
              <a:spcBef>
                <a:spcPts val="200"/>
              </a:spcBef>
              <a:buSzTx/>
              <a:buNone/>
              <a:defRPr sz="1752" b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185834" lvl="1" indent="-96121" defTabSz="640810">
              <a:lnSpc>
                <a:spcPct val="88000"/>
              </a:lnSpc>
              <a:spcBef>
                <a:spcPts val="200"/>
              </a:spcBef>
              <a:buClrTx/>
              <a:buFont typeface="Verdana"/>
              <a:buChar char="➢"/>
              <a:defRPr sz="1825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Association of Seed Certifying Agencies (AOSCA), 100th Anniversary</a:t>
            </a:r>
          </a:p>
          <a:p>
            <a:pPr marL="416527" lvl="3" indent="-96121" defTabSz="640810">
              <a:lnSpc>
                <a:spcPct val="88000"/>
              </a:lnSpc>
              <a:spcBef>
                <a:spcPts val="200"/>
              </a:spcBef>
              <a:buClrTx/>
              <a:buFont typeface="Verdana"/>
              <a:buChar char="➢"/>
              <a:defRPr sz="1825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June 23-26, 2019 in Chicago, Illinois</a:t>
            </a:r>
          </a:p>
          <a:p>
            <a:pPr marL="0" lvl="3" indent="320405" defTabSz="640810">
              <a:lnSpc>
                <a:spcPct val="88000"/>
              </a:lnSpc>
              <a:spcBef>
                <a:spcPts val="200"/>
              </a:spcBef>
              <a:buSzTx/>
              <a:buNone/>
              <a:defRPr sz="1825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185834" lvl="1" indent="-96121" defTabSz="640810">
              <a:lnSpc>
                <a:spcPct val="88000"/>
              </a:lnSpc>
              <a:spcBef>
                <a:spcPts val="200"/>
              </a:spcBef>
              <a:buClrTx/>
              <a:buFont typeface="Verdana"/>
              <a:buChar char="➢"/>
              <a:defRPr sz="1825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Association of American Seed Control Officials (AASCO)</a:t>
            </a:r>
          </a:p>
          <a:p>
            <a:pPr marL="416527" lvl="3" indent="-96121" defTabSz="640810">
              <a:lnSpc>
                <a:spcPct val="88000"/>
              </a:lnSpc>
              <a:spcBef>
                <a:spcPts val="200"/>
              </a:spcBef>
              <a:buClrTx/>
              <a:buFont typeface="Verdana"/>
              <a:buChar char="➢"/>
              <a:defRPr sz="1825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May 31 - June 4, 2019 in Chicago, Illinois</a:t>
            </a:r>
          </a:p>
          <a:p>
            <a:pPr marL="0" lvl="3" indent="320405" defTabSz="640810">
              <a:lnSpc>
                <a:spcPct val="88000"/>
              </a:lnSpc>
              <a:spcBef>
                <a:spcPts val="200"/>
              </a:spcBef>
              <a:buSzTx/>
              <a:buNone/>
              <a:defRPr sz="1825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185834" lvl="1" indent="-96121" defTabSz="640810">
              <a:lnSpc>
                <a:spcPct val="88000"/>
              </a:lnSpc>
              <a:spcBef>
                <a:spcPts val="200"/>
              </a:spcBef>
              <a:buClrTx/>
              <a:buFont typeface="Verdana"/>
              <a:buChar char="➢"/>
              <a:defRPr sz="1825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International Seed Testing Association (ISTA)</a:t>
            </a:r>
          </a:p>
          <a:p>
            <a:pPr marL="416527" lvl="3" indent="-96121" defTabSz="640810">
              <a:lnSpc>
                <a:spcPct val="88000"/>
              </a:lnSpc>
              <a:spcBef>
                <a:spcPts val="200"/>
              </a:spcBef>
              <a:buClrTx/>
              <a:buFont typeface="Verdana"/>
              <a:buChar char="➢"/>
              <a:defRPr sz="1825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June 26 - July 3, 2019 in Hyderabad, India</a:t>
            </a:r>
          </a:p>
          <a:p>
            <a:pPr marL="0" lvl="3" indent="320405" defTabSz="640810">
              <a:lnSpc>
                <a:spcPct val="88000"/>
              </a:lnSpc>
              <a:spcBef>
                <a:spcPts val="200"/>
              </a:spcBef>
              <a:buSzTx/>
              <a:buNone/>
              <a:defRPr sz="1825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185834" lvl="1" indent="-96121" defTabSz="640810">
              <a:lnSpc>
                <a:spcPct val="88000"/>
              </a:lnSpc>
              <a:spcBef>
                <a:spcPts val="200"/>
              </a:spcBef>
              <a:buClrTx/>
              <a:buFont typeface="Verdana"/>
              <a:buChar char="➢"/>
              <a:defRPr sz="1825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American Seed Trade Association (ASTA)</a:t>
            </a:r>
          </a:p>
          <a:p>
            <a:pPr marL="416527" lvl="3" indent="-96121" defTabSz="640810">
              <a:lnSpc>
                <a:spcPct val="88000"/>
              </a:lnSpc>
              <a:spcBef>
                <a:spcPts val="200"/>
              </a:spcBef>
              <a:buClrTx/>
              <a:buFont typeface="Verdana"/>
              <a:buChar char="➢"/>
              <a:defRPr sz="1825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Dec 9-12, 2019 Chicago, Illinois</a:t>
            </a:r>
          </a:p>
          <a:p>
            <a:pPr marL="0" lvl="1" indent="89713" defTabSz="640810">
              <a:lnSpc>
                <a:spcPct val="88000"/>
              </a:lnSpc>
              <a:spcBef>
                <a:spcPts val="200"/>
              </a:spcBef>
              <a:buSzTx/>
              <a:buNone/>
              <a:defRPr sz="1825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185834" lvl="1" indent="-96121" defTabSz="640810">
              <a:lnSpc>
                <a:spcPct val="88000"/>
              </a:lnSpc>
              <a:spcBef>
                <a:spcPts val="200"/>
              </a:spcBef>
              <a:buClrTx/>
              <a:buFont typeface="Verdana"/>
              <a:buChar char="➢"/>
              <a:defRPr sz="1825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Western Seed Association Conference</a:t>
            </a:r>
          </a:p>
          <a:p>
            <a:pPr marL="446103" lvl="3" indent="-125697" defTabSz="640810">
              <a:lnSpc>
                <a:spcPct val="88000"/>
              </a:lnSpc>
              <a:spcBef>
                <a:spcPts val="200"/>
              </a:spcBef>
              <a:buClrTx/>
              <a:buFont typeface="Verdana"/>
              <a:buChar char="➢"/>
              <a:defRPr sz="1825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Nov 2-4, 2019 in Kansas City, Missouri</a:t>
            </a:r>
          </a:p>
        </p:txBody>
      </p:sp>
      <p:sp>
        <p:nvSpPr>
          <p:cNvPr id="207" name="Rectangle 3"/>
          <p:cNvSpPr/>
          <p:nvPr/>
        </p:nvSpPr>
        <p:spPr>
          <a:xfrm rot="16200000">
            <a:off x="4038600" y="1471630"/>
            <a:ext cx="1066800" cy="9144001"/>
          </a:xfrm>
          <a:prstGeom prst="rect">
            <a:avLst/>
          </a:prstGeom>
          <a:solidFill>
            <a:srgbClr val="002060"/>
          </a:solidFill>
          <a:ln w="15875">
            <a:solidFill>
              <a:srgbClr val="147EA6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pic>
        <p:nvPicPr>
          <p:cNvPr id="208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82475" y="4865137"/>
            <a:ext cx="1813818" cy="18662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itle 1"/>
          <p:cNvSpPr txBox="1">
            <a:spLocks noGrp="1"/>
          </p:cNvSpPr>
          <p:nvPr>
            <p:ph type="title"/>
          </p:nvPr>
        </p:nvSpPr>
        <p:spPr>
          <a:xfrm>
            <a:off x="213518" y="308594"/>
            <a:ext cx="8473282" cy="1181847"/>
          </a:xfrm>
          <a:prstGeom prst="rect">
            <a:avLst/>
          </a:prstGeom>
        </p:spPr>
        <p:txBody>
          <a:bodyPr/>
          <a:lstStyle/>
          <a:p>
            <a:pPr defTabSz="623254">
              <a:lnSpc>
                <a:spcPct val="100000"/>
              </a:lnSpc>
              <a:defRPr sz="3839" spc="0">
                <a:effectLst>
                  <a:outerShdw blurRad="24384" dist="25967" dir="2700000" rotWithShape="0">
                    <a:srgbClr val="000000">
                      <a:alpha val="43137"/>
                    </a:srgbClr>
                  </a:outerShdw>
                </a:effectLst>
              </a:defRPr>
            </a:pPr>
            <a:r>
              <a:t>Sneak Peak… </a:t>
            </a:r>
            <a:endParaRPr spc="100"/>
          </a:p>
          <a:p>
            <a:pPr defTabSz="623254">
              <a:defRPr sz="3839" spc="0">
                <a:effectLst>
                  <a:outerShdw blurRad="24384" dist="25967" dir="2700000" rotWithShape="0">
                    <a:srgbClr val="000000">
                      <a:alpha val="43137"/>
                    </a:srgbClr>
                  </a:outerShdw>
                </a:effectLst>
              </a:defRPr>
            </a:pPr>
            <a:r>
              <a:t>Future Annual Meetings </a:t>
            </a:r>
          </a:p>
        </p:txBody>
      </p:sp>
      <p:sp>
        <p:nvSpPr>
          <p:cNvPr id="211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04674" y="1020647"/>
            <a:ext cx="8334652" cy="4816706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 sz="2400" b="1">
                <a:solidFill>
                  <a:srgbClr val="1482A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0" lvl="1" indent="128015">
              <a:lnSpc>
                <a:spcPct val="110000"/>
              </a:lnSpc>
              <a:spcBef>
                <a:spcPts val="400"/>
              </a:spcBef>
              <a:buSzTx/>
              <a:buNone/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265174" lvl="1" indent="-137160">
              <a:lnSpc>
                <a:spcPct val="110000"/>
              </a:lnSpc>
              <a:spcBef>
                <a:spcPts val="400"/>
              </a:spcBef>
              <a:buClr>
                <a:srgbClr val="134163"/>
              </a:buClr>
              <a:buFont typeface="Verdana"/>
              <a:buChar char="´"/>
              <a:defRPr sz="2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2020 Indianapolis, Indiana</a:t>
            </a:r>
          </a:p>
          <a:p>
            <a:pPr marL="0" lvl="4" indent="914400">
              <a:lnSpc>
                <a:spcPct val="110000"/>
              </a:lnSpc>
              <a:spcBef>
                <a:spcPts val="400"/>
              </a:spcBef>
              <a:buClrTx/>
              <a:buSzTx/>
              <a:buFontTx/>
              <a:buNone/>
              <a:defRPr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June 13th-17th, in conjunction with </a:t>
            </a:r>
          </a:p>
          <a:p>
            <a:pPr marL="0" lvl="4" indent="914400">
              <a:lnSpc>
                <a:spcPct val="110000"/>
              </a:lnSpc>
              <a:spcBef>
                <a:spcPts val="400"/>
              </a:spcBef>
              <a:buClrTx/>
              <a:buSzTx/>
              <a:buFontTx/>
              <a:buNone/>
              <a:defRPr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American Seed Trade Association (ASTA)</a:t>
            </a:r>
          </a:p>
          <a:p>
            <a:pPr marL="0" lvl="3" indent="457200">
              <a:lnSpc>
                <a:spcPct val="110000"/>
              </a:lnSpc>
              <a:spcBef>
                <a:spcPts val="400"/>
              </a:spcBef>
              <a:buSzTx/>
              <a:buNone/>
              <a:defRPr sz="2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265174" lvl="1" indent="-137160">
              <a:lnSpc>
                <a:spcPct val="110000"/>
              </a:lnSpc>
              <a:spcBef>
                <a:spcPts val="400"/>
              </a:spcBef>
              <a:buClrTx/>
              <a:buFont typeface="Verdana"/>
              <a:buChar char="´"/>
              <a:defRPr sz="2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2021 Saskatoon, Saskatchewan, Canada</a:t>
            </a:r>
          </a:p>
          <a:p>
            <a:pPr marL="0" lvl="1" indent="128015">
              <a:lnSpc>
                <a:spcPct val="110000"/>
              </a:lnSpc>
              <a:spcBef>
                <a:spcPts val="400"/>
              </a:spcBef>
              <a:buSzTx/>
              <a:buNone/>
              <a:defRPr sz="2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265174" lvl="1" indent="-137160">
              <a:lnSpc>
                <a:spcPct val="110000"/>
              </a:lnSpc>
              <a:spcBef>
                <a:spcPts val="400"/>
              </a:spcBef>
              <a:buClrTx/>
              <a:buFont typeface="Verdana"/>
              <a:buChar char="´"/>
              <a:defRPr sz="2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2022 Mid-West Region (100</a:t>
            </a:r>
            <a:r>
              <a:rPr baseline="30500"/>
              <a:t>th</a:t>
            </a:r>
            <a:r>
              <a:t> Anniversary for SCST) </a:t>
            </a:r>
          </a:p>
          <a:p>
            <a:pPr marL="0" indent="0" algn="just">
              <a:lnSpc>
                <a:spcPct val="110000"/>
              </a:lnSpc>
              <a:spcBef>
                <a:spcPts val="200"/>
              </a:spcBef>
              <a:buSzTx/>
              <a:buNone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</a:t>
            </a:r>
          </a:p>
        </p:txBody>
      </p:sp>
      <p:sp>
        <p:nvSpPr>
          <p:cNvPr id="212" name="Rectangle 3"/>
          <p:cNvSpPr/>
          <p:nvPr/>
        </p:nvSpPr>
        <p:spPr>
          <a:xfrm rot="16200000">
            <a:off x="4038600" y="1306530"/>
            <a:ext cx="1066800" cy="9144001"/>
          </a:xfrm>
          <a:prstGeom prst="rect">
            <a:avLst/>
          </a:prstGeom>
          <a:solidFill>
            <a:srgbClr val="002060"/>
          </a:solidFill>
          <a:ln w="15875">
            <a:solidFill>
              <a:srgbClr val="147EA6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pic>
        <p:nvPicPr>
          <p:cNvPr id="213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71548" y="4853894"/>
            <a:ext cx="1824744" cy="18774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itle 1"/>
          <p:cNvSpPr txBox="1">
            <a:spLocks noGrp="1"/>
          </p:cNvSpPr>
          <p:nvPr>
            <p:ph type="title"/>
          </p:nvPr>
        </p:nvSpPr>
        <p:spPr>
          <a:xfrm>
            <a:off x="335359" y="42303"/>
            <a:ext cx="8473282" cy="1181847"/>
          </a:xfrm>
          <a:prstGeom prst="rect">
            <a:avLst/>
          </a:prstGeom>
        </p:spPr>
        <p:txBody>
          <a:bodyPr/>
          <a:lstStyle>
            <a:lvl1pPr defTabSz="649223">
              <a:lnSpc>
                <a:spcPct val="100000"/>
              </a:lnSpc>
              <a:defRPr sz="4000" spc="0">
                <a:effectLst>
                  <a:outerShdw blurRad="25400" dist="2705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dirty="0"/>
              <a:t>Job Postings</a:t>
            </a:r>
          </a:p>
        </p:txBody>
      </p:sp>
      <p:sp>
        <p:nvSpPr>
          <p:cNvPr id="216" name="Rectangle 3"/>
          <p:cNvSpPr/>
          <p:nvPr/>
        </p:nvSpPr>
        <p:spPr>
          <a:xfrm rot="16200000">
            <a:off x="4038600" y="1306530"/>
            <a:ext cx="1066800" cy="9144001"/>
          </a:xfrm>
          <a:prstGeom prst="rect">
            <a:avLst/>
          </a:prstGeom>
          <a:solidFill>
            <a:srgbClr val="002060"/>
          </a:solidFill>
          <a:ln w="15875">
            <a:solidFill>
              <a:srgbClr val="147EA6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pic>
        <p:nvPicPr>
          <p:cNvPr id="217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71548" y="4853894"/>
            <a:ext cx="1824744" cy="1877467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Visit us on LinkedIn for industry related job postings"/>
          <p:cNvSpPr txBox="1"/>
          <p:nvPr/>
        </p:nvSpPr>
        <p:spPr>
          <a:xfrm>
            <a:off x="626475" y="1209691"/>
            <a:ext cx="7891050" cy="470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700" b="1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Visit us on LinkedIn for industry related job postings</a:t>
            </a:r>
          </a:p>
        </p:txBody>
      </p:sp>
      <p:pic>
        <p:nvPicPr>
          <p:cNvPr id="219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22669" y="2147531"/>
            <a:ext cx="1082676" cy="1082676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TextBox 13"/>
          <p:cNvSpPr txBox="1"/>
          <p:nvPr/>
        </p:nvSpPr>
        <p:spPr>
          <a:xfrm>
            <a:off x="3195962" y="2248693"/>
            <a:ext cx="5027207" cy="889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800" b="1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AOSA and SCST</a:t>
            </a:r>
          </a:p>
          <a:p>
            <a:pPr>
              <a:defRPr sz="2800" b="1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www.linkedin.com/analyzeseeds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66666A-C705-45F8-8EF9-92DFF64CF013}"/>
              </a:ext>
            </a:extLst>
          </p:cNvPr>
          <p:cNvSpPr txBox="1"/>
          <p:nvPr/>
        </p:nvSpPr>
        <p:spPr>
          <a:xfrm>
            <a:off x="1334097" y="3794247"/>
            <a:ext cx="7102136" cy="1200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FillTx/>
                <a:latin typeface="+mn-lt"/>
                <a:ea typeface="+mj-ea"/>
                <a:cs typeface="+mj-cs"/>
                <a:sym typeface="Helvetica"/>
              </a:rPr>
              <a:t>11 Job posts were utilized on the AOSA/SCST Website and LinkedIn from June 2018 to present.  Each post is $130.00 split profit to both AOSA &amp; SCST.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5486400" y="2356685"/>
            <a:ext cx="3295897" cy="2743201"/>
          </a:xfrm>
          <a:prstGeom prst="rect">
            <a:avLst/>
          </a:prstGeom>
        </p:spPr>
        <p:txBody>
          <a:bodyPr/>
          <a:lstStyle/>
          <a:p>
            <a:pPr marL="0" indent="0" defTabSz="768094">
              <a:spcBef>
                <a:spcPts val="1000"/>
              </a:spcBef>
              <a:buSzTx/>
              <a:buNone/>
              <a:defRPr sz="5000" b="1" i="1">
                <a:solidFill>
                  <a:srgbClr val="13676C"/>
                </a:solidFill>
                <a:latin typeface="Nella Sue Demo"/>
                <a:ea typeface="Nella Sue Demo"/>
                <a:cs typeface="Nella Sue Demo"/>
                <a:sym typeface="Nella Sue Demo"/>
              </a:defRPr>
            </a:pPr>
            <a:r>
              <a:t>You’re Invited…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indent="0" defTabSz="768094">
              <a:spcBef>
                <a:spcPts val="1000"/>
              </a:spcBef>
              <a:buSzTx/>
              <a:buNone/>
              <a:defRPr sz="1600" b="1">
                <a:solidFill>
                  <a:srgbClr val="1D9AA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When: </a:t>
            </a:r>
            <a:r>
              <a:rPr b="0">
                <a:solidFill>
                  <a:srgbClr val="000000"/>
                </a:solidFill>
              </a:rPr>
              <a:t>June 13-17, 2020</a:t>
            </a:r>
          </a:p>
          <a:p>
            <a:pPr marL="0" indent="0" defTabSz="768094">
              <a:spcBef>
                <a:spcPts val="1000"/>
              </a:spcBef>
              <a:buSzTx/>
              <a:buNone/>
              <a:defRPr sz="1600" b="1">
                <a:solidFill>
                  <a:srgbClr val="1D9AA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Where:</a:t>
            </a:r>
            <a:r>
              <a:rPr b="0"/>
              <a:t> </a:t>
            </a:r>
            <a:r>
              <a:rPr b="0">
                <a:solidFill>
                  <a:srgbClr val="000000"/>
                </a:solidFill>
              </a:rPr>
              <a:t>Indianapolis, Indiana</a:t>
            </a:r>
          </a:p>
          <a:p>
            <a:pPr marL="0" indent="0" defTabSz="768094">
              <a:spcBef>
                <a:spcPts val="1000"/>
              </a:spcBef>
              <a:buSzTx/>
              <a:buNone/>
              <a:defRPr sz="1600" b="1">
                <a:solidFill>
                  <a:srgbClr val="1D9AA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Who:</a:t>
            </a:r>
            <a:r>
              <a:rPr b="0"/>
              <a:t> </a:t>
            </a:r>
            <a:r>
              <a:rPr b="0">
                <a:solidFill>
                  <a:srgbClr val="000000"/>
                </a:solidFill>
              </a:rPr>
              <a:t>AOSA/SCST with ASTA</a:t>
            </a:r>
          </a:p>
        </p:txBody>
      </p:sp>
      <p:sp>
        <p:nvSpPr>
          <p:cNvPr id="223" name="Rectangle 5"/>
          <p:cNvSpPr/>
          <p:nvPr/>
        </p:nvSpPr>
        <p:spPr>
          <a:xfrm rot="16200000">
            <a:off x="4038600" y="1306530"/>
            <a:ext cx="1066800" cy="9144001"/>
          </a:xfrm>
          <a:prstGeom prst="rect">
            <a:avLst/>
          </a:prstGeom>
          <a:solidFill>
            <a:srgbClr val="002060"/>
          </a:solidFill>
          <a:ln w="15875">
            <a:solidFill>
              <a:srgbClr val="147EA6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pic>
        <p:nvPicPr>
          <p:cNvPr id="224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44087" y="5090130"/>
            <a:ext cx="1557293" cy="1602287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Title 1"/>
          <p:cNvSpPr txBox="1"/>
          <p:nvPr/>
        </p:nvSpPr>
        <p:spPr>
          <a:xfrm>
            <a:off x="190500" y="5268929"/>
            <a:ext cx="8763000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defTabSz="914400">
              <a:lnSpc>
                <a:spcPct val="90000"/>
              </a:lnSpc>
              <a:defRPr sz="40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2020 Annual Meeting</a:t>
            </a:r>
          </a:p>
        </p:txBody>
      </p:sp>
      <p:pic>
        <p:nvPicPr>
          <p:cNvPr id="226" name="2020 logo.png" descr="2020 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3541" y="2256982"/>
            <a:ext cx="4233518" cy="30108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1200px-Indianapolis-1872529_1920.jpg" descr="1200px-Indianapolis-1872529_192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9105" y="5372"/>
            <a:ext cx="9162210" cy="21822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itle 1"/>
          <p:cNvSpPr txBox="1">
            <a:spLocks noGrp="1"/>
          </p:cNvSpPr>
          <p:nvPr>
            <p:ph type="title"/>
          </p:nvPr>
        </p:nvSpPr>
        <p:spPr>
          <a:xfrm>
            <a:off x="537839" y="38469"/>
            <a:ext cx="8229601" cy="11430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86968">
              <a:defRPr sz="5238" spc="158">
                <a:effectLst>
                  <a:outerShdw blurRad="36957" dist="36957" dir="2700000" rotWithShape="0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Keep up with AOSA</a:t>
            </a:r>
          </a:p>
        </p:txBody>
      </p:sp>
      <p:sp>
        <p:nvSpPr>
          <p:cNvPr id="230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1168399" y="2164301"/>
            <a:ext cx="6463060" cy="330825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1600">
                <a:solidFill>
                  <a:srgbClr val="081F5D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AOSA and SCST</a:t>
            </a:r>
          </a:p>
        </p:txBody>
      </p:sp>
      <p:sp>
        <p:nvSpPr>
          <p:cNvPr id="231" name="Rectangle 3"/>
          <p:cNvSpPr/>
          <p:nvPr/>
        </p:nvSpPr>
        <p:spPr>
          <a:xfrm rot="16200000">
            <a:off x="4038600" y="1306530"/>
            <a:ext cx="1066800" cy="9144001"/>
          </a:xfrm>
          <a:prstGeom prst="rect">
            <a:avLst/>
          </a:prstGeom>
          <a:solidFill>
            <a:srgbClr val="002060"/>
          </a:solidFill>
          <a:ln w="15875">
            <a:solidFill>
              <a:srgbClr val="147EA6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pic>
        <p:nvPicPr>
          <p:cNvPr id="232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18246" y="4901943"/>
            <a:ext cx="1778045" cy="18294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9090" y="1959536"/>
            <a:ext cx="649620" cy="6532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3528" y="3020921"/>
            <a:ext cx="653271" cy="653271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TextBox 8"/>
          <p:cNvSpPr txBox="1"/>
          <p:nvPr/>
        </p:nvSpPr>
        <p:spPr>
          <a:xfrm>
            <a:off x="1219200" y="3173877"/>
            <a:ext cx="1663063" cy="33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600">
                <a:solidFill>
                  <a:srgbClr val="081F5D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@analyzeseeds</a:t>
            </a:r>
          </a:p>
        </p:txBody>
      </p:sp>
      <p:sp>
        <p:nvSpPr>
          <p:cNvPr id="236" name="TextBox 9"/>
          <p:cNvSpPr txBox="1"/>
          <p:nvPr/>
        </p:nvSpPr>
        <p:spPr>
          <a:xfrm>
            <a:off x="2548849" y="898808"/>
            <a:ext cx="3928625" cy="586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200" i="1">
                <a:solidFill>
                  <a:srgbClr val="1482AC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Follow/Like/Share!</a:t>
            </a:r>
          </a:p>
        </p:txBody>
      </p:sp>
      <p:sp>
        <p:nvSpPr>
          <p:cNvPr id="237" name="TextBox 10"/>
          <p:cNvSpPr txBox="1"/>
          <p:nvPr/>
        </p:nvSpPr>
        <p:spPr>
          <a:xfrm>
            <a:off x="723898" y="4242906"/>
            <a:ext cx="7696201" cy="929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solidFill>
                  <a:srgbClr val="081F5D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Connect with us via Twitter and Facebook to stay updated on events, news, job postings and more. In 2017, SCST and AOSA merged into one social media account.</a:t>
            </a:r>
          </a:p>
        </p:txBody>
      </p:sp>
      <p:pic>
        <p:nvPicPr>
          <p:cNvPr id="238" name="Picture 12" descr="Picture 1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30689" y="1988402"/>
            <a:ext cx="682623" cy="682623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TextBox 13"/>
          <p:cNvSpPr txBox="1"/>
          <p:nvPr/>
        </p:nvSpPr>
        <p:spPr>
          <a:xfrm>
            <a:off x="5183589" y="2010941"/>
            <a:ext cx="3619273" cy="637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000">
                <a:solidFill>
                  <a:srgbClr val="081F5D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AOSA and SCST</a:t>
            </a:r>
          </a:p>
          <a:p>
            <a:pPr>
              <a:defRPr sz="1600">
                <a:solidFill>
                  <a:srgbClr val="081F5D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www.linkedin.com/analyzeseeds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1717">
              <a:srgbClr val="FFFFFF"/>
            </a:gs>
            <a:gs pos="63879">
              <a:srgbClr val="98C8EB"/>
            </a:gs>
            <a:gs pos="83000">
              <a:srgbClr val="98C8EB"/>
            </a:gs>
            <a:gs pos="100000">
              <a:srgbClr val="BADA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Box 19"/>
          <p:cNvSpPr txBox="1"/>
          <p:nvPr/>
        </p:nvSpPr>
        <p:spPr>
          <a:xfrm>
            <a:off x="1828800" y="4698453"/>
            <a:ext cx="7731712" cy="1376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1" indent="457200" algn="ctr">
              <a:lnSpc>
                <a:spcPct val="130000"/>
              </a:lnSpc>
              <a:defRPr sz="36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pPr>
            <a:r>
              <a:t>2019 AOSA </a:t>
            </a:r>
          </a:p>
          <a:p>
            <a:pPr lvl="1" indent="457200" algn="ctr">
              <a:lnSpc>
                <a:spcPct val="130000"/>
              </a:lnSpc>
              <a:defRPr sz="36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pPr>
            <a:r>
              <a:t>State of the Association</a:t>
            </a:r>
          </a:p>
        </p:txBody>
      </p:sp>
      <p:pic>
        <p:nvPicPr>
          <p:cNvPr id="116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883" y="4034902"/>
            <a:ext cx="2627858" cy="27037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2019 AOSA-SCSTAnnual Meeting &amp; Tradeshow parks, Nevada-500x500.jpg" descr="2019 AOSA-SCSTAnnual Meeting &amp; Tradeshow parks, Nevada-500x50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05756" y="288875"/>
            <a:ext cx="3332488" cy="3332487"/>
          </a:xfrm>
          <a:prstGeom prst="rect">
            <a:avLst/>
          </a:prstGeom>
          <a:ln w="12700">
            <a:miter lim="400000"/>
          </a:ln>
          <a:effectLst>
            <a:reflection endPos="40000" dir="5400000" sy="-100000" algn="bl" rotWithShape="0"/>
          </a:effectLst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ctangle 7"/>
          <p:cNvSpPr/>
          <p:nvPr/>
        </p:nvSpPr>
        <p:spPr>
          <a:xfrm>
            <a:off x="-1" y="240807"/>
            <a:ext cx="9147699" cy="597393"/>
          </a:xfrm>
          <a:prstGeom prst="rect">
            <a:avLst/>
          </a:prstGeom>
          <a:solidFill>
            <a:srgbClr val="002060"/>
          </a:solidFill>
          <a:ln w="15875">
            <a:solidFill>
              <a:srgbClr val="147EA6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1D6295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20" name="Title 1"/>
          <p:cNvSpPr txBox="1">
            <a:spLocks noGrp="1"/>
          </p:cNvSpPr>
          <p:nvPr>
            <p:ph type="title"/>
          </p:nvPr>
        </p:nvSpPr>
        <p:spPr>
          <a:xfrm>
            <a:off x="914400" y="6103"/>
            <a:ext cx="7315200" cy="106680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4000" spc="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2018 Year in Review</a:t>
            </a:r>
          </a:p>
        </p:txBody>
      </p:sp>
      <p:pic>
        <p:nvPicPr>
          <p:cNvPr id="121" name="My Post-2.png" descr="My Post-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750" y="853436"/>
            <a:ext cx="8882500" cy="59216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le 1"/>
          <p:cNvSpPr txBox="1">
            <a:spLocks noGrp="1"/>
          </p:cNvSpPr>
          <p:nvPr>
            <p:ph type="title"/>
          </p:nvPr>
        </p:nvSpPr>
        <p:spPr>
          <a:xfrm>
            <a:off x="0" y="38100"/>
            <a:ext cx="9144000" cy="10668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461222">
              <a:lnSpc>
                <a:spcPct val="100000"/>
              </a:lnSpc>
              <a:defRPr sz="2328" spc="0">
                <a:effectLst>
                  <a:outerShdw blurRad="24638" dist="19217" dir="2700000" rotWithShape="0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pPr>
            <a:r>
              <a:t>AOSA/SCST Annual Meeting </a:t>
            </a:r>
            <a:endParaRPr spc="73"/>
          </a:p>
          <a:p>
            <a:pPr defTabSz="461222">
              <a:lnSpc>
                <a:spcPct val="100000"/>
              </a:lnSpc>
              <a:defRPr sz="2037" spc="0">
                <a:effectLst>
                  <a:outerShdw blurRad="24638" dist="19217" dir="2700000" rotWithShape="0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pPr>
            <a:r>
              <a:t>Raleigh, North Carolina</a:t>
            </a:r>
            <a:br/>
            <a:endParaRPr/>
          </a:p>
        </p:txBody>
      </p:sp>
      <p:pic>
        <p:nvPicPr>
          <p:cNvPr id="124" name="My Post-3.png" descr="My Post-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8614" y="879126"/>
            <a:ext cx="9175827" cy="5981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20180604_105507.jpg" descr="20180604_10550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8920" y="885210"/>
            <a:ext cx="3094249" cy="39405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1"/>
          <p:cNvSpPr txBox="1">
            <a:spLocks noGrp="1"/>
          </p:cNvSpPr>
          <p:nvPr>
            <p:ph type="title"/>
          </p:nvPr>
        </p:nvSpPr>
        <p:spPr>
          <a:xfrm>
            <a:off x="0" y="38100"/>
            <a:ext cx="9144000" cy="10668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886967">
              <a:lnSpc>
                <a:spcPct val="100000"/>
              </a:lnSpc>
              <a:defRPr sz="3300" spc="0">
                <a:effectLst>
                  <a:outerShdw blurRad="38100" dist="36957" dir="2700000" rotWithShape="0">
                    <a:srgbClr val="000000">
                      <a:alpha val="43137"/>
                    </a:srgbClr>
                  </a:outerShdw>
                </a:effectLst>
              </a:defRPr>
            </a:pPr>
            <a:r>
              <a:t>AOSA Executive Office report</a:t>
            </a:r>
            <a:br/>
            <a:endParaRPr/>
          </a:p>
        </p:txBody>
      </p:sp>
      <p:pic>
        <p:nvPicPr>
          <p:cNvPr id="128" name="Screen Shot 2019-05-23 at 9.33.25 AM.png" descr="Screen Shot 2019-05-23 at 9.33.25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9372" y="777156"/>
            <a:ext cx="2000763" cy="2600991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Oversees AOSA operations…"/>
          <p:cNvSpPr txBox="1"/>
          <p:nvPr/>
        </p:nvSpPr>
        <p:spPr>
          <a:xfrm>
            <a:off x="1368218" y="1183731"/>
            <a:ext cx="3342738" cy="1728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180472" indent="-180472">
              <a:lnSpc>
                <a:spcPct val="110000"/>
              </a:lnSpc>
              <a:buSzPct val="100000"/>
              <a:buChar char="•"/>
              <a:defRPr sz="17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Oversees AOSA operations</a:t>
            </a:r>
          </a:p>
          <a:p>
            <a:pPr marL="180472" indent="-180472">
              <a:lnSpc>
                <a:spcPct val="110000"/>
              </a:lnSpc>
              <a:buSzPct val="100000"/>
              <a:buChar char="•"/>
              <a:defRPr sz="17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Implements Programs and Policies</a:t>
            </a:r>
          </a:p>
          <a:p>
            <a:pPr marL="180472" indent="-180472">
              <a:lnSpc>
                <a:spcPct val="110000"/>
              </a:lnSpc>
              <a:buSzPct val="100000"/>
              <a:buChar char="•"/>
              <a:defRPr sz="17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Annual Meeting Management</a:t>
            </a:r>
          </a:p>
          <a:p>
            <a:pPr marL="180472" indent="-180472">
              <a:lnSpc>
                <a:spcPct val="110000"/>
              </a:lnSpc>
              <a:buSzPct val="100000"/>
              <a:buChar char="•"/>
              <a:defRPr sz="17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Ensures Budget Compliance</a:t>
            </a:r>
          </a:p>
          <a:p>
            <a:pPr marL="180472" indent="-180472">
              <a:lnSpc>
                <a:spcPct val="110000"/>
              </a:lnSpc>
              <a:buSzPct val="100000"/>
              <a:buChar char="•"/>
              <a:defRPr sz="17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Outreach and Public Relations</a:t>
            </a:r>
          </a:p>
          <a:p>
            <a:pPr marL="180472" indent="-180472">
              <a:lnSpc>
                <a:spcPct val="110000"/>
              </a:lnSpc>
              <a:buSzPct val="100000"/>
              <a:buChar char="•"/>
              <a:defRPr sz="17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Admin Support to Elected Officers</a:t>
            </a:r>
          </a:p>
        </p:txBody>
      </p:sp>
      <p:sp>
        <p:nvSpPr>
          <p:cNvPr id="130" name="Jess Peterson - AOSA Executive Director"/>
          <p:cNvSpPr txBox="1"/>
          <p:nvPr/>
        </p:nvSpPr>
        <p:spPr>
          <a:xfrm>
            <a:off x="197669" y="772900"/>
            <a:ext cx="4979588" cy="409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b="1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Jess Peterson - AOSA Executive Director</a:t>
            </a:r>
          </a:p>
        </p:txBody>
      </p:sp>
      <p:sp>
        <p:nvSpPr>
          <p:cNvPr id="131" name="Rectangle 3"/>
          <p:cNvSpPr/>
          <p:nvPr/>
        </p:nvSpPr>
        <p:spPr>
          <a:xfrm rot="16200000">
            <a:off x="4038600" y="1649428"/>
            <a:ext cx="1066800" cy="9144002"/>
          </a:xfrm>
          <a:prstGeom prst="rect">
            <a:avLst/>
          </a:prstGeom>
          <a:solidFill>
            <a:srgbClr val="002060"/>
          </a:solidFill>
          <a:ln w="15875">
            <a:solidFill>
              <a:srgbClr val="147EA6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32" name="Kelly Polzin - AOSA Director of Membership Services"/>
          <p:cNvSpPr txBox="1"/>
          <p:nvPr/>
        </p:nvSpPr>
        <p:spPr>
          <a:xfrm>
            <a:off x="2381407" y="3411127"/>
            <a:ext cx="6542208" cy="409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b="1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Kelly Polzin - AOSA Director of Membership Services</a:t>
            </a:r>
          </a:p>
        </p:txBody>
      </p:sp>
      <p:pic>
        <p:nvPicPr>
          <p:cNvPr id="133" name="Screen Shot 2019-05-23 at 9.39.40 AM.png" descr="Screen Shot 2019-05-23 at 9.39.40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0631" y="3049802"/>
            <a:ext cx="2000777" cy="2578947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Maintains Membership Services…"/>
          <p:cNvSpPr txBox="1"/>
          <p:nvPr/>
        </p:nvSpPr>
        <p:spPr>
          <a:xfrm>
            <a:off x="2965069" y="3812959"/>
            <a:ext cx="4870800" cy="1851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180472" indent="-180472">
              <a:lnSpc>
                <a:spcPct val="120000"/>
              </a:lnSpc>
              <a:buSzPct val="100000"/>
              <a:buChar char="•"/>
              <a:defRPr sz="17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Maintains Membership Services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 sz="17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Manages and Updates AOSA Rules for Seed Testing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 sz="17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Processes and Tracks Publication Orders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 sz="17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Manages Social Media and Email Inquiries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 sz="17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Manages Committee Activities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 sz="17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Maintains Exam Candidate Database</a:t>
            </a:r>
          </a:p>
        </p:txBody>
      </p:sp>
      <p:pic>
        <p:nvPicPr>
          <p:cNvPr id="135" name="Content Placeholder 4" descr="Content Placeholder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04100" y="5243374"/>
            <a:ext cx="1557291" cy="16022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1"/>
          <p:cNvSpPr txBox="1">
            <a:spLocks noGrp="1"/>
          </p:cNvSpPr>
          <p:nvPr>
            <p:ph type="title"/>
          </p:nvPr>
        </p:nvSpPr>
        <p:spPr>
          <a:xfrm>
            <a:off x="0" y="38100"/>
            <a:ext cx="9144000" cy="1066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3100" spc="0"/>
            </a:pPr>
            <a:r>
              <a:t>AOSA Executive Office report Cont. </a:t>
            </a:r>
            <a:br/>
            <a:endParaRPr/>
          </a:p>
        </p:txBody>
      </p:sp>
      <p:sp>
        <p:nvSpPr>
          <p:cNvPr id="138" name="Oversees AOSA operations…"/>
          <p:cNvSpPr txBox="1"/>
          <p:nvPr/>
        </p:nvSpPr>
        <p:spPr>
          <a:xfrm>
            <a:off x="2984025" y="1161578"/>
            <a:ext cx="3342739" cy="1851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180472" indent="-180472">
              <a:lnSpc>
                <a:spcPct val="120000"/>
              </a:lnSpc>
              <a:buSzPct val="100000"/>
              <a:buChar char="•"/>
              <a:defRPr sz="17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Oversees AOSA operations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 sz="17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Implements Programs and Policies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 sz="17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Annual Meeting Management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 sz="17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Ensures Budget Compliance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 sz="17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Outreach and Public Relations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 sz="17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Admin Support to Elected Officers</a:t>
            </a:r>
          </a:p>
        </p:txBody>
      </p:sp>
      <p:sp>
        <p:nvSpPr>
          <p:cNvPr id="139" name="Rectangle 3"/>
          <p:cNvSpPr/>
          <p:nvPr/>
        </p:nvSpPr>
        <p:spPr>
          <a:xfrm rot="16200000">
            <a:off x="4038600" y="1649428"/>
            <a:ext cx="1066800" cy="9144002"/>
          </a:xfrm>
          <a:prstGeom prst="rect">
            <a:avLst/>
          </a:prstGeom>
          <a:solidFill>
            <a:srgbClr val="002060"/>
          </a:solidFill>
          <a:ln w="15875">
            <a:solidFill>
              <a:srgbClr val="147EA6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40" name="Amanda Miller - Website Manager"/>
          <p:cNvSpPr txBox="1"/>
          <p:nvPr/>
        </p:nvSpPr>
        <p:spPr>
          <a:xfrm>
            <a:off x="383877" y="3392496"/>
            <a:ext cx="4333612" cy="409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b="1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Amanda Miller - Website Manager </a:t>
            </a:r>
          </a:p>
        </p:txBody>
      </p:sp>
      <p:sp>
        <p:nvSpPr>
          <p:cNvPr id="141" name="Maintains analyzeseeds.com websites…"/>
          <p:cNvSpPr txBox="1"/>
          <p:nvPr/>
        </p:nvSpPr>
        <p:spPr>
          <a:xfrm>
            <a:off x="1593469" y="3812959"/>
            <a:ext cx="5192665" cy="1674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180472" indent="-180472">
              <a:lnSpc>
                <a:spcPct val="120000"/>
              </a:lnSpc>
              <a:buSzPct val="100000"/>
              <a:buChar char="•"/>
              <a:defRPr sz="16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Maintains analyzeseeds.com websites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 sz="16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Regulate and Manage Access Rights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 sz="16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Manage Online Membership Services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 sz="16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Troubleshoot Performance Issues and Ensure Functionality 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 sz="16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Manage Publication Store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 sz="16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Liaison Between Hosting Company and Organization</a:t>
            </a:r>
          </a:p>
        </p:txBody>
      </p:sp>
      <p:sp>
        <p:nvSpPr>
          <p:cNvPr id="142" name="Kristin Albers - AOSA Director of Finance"/>
          <p:cNvSpPr txBox="1"/>
          <p:nvPr/>
        </p:nvSpPr>
        <p:spPr>
          <a:xfrm>
            <a:off x="2502353" y="657859"/>
            <a:ext cx="5169219" cy="409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b="1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Kristin Albers - AOSA Director of Finance</a:t>
            </a:r>
          </a:p>
        </p:txBody>
      </p:sp>
      <p:pic>
        <p:nvPicPr>
          <p:cNvPr id="143" name="Screen Shot 2019-05-23 at 9.43.47 AM.png" descr="Screen Shot 2019-05-23 at 9.43.4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3936" y="669856"/>
            <a:ext cx="1847067" cy="25874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Content Placeholder 4" descr="Content Placeholder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200" y="5256074"/>
            <a:ext cx="1557291" cy="16022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AMiller ProfilePic copy.jpg" descr="AMiller ProfilePic copy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36211" y="3164086"/>
            <a:ext cx="2127180" cy="23335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 1"/>
          <p:cNvSpPr txBox="1">
            <a:spLocks noGrp="1"/>
          </p:cNvSpPr>
          <p:nvPr>
            <p:ph type="title"/>
          </p:nvPr>
        </p:nvSpPr>
        <p:spPr>
          <a:xfrm>
            <a:off x="0" y="38100"/>
            <a:ext cx="9144000" cy="1066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3100" spc="0"/>
            </a:pPr>
            <a:r>
              <a:t>AOSA Executive Office report Cont. </a:t>
            </a:r>
            <a:br/>
            <a:endParaRPr/>
          </a:p>
        </p:txBody>
      </p:sp>
      <p:sp>
        <p:nvSpPr>
          <p:cNvPr id="148" name="Maintain Active Presence on Social Media…"/>
          <p:cNvSpPr txBox="1"/>
          <p:nvPr/>
        </p:nvSpPr>
        <p:spPr>
          <a:xfrm>
            <a:off x="2945925" y="1037213"/>
            <a:ext cx="4079835" cy="1851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180472" indent="-180472">
              <a:lnSpc>
                <a:spcPct val="120000"/>
              </a:lnSpc>
              <a:buSzPct val="100000"/>
              <a:buChar char="•"/>
              <a:defRPr sz="17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Maintain Active Presence on Social Media 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 sz="17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Job Posting Advertisement 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 sz="17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Oversee Membership Communications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 sz="17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Draft Membership Announcements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 sz="17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Design Public Relations Materials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 sz="17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Draft Press Statements</a:t>
            </a:r>
          </a:p>
        </p:txBody>
      </p:sp>
      <p:sp>
        <p:nvSpPr>
          <p:cNvPr id="149" name="Rectangle 3"/>
          <p:cNvSpPr/>
          <p:nvPr/>
        </p:nvSpPr>
        <p:spPr>
          <a:xfrm rot="16200000">
            <a:off x="4038600" y="1649428"/>
            <a:ext cx="1066800" cy="9144002"/>
          </a:xfrm>
          <a:prstGeom prst="rect">
            <a:avLst/>
          </a:prstGeom>
          <a:solidFill>
            <a:srgbClr val="002060"/>
          </a:solidFill>
          <a:ln w="15875">
            <a:solidFill>
              <a:srgbClr val="147EA6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50" name="Kelly Fogarty - AOSA Event Operations"/>
          <p:cNvSpPr txBox="1"/>
          <p:nvPr/>
        </p:nvSpPr>
        <p:spPr>
          <a:xfrm>
            <a:off x="1183978" y="3350867"/>
            <a:ext cx="4977950" cy="409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b="1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Kelly Fogarty - AOSA Event Operations </a:t>
            </a:r>
          </a:p>
        </p:txBody>
      </p:sp>
      <p:sp>
        <p:nvSpPr>
          <p:cNvPr id="151" name="Act as Liaison to Host/Local Planning Committees…"/>
          <p:cNvSpPr txBox="1"/>
          <p:nvPr/>
        </p:nvSpPr>
        <p:spPr>
          <a:xfrm>
            <a:off x="1863604" y="3772318"/>
            <a:ext cx="4739974" cy="1851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180472" indent="-180472">
              <a:lnSpc>
                <a:spcPct val="120000"/>
              </a:lnSpc>
              <a:buSzPct val="100000"/>
              <a:buChar char="•"/>
              <a:defRPr sz="17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Act as Liaison to Host/Local Planning Committees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 sz="17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Manage Negotiations and Requests From Host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 sz="17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Act as Liaison to Hotel Negotiator 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 sz="17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Point of Contact for Annual Meeting 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 sz="17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Provide Insight in Preparing Bids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 sz="17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Provide Consulting for Annual Meeting Tours</a:t>
            </a:r>
          </a:p>
        </p:txBody>
      </p:sp>
      <p:sp>
        <p:nvSpPr>
          <p:cNvPr id="152" name="Lia Biondo - AOSA Membership &amp; Public Outreach"/>
          <p:cNvSpPr txBox="1"/>
          <p:nvPr/>
        </p:nvSpPr>
        <p:spPr>
          <a:xfrm>
            <a:off x="2502353" y="657859"/>
            <a:ext cx="6331703" cy="409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b="1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Lia Biondo - AOSA Membership &amp; Public Outreach</a:t>
            </a:r>
          </a:p>
        </p:txBody>
      </p:sp>
      <p:pic>
        <p:nvPicPr>
          <p:cNvPr id="153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" y="5256074"/>
            <a:ext cx="1557291" cy="16022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Screen Shot 2019-05-23 at 10.48.17 AM.png" descr="Screen Shot 2019-05-23 at 10.48.17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0948" y="695418"/>
            <a:ext cx="1942754" cy="25346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Screen Shot 2019-05-23 at 10.49.19 AM.png" descr="Screen Shot 2019-05-23 at 10.49.19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33690" y="2857056"/>
            <a:ext cx="2122444" cy="27780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ectangle 3"/>
          <p:cNvSpPr/>
          <p:nvPr/>
        </p:nvSpPr>
        <p:spPr>
          <a:xfrm rot="16200000">
            <a:off x="4038600" y="1535130"/>
            <a:ext cx="1066800" cy="9144001"/>
          </a:xfrm>
          <a:prstGeom prst="rect">
            <a:avLst/>
          </a:prstGeom>
          <a:solidFill>
            <a:srgbClr val="002060"/>
          </a:solidFill>
          <a:ln w="15875">
            <a:solidFill>
              <a:srgbClr val="147EA6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pic>
        <p:nvPicPr>
          <p:cNvPr id="158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39000" y="5305986"/>
            <a:ext cx="1557291" cy="1602287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Title 1"/>
          <p:cNvSpPr txBox="1">
            <a:spLocks noGrp="1"/>
          </p:cNvSpPr>
          <p:nvPr>
            <p:ph type="title"/>
          </p:nvPr>
        </p:nvSpPr>
        <p:spPr>
          <a:xfrm>
            <a:off x="38100" y="151844"/>
            <a:ext cx="9067800" cy="769510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>
              <a:defRPr sz="3700" spc="105"/>
            </a:lvl1pPr>
          </a:lstStyle>
          <a:p>
            <a:r>
              <a:t>www.analyzeseeds.com</a:t>
            </a:r>
          </a:p>
        </p:txBody>
      </p:sp>
      <p:sp>
        <p:nvSpPr>
          <p:cNvPr id="160" name="Recent Changes to the AOSA/SCST Website"/>
          <p:cNvSpPr txBox="1"/>
          <p:nvPr/>
        </p:nvSpPr>
        <p:spPr>
          <a:xfrm>
            <a:off x="255013" y="974171"/>
            <a:ext cx="7364274" cy="482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 b="1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Recent Changes to the AOSA/SCST Website</a:t>
            </a:r>
          </a:p>
        </p:txBody>
      </p:sp>
      <p:sp>
        <p:nvSpPr>
          <p:cNvPr id="161" name="Home page was updated to enhance the identity of the site…"/>
          <p:cNvSpPr txBox="1"/>
          <p:nvPr/>
        </p:nvSpPr>
        <p:spPr>
          <a:xfrm>
            <a:off x="748935" y="1550229"/>
            <a:ext cx="6157451" cy="1758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180472" indent="-180472">
              <a:lnSpc>
                <a:spcPct val="130000"/>
              </a:lnSpc>
              <a:buSzPct val="100000"/>
              <a:buChar char="•"/>
              <a:defRPr sz="17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Home page was updated to enhance the identity of the site</a:t>
            </a:r>
          </a:p>
          <a:p>
            <a:pPr marL="180472" indent="-180472">
              <a:lnSpc>
                <a:spcPct val="130000"/>
              </a:lnSpc>
              <a:buSzPct val="100000"/>
              <a:buChar char="•"/>
              <a:defRPr sz="17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Teachings &amp; Training Page for online Continuing Education Credit</a:t>
            </a:r>
          </a:p>
          <a:p>
            <a:pPr marL="180472" indent="-180472">
              <a:lnSpc>
                <a:spcPct val="130000"/>
              </a:lnSpc>
              <a:buSzPct val="100000"/>
              <a:buChar char="•"/>
              <a:defRPr sz="17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About Us page was created </a:t>
            </a:r>
          </a:p>
          <a:p>
            <a:pPr marL="561472" lvl="1" indent="-180472">
              <a:lnSpc>
                <a:spcPct val="130000"/>
              </a:lnSpc>
              <a:buSzPct val="100000"/>
              <a:buChar char="•"/>
              <a:defRPr sz="17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Highlight the history of both organizations</a:t>
            </a:r>
          </a:p>
          <a:p>
            <a:pPr marL="561472" lvl="1" indent="-180472">
              <a:lnSpc>
                <a:spcPct val="130000"/>
              </a:lnSpc>
              <a:buSzPct val="100000"/>
              <a:buChar char="•"/>
              <a:defRPr sz="1700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Showcase current and past executive leadership</a:t>
            </a:r>
          </a:p>
        </p:txBody>
      </p:sp>
      <p:sp>
        <p:nvSpPr>
          <p:cNvPr id="162" name="Future Media Endeavors"/>
          <p:cNvSpPr txBox="1"/>
          <p:nvPr/>
        </p:nvSpPr>
        <p:spPr>
          <a:xfrm>
            <a:off x="229612" y="3269982"/>
            <a:ext cx="4644637" cy="482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800" b="1"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Current &amp; Ongoing Outreach</a:t>
            </a:r>
          </a:p>
        </p:txBody>
      </p:sp>
      <p:sp>
        <p:nvSpPr>
          <p:cNvPr id="163" name="Mobile App…"/>
          <p:cNvSpPr txBox="1"/>
          <p:nvPr/>
        </p:nvSpPr>
        <p:spPr>
          <a:xfrm>
            <a:off x="743519" y="3846733"/>
            <a:ext cx="3617171" cy="1302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180472" indent="-180472">
              <a:lnSpc>
                <a:spcPct val="120000"/>
              </a:lnSpc>
              <a:buSzPct val="100000"/>
              <a:buChar char="•"/>
              <a:defRPr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Online Membership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Translations of Manuals and Rules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International Membership Outreach</a:t>
            </a:r>
          </a:p>
          <a:p>
            <a:pPr marL="180472" indent="-180472">
              <a:lnSpc>
                <a:spcPct val="120000"/>
              </a:lnSpc>
              <a:buSzPct val="100000"/>
              <a:buChar char="•"/>
              <a:defRPr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Mobile App</a:t>
            </a:r>
          </a:p>
        </p:txBody>
      </p:sp>
      <p:pic>
        <p:nvPicPr>
          <p:cNvPr id="164" name="Screen Shot 2019-05-23 at 8.38.30 AM.png" descr="Screen Shot 2019-05-23 at 8.38.30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47813" y="2302711"/>
            <a:ext cx="2548478" cy="29732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Rectangle 3"/>
          <p:cNvSpPr/>
          <p:nvPr/>
        </p:nvSpPr>
        <p:spPr>
          <a:xfrm rot="16200000">
            <a:off x="4038600" y="1535130"/>
            <a:ext cx="1066800" cy="9144001"/>
          </a:xfrm>
          <a:prstGeom prst="rect">
            <a:avLst/>
          </a:prstGeom>
          <a:solidFill>
            <a:srgbClr val="002060"/>
          </a:solidFill>
          <a:ln w="15875">
            <a:solidFill>
              <a:srgbClr val="147EA6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pic>
        <p:nvPicPr>
          <p:cNvPr id="167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39000" y="5305986"/>
            <a:ext cx="1557291" cy="1602287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Communication and outreach is crucial for building awareness and understanding of the value of seed testing and the service that AOSA/SCST provides to it.…"/>
          <p:cNvSpPr txBox="1"/>
          <p:nvPr/>
        </p:nvSpPr>
        <p:spPr>
          <a:xfrm>
            <a:off x="1679184" y="1103545"/>
            <a:ext cx="6857542" cy="3585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70446" indent="-170446">
              <a:buSzPct val="100000"/>
              <a:buChar char="•"/>
              <a:defRPr sz="2000">
                <a:solidFill>
                  <a:srgbClr val="07194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Communication and outreach is crucial for building awareness and understanding of the value of seed testing and the service that AOSA/SCST provides to it</a:t>
            </a:r>
          </a:p>
          <a:p>
            <a:pPr>
              <a:defRPr sz="2000">
                <a:solidFill>
                  <a:srgbClr val="07194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170446" indent="-170446">
              <a:buSzPct val="100000"/>
              <a:buChar char="•"/>
              <a:defRPr sz="2000">
                <a:solidFill>
                  <a:srgbClr val="07194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Creating modernized communications is essential for viewer interest and engagement, especially younger audiences</a:t>
            </a:r>
          </a:p>
          <a:p>
            <a:pPr>
              <a:defRPr sz="2000">
                <a:solidFill>
                  <a:srgbClr val="07194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170446" indent="-170446">
              <a:buSzPct val="100000"/>
              <a:buChar char="•"/>
              <a:defRPr sz="2000">
                <a:solidFill>
                  <a:srgbClr val="07194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Advancing training of seed testing methods</a:t>
            </a:r>
          </a:p>
          <a:p>
            <a:pPr>
              <a:defRPr sz="2000">
                <a:solidFill>
                  <a:srgbClr val="07194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170446" indent="-170446">
              <a:buSzPct val="100000"/>
              <a:buChar char="•"/>
              <a:defRPr sz="2000">
                <a:solidFill>
                  <a:srgbClr val="07194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Development of these short films will lend themselves to furthering the recognition and realization of the value of AOSA/SCST through up-to-date modes of communication</a:t>
            </a:r>
          </a:p>
        </p:txBody>
      </p:sp>
      <p:pic>
        <p:nvPicPr>
          <p:cNvPr id="169" name="Mary Jo.jpg" descr="Mary J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517" y="4128820"/>
            <a:ext cx="1332775" cy="1339226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Project Proposal…"/>
          <p:cNvSpPr txBox="1"/>
          <p:nvPr/>
        </p:nvSpPr>
        <p:spPr>
          <a:xfrm>
            <a:off x="1672500" y="4809104"/>
            <a:ext cx="4293165" cy="615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>
              <a:defRPr>
                <a:solidFill>
                  <a:srgbClr val="081F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AOSA/SCST Staff, Mary Jo Foley-Birrenkott</a:t>
            </a:r>
          </a:p>
        </p:txBody>
      </p:sp>
      <p:sp>
        <p:nvSpPr>
          <p:cNvPr id="171" name="Title 1"/>
          <p:cNvSpPr txBox="1">
            <a:spLocks noGrp="1"/>
          </p:cNvSpPr>
          <p:nvPr>
            <p:ph type="title"/>
          </p:nvPr>
        </p:nvSpPr>
        <p:spPr>
          <a:xfrm>
            <a:off x="38100" y="151844"/>
            <a:ext cx="9067800" cy="898495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>
              <a:defRPr sz="2700" spc="81"/>
            </a:lvl1pPr>
          </a:lstStyle>
          <a:p>
            <a:r>
              <a:t>Development of Educational Short Films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Integral">
  <a:themeElements>
    <a:clrScheme name="Integra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0000FF"/>
      </a:hlink>
      <a:folHlink>
        <a:srgbClr val="FF00FF"/>
      </a:folHlink>
    </a:clrScheme>
    <a:fontScheme name="Integral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tegral">
  <a:themeElements>
    <a:clrScheme name="Integra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0000FF"/>
      </a:hlink>
      <a:folHlink>
        <a:srgbClr val="FF00FF"/>
      </a:folHlink>
    </a:clrScheme>
    <a:fontScheme name="Integral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841</Words>
  <Application>Microsoft Office PowerPoint</Application>
  <PresentationFormat>On-screen Show (4:3)</PresentationFormat>
  <Paragraphs>153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Calibri</vt:lpstr>
      <vt:lpstr>Century Gothic</vt:lpstr>
      <vt:lpstr>Helvetica</vt:lpstr>
      <vt:lpstr>Nella Sue Demo</vt:lpstr>
      <vt:lpstr>Times New Roman</vt:lpstr>
      <vt:lpstr>Tw Cen MT</vt:lpstr>
      <vt:lpstr>Tw Cen MT Condensed</vt:lpstr>
      <vt:lpstr>Verdana</vt:lpstr>
      <vt:lpstr>Wingdings</vt:lpstr>
      <vt:lpstr>Integral</vt:lpstr>
      <vt:lpstr>PowerPoint Presentation</vt:lpstr>
      <vt:lpstr>PowerPoint Presentation</vt:lpstr>
      <vt:lpstr>2018 Year in Review</vt:lpstr>
      <vt:lpstr>AOSA/SCST Annual Meeting  Raleigh, North Carolina </vt:lpstr>
      <vt:lpstr>AOSA Executive Office report </vt:lpstr>
      <vt:lpstr>AOSA Executive Office report Cont.  </vt:lpstr>
      <vt:lpstr>AOSA Executive Office report Cont.  </vt:lpstr>
      <vt:lpstr>www.analyzeseeds.com</vt:lpstr>
      <vt:lpstr>Development of Educational Short Films</vt:lpstr>
      <vt:lpstr>United Seed testing organization</vt:lpstr>
      <vt:lpstr>AOSA Membership</vt:lpstr>
      <vt:lpstr>AOSA Publications</vt:lpstr>
      <vt:lpstr>2019 and Beyond</vt:lpstr>
      <vt:lpstr>Sneak Peak…  Future Annual Meetings </vt:lpstr>
      <vt:lpstr>Job Postings</vt:lpstr>
      <vt:lpstr>PowerPoint Presentation</vt:lpstr>
      <vt:lpstr>Keep up with AOSA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Polzin</dc:creator>
  <cp:lastModifiedBy>Kelly Polzin</cp:lastModifiedBy>
  <cp:revision>6</cp:revision>
  <dcterms:modified xsi:type="dcterms:W3CDTF">2019-06-03T01:58:36Z</dcterms:modified>
</cp:coreProperties>
</file>