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9D3"/>
          </a:solidFill>
        </a:fill>
      </a:tcStyle>
    </a:wholeTbl>
    <a:band2H>
      <a:tcTxStyle/>
      <a:tcStyle>
        <a:tcBdr/>
        <a:fill>
          <a:solidFill>
            <a:srgbClr val="E8F4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7DE"/>
          </a:solidFill>
        </a:fill>
      </a:tcStyle>
    </a:wholeTbl>
    <a:band2H>
      <a:tcTxStyle/>
      <a:tcStyle>
        <a:tcBdr/>
        <a:fill>
          <a:solidFill>
            <a:srgbClr val="E7F3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3DB"/>
          </a:solidFill>
        </a:fill>
      </a:tcStyle>
    </a:wholeTbl>
    <a:band2H>
      <a:tcTxStyle/>
      <a:tcStyle>
        <a:tcBdr/>
        <a:fill>
          <a:solidFill>
            <a:srgbClr val="EBF1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Put picture of SCST in here.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</p:spPr>
        <p:txBody>
          <a:bodyPr anchor="b"/>
          <a:lstStyle>
            <a:lvl1pPr>
              <a:defRPr sz="5400">
                <a:ln w="9524">
                  <a:solidFill>
                    <a:srgbClr val="404040">
                      <a:alpha val="10000"/>
                    </a:srgbClr>
                  </a:solidFill>
                </a:ln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8020" y="3598338"/>
            <a:ext cx="7080026" cy="104987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993" y="540085"/>
            <a:ext cx="7656014" cy="383437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85354" y="4565255"/>
            <a:ext cx="7766495" cy="543475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97" name="Picture Placeholder 2"/>
          <p:cNvSpPr>
            <a:spLocks noGrp="1"/>
          </p:cNvSpPr>
          <p:nvPr>
            <p:ph type="pic" idx="13"/>
          </p:nvPr>
        </p:nvSpPr>
        <p:spPr>
          <a:xfrm>
            <a:off x="926217" y="695008"/>
            <a:ext cx="7285602" cy="3525674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346" y="5108728"/>
            <a:ext cx="7765323" cy="68247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685346" y="608436"/>
            <a:ext cx="7765323" cy="353434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346" y="4295180"/>
            <a:ext cx="7765323" cy="1501829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1084658" y="609600"/>
            <a:ext cx="6977068" cy="29929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0484" y="3610033"/>
            <a:ext cx="6564225" cy="532752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1400"/>
            </a:lvl1pPr>
            <a:lvl2pPr marL="0" indent="0" algn="r">
              <a:buClrTx/>
              <a:buSzTx/>
              <a:buFontTx/>
              <a:buNone/>
              <a:defRPr sz="1400"/>
            </a:lvl2pPr>
            <a:lvl3pPr marL="0" indent="0" algn="r">
              <a:buClrTx/>
              <a:buSzTx/>
              <a:buFontTx/>
              <a:buNone/>
              <a:defRPr sz="1400"/>
            </a:lvl3pPr>
            <a:lvl4pPr marL="0" indent="0" algn="r">
              <a:buClrTx/>
              <a:buSzTx/>
              <a:buFontTx/>
              <a:buNone/>
              <a:defRPr sz="1400"/>
            </a:lvl4pPr>
            <a:lvl5pPr marL="0" indent="0" algn="r"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345" y="4304353"/>
            <a:ext cx="7765323" cy="148949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18" name="TextBox 10"/>
          <p:cNvSpPr txBox="1"/>
          <p:nvPr/>
        </p:nvSpPr>
        <p:spPr>
          <a:xfrm>
            <a:off x="627458" y="510978"/>
            <a:ext cx="457203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0" cap="all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“</a:t>
            </a:r>
          </a:p>
        </p:txBody>
      </p:sp>
      <p:sp>
        <p:nvSpPr>
          <p:cNvPr id="119" name="TextBox 12"/>
          <p:cNvSpPr txBox="1"/>
          <p:nvPr/>
        </p:nvSpPr>
        <p:spPr>
          <a:xfrm>
            <a:off x="7828359" y="2570310"/>
            <a:ext cx="457203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0" cap="all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”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85346" y="2126943"/>
            <a:ext cx="7765323" cy="251183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338" y="4650556"/>
            <a:ext cx="7764151" cy="1140647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346" y="1885950"/>
            <a:ext cx="2475740" cy="57626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346" y="2571750"/>
            <a:ext cx="2475740" cy="3219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5032" y="1885950"/>
            <a:ext cx="2475741" cy="5762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4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331076" y="2571750"/>
            <a:ext cx="2475741" cy="3219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974929" y="1885950"/>
            <a:ext cx="2475741" cy="5762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4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974929" y="2571750"/>
            <a:ext cx="2475741" cy="3219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238" y="1826042"/>
            <a:ext cx="2529047" cy="183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3812" y="1826042"/>
            <a:ext cx="2529049" cy="183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28" descr="Picture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1714" y="1826042"/>
            <a:ext cx="2529049" cy="183356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346" y="3904105"/>
            <a:ext cx="2475740" cy="576265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3576" y="1938918"/>
            <a:ext cx="2319279" cy="1602957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85346" y="4480369"/>
            <a:ext cx="2475740" cy="13108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332091" y="3904105"/>
            <a:ext cx="2475741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5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09307" y="1939094"/>
            <a:ext cx="2319279" cy="1608167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31073" y="4480366"/>
            <a:ext cx="2476757" cy="13108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975022" y="3904105"/>
            <a:ext cx="2475741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6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6774" y="1934429"/>
            <a:ext cx="2319279" cy="1607297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974929" y="4480366"/>
            <a:ext cx="2475741" cy="13108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8"/>
          <p:cNvSpPr/>
          <p:nvPr/>
        </p:nvSpPr>
        <p:spPr>
          <a:xfrm>
            <a:off x="0" y="-3"/>
            <a:ext cx="9144000" cy="4572007"/>
          </a:xfrm>
          <a:prstGeom prst="rect">
            <a:avLst/>
          </a:prstGeom>
          <a:solidFill>
            <a:srgbClr val="1482A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71" name="Freeform 9"/>
          <p:cNvSpPr/>
          <p:nvPr/>
        </p:nvSpPr>
        <p:spPr>
          <a:xfrm>
            <a:off x="4759" y="-2"/>
            <a:ext cx="9139244" cy="4572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708"/>
                </a:moveTo>
                <a:lnTo>
                  <a:pt x="21600" y="21161"/>
                </a:lnTo>
                <a:lnTo>
                  <a:pt x="21417" y="21600"/>
                </a:lnTo>
                <a:lnTo>
                  <a:pt x="20958" y="21600"/>
                </a:lnTo>
                <a:cubicBezTo>
                  <a:pt x="21212" y="21244"/>
                  <a:pt x="21411" y="20751"/>
                  <a:pt x="21529" y="20178"/>
                </a:cubicBezTo>
                <a:close/>
                <a:moveTo>
                  <a:pt x="21600" y="18982"/>
                </a:moveTo>
                <a:lnTo>
                  <a:pt x="21600" y="19590"/>
                </a:lnTo>
                <a:lnTo>
                  <a:pt x="21417" y="19693"/>
                </a:lnTo>
                <a:cubicBezTo>
                  <a:pt x="20958" y="20013"/>
                  <a:pt x="20592" y="20713"/>
                  <a:pt x="20419" y="21600"/>
                </a:cubicBezTo>
                <a:lnTo>
                  <a:pt x="20094" y="21600"/>
                </a:lnTo>
                <a:cubicBezTo>
                  <a:pt x="20287" y="20408"/>
                  <a:pt x="20770" y="19466"/>
                  <a:pt x="21381" y="19086"/>
                </a:cubicBezTo>
                <a:close/>
                <a:moveTo>
                  <a:pt x="18010" y="18895"/>
                </a:moveTo>
                <a:lnTo>
                  <a:pt x="18050" y="18903"/>
                </a:lnTo>
                <a:cubicBezTo>
                  <a:pt x="18127" y="18905"/>
                  <a:pt x="18202" y="18919"/>
                  <a:pt x="18276" y="18945"/>
                </a:cubicBezTo>
                <a:cubicBezTo>
                  <a:pt x="18289" y="18943"/>
                  <a:pt x="18302" y="18948"/>
                  <a:pt x="18314" y="18953"/>
                </a:cubicBezTo>
                <a:lnTo>
                  <a:pt x="18315" y="18958"/>
                </a:lnTo>
                <a:cubicBezTo>
                  <a:pt x="19052" y="19202"/>
                  <a:pt x="19651" y="20237"/>
                  <a:pt x="19871" y="21600"/>
                </a:cubicBezTo>
                <a:lnTo>
                  <a:pt x="19546" y="21600"/>
                </a:lnTo>
                <a:cubicBezTo>
                  <a:pt x="19349" y="20586"/>
                  <a:pt x="18899" y="19817"/>
                  <a:pt x="18346" y="19579"/>
                </a:cubicBezTo>
                <a:cubicBezTo>
                  <a:pt x="18428" y="20408"/>
                  <a:pt x="18669" y="21125"/>
                  <a:pt x="19008" y="21600"/>
                </a:cubicBezTo>
                <a:lnTo>
                  <a:pt x="18548" y="21600"/>
                </a:lnTo>
                <a:cubicBezTo>
                  <a:pt x="18274" y="21036"/>
                  <a:pt x="18088" y="20308"/>
                  <a:pt x="18031" y="19500"/>
                </a:cubicBezTo>
                <a:cubicBezTo>
                  <a:pt x="18030" y="19500"/>
                  <a:pt x="18030" y="19500"/>
                  <a:pt x="18030" y="19500"/>
                </a:cubicBezTo>
                <a:lnTo>
                  <a:pt x="18028" y="19468"/>
                </a:lnTo>
                <a:cubicBezTo>
                  <a:pt x="18016" y="19325"/>
                  <a:pt x="18011" y="19179"/>
                  <a:pt x="18011" y="19031"/>
                </a:cubicBezTo>
                <a:cubicBezTo>
                  <a:pt x="18008" y="19005"/>
                  <a:pt x="18007" y="18978"/>
                  <a:pt x="18007" y="18951"/>
                </a:cubicBezTo>
                <a:lnTo>
                  <a:pt x="18009" y="18897"/>
                </a:lnTo>
                <a:lnTo>
                  <a:pt x="18010" y="18897"/>
                </a:lnTo>
                <a:close/>
                <a:moveTo>
                  <a:pt x="17956" y="18895"/>
                </a:moveTo>
                <a:lnTo>
                  <a:pt x="17956" y="18897"/>
                </a:lnTo>
                <a:lnTo>
                  <a:pt x="17958" y="18897"/>
                </a:lnTo>
                <a:lnTo>
                  <a:pt x="17959" y="18951"/>
                </a:lnTo>
                <a:cubicBezTo>
                  <a:pt x="17959" y="18978"/>
                  <a:pt x="17959" y="19005"/>
                  <a:pt x="17956" y="19031"/>
                </a:cubicBezTo>
                <a:cubicBezTo>
                  <a:pt x="17956" y="19179"/>
                  <a:pt x="17950" y="19325"/>
                  <a:pt x="17938" y="19468"/>
                </a:cubicBezTo>
                <a:lnTo>
                  <a:pt x="17937" y="19500"/>
                </a:lnTo>
                <a:cubicBezTo>
                  <a:pt x="17936" y="19500"/>
                  <a:pt x="17936" y="19500"/>
                  <a:pt x="17936" y="19500"/>
                </a:cubicBezTo>
                <a:cubicBezTo>
                  <a:pt x="17878" y="20308"/>
                  <a:pt x="17692" y="21036"/>
                  <a:pt x="17418" y="21600"/>
                </a:cubicBezTo>
                <a:lnTo>
                  <a:pt x="16959" y="21600"/>
                </a:lnTo>
                <a:cubicBezTo>
                  <a:pt x="17297" y="21125"/>
                  <a:pt x="17539" y="20408"/>
                  <a:pt x="17620" y="19579"/>
                </a:cubicBezTo>
                <a:cubicBezTo>
                  <a:pt x="17067" y="19817"/>
                  <a:pt x="16617" y="20586"/>
                  <a:pt x="16420" y="21600"/>
                </a:cubicBezTo>
                <a:lnTo>
                  <a:pt x="16095" y="21600"/>
                </a:lnTo>
                <a:cubicBezTo>
                  <a:pt x="16316" y="20237"/>
                  <a:pt x="16914" y="19202"/>
                  <a:pt x="17652" y="18958"/>
                </a:cubicBezTo>
                <a:lnTo>
                  <a:pt x="17652" y="18953"/>
                </a:lnTo>
                <a:cubicBezTo>
                  <a:pt x="17664" y="18948"/>
                  <a:pt x="17677" y="18943"/>
                  <a:pt x="17690" y="18945"/>
                </a:cubicBezTo>
                <a:cubicBezTo>
                  <a:pt x="17764" y="18919"/>
                  <a:pt x="17839" y="18905"/>
                  <a:pt x="17916" y="18903"/>
                </a:cubicBezTo>
                <a:close/>
                <a:moveTo>
                  <a:pt x="14011" y="18895"/>
                </a:moveTo>
                <a:lnTo>
                  <a:pt x="14051" y="18903"/>
                </a:lnTo>
                <a:cubicBezTo>
                  <a:pt x="14128" y="18905"/>
                  <a:pt x="14203" y="18919"/>
                  <a:pt x="14277" y="18945"/>
                </a:cubicBezTo>
                <a:cubicBezTo>
                  <a:pt x="14290" y="18943"/>
                  <a:pt x="14303" y="18948"/>
                  <a:pt x="14315" y="18953"/>
                </a:cubicBezTo>
                <a:lnTo>
                  <a:pt x="14315" y="18958"/>
                </a:lnTo>
                <a:cubicBezTo>
                  <a:pt x="15053" y="19202"/>
                  <a:pt x="15651" y="20237"/>
                  <a:pt x="15872" y="21600"/>
                </a:cubicBezTo>
                <a:lnTo>
                  <a:pt x="15547" y="21600"/>
                </a:lnTo>
                <a:cubicBezTo>
                  <a:pt x="15350" y="20586"/>
                  <a:pt x="14900" y="19817"/>
                  <a:pt x="14347" y="19579"/>
                </a:cubicBezTo>
                <a:cubicBezTo>
                  <a:pt x="14428" y="20408"/>
                  <a:pt x="14670" y="21125"/>
                  <a:pt x="15008" y="21600"/>
                </a:cubicBezTo>
                <a:lnTo>
                  <a:pt x="14549" y="21600"/>
                </a:lnTo>
                <a:cubicBezTo>
                  <a:pt x="14275" y="21036"/>
                  <a:pt x="14089" y="20308"/>
                  <a:pt x="14031" y="19500"/>
                </a:cubicBezTo>
                <a:cubicBezTo>
                  <a:pt x="14031" y="19500"/>
                  <a:pt x="14031" y="19500"/>
                  <a:pt x="14030" y="19500"/>
                </a:cubicBezTo>
                <a:lnTo>
                  <a:pt x="14029" y="19468"/>
                </a:lnTo>
                <a:cubicBezTo>
                  <a:pt x="14017" y="19325"/>
                  <a:pt x="14011" y="19179"/>
                  <a:pt x="14011" y="19031"/>
                </a:cubicBezTo>
                <a:cubicBezTo>
                  <a:pt x="14008" y="19005"/>
                  <a:pt x="14008" y="18978"/>
                  <a:pt x="14008" y="18951"/>
                </a:cubicBezTo>
                <a:lnTo>
                  <a:pt x="14010" y="18897"/>
                </a:lnTo>
                <a:lnTo>
                  <a:pt x="14011" y="18897"/>
                </a:lnTo>
                <a:close/>
                <a:moveTo>
                  <a:pt x="13957" y="18895"/>
                </a:moveTo>
                <a:lnTo>
                  <a:pt x="13957" y="18897"/>
                </a:lnTo>
                <a:lnTo>
                  <a:pt x="13958" y="18897"/>
                </a:lnTo>
                <a:lnTo>
                  <a:pt x="13960" y="18951"/>
                </a:lnTo>
                <a:cubicBezTo>
                  <a:pt x="13960" y="18978"/>
                  <a:pt x="13959" y="19005"/>
                  <a:pt x="13956" y="19031"/>
                </a:cubicBezTo>
                <a:cubicBezTo>
                  <a:pt x="13956" y="19179"/>
                  <a:pt x="13951" y="19325"/>
                  <a:pt x="13939" y="19468"/>
                </a:cubicBezTo>
                <a:lnTo>
                  <a:pt x="13937" y="19500"/>
                </a:lnTo>
                <a:cubicBezTo>
                  <a:pt x="13937" y="19500"/>
                  <a:pt x="13937" y="19500"/>
                  <a:pt x="13936" y="19500"/>
                </a:cubicBezTo>
                <a:cubicBezTo>
                  <a:pt x="13879" y="20308"/>
                  <a:pt x="13693" y="21036"/>
                  <a:pt x="13419" y="21600"/>
                </a:cubicBezTo>
                <a:lnTo>
                  <a:pt x="12959" y="21600"/>
                </a:lnTo>
                <a:cubicBezTo>
                  <a:pt x="13298" y="21125"/>
                  <a:pt x="13539" y="20408"/>
                  <a:pt x="13621" y="19579"/>
                </a:cubicBezTo>
                <a:cubicBezTo>
                  <a:pt x="13068" y="19817"/>
                  <a:pt x="12618" y="20586"/>
                  <a:pt x="12421" y="21600"/>
                </a:cubicBezTo>
                <a:lnTo>
                  <a:pt x="12096" y="21600"/>
                </a:lnTo>
                <a:cubicBezTo>
                  <a:pt x="12316" y="20237"/>
                  <a:pt x="12915" y="19202"/>
                  <a:pt x="13652" y="18958"/>
                </a:cubicBezTo>
                <a:lnTo>
                  <a:pt x="13653" y="18953"/>
                </a:lnTo>
                <a:cubicBezTo>
                  <a:pt x="13665" y="18948"/>
                  <a:pt x="13678" y="18943"/>
                  <a:pt x="13691" y="18945"/>
                </a:cubicBezTo>
                <a:cubicBezTo>
                  <a:pt x="13765" y="18919"/>
                  <a:pt x="13840" y="18905"/>
                  <a:pt x="13917" y="18903"/>
                </a:cubicBezTo>
                <a:close/>
                <a:moveTo>
                  <a:pt x="10011" y="18895"/>
                </a:moveTo>
                <a:lnTo>
                  <a:pt x="10052" y="18903"/>
                </a:lnTo>
                <a:cubicBezTo>
                  <a:pt x="10128" y="18905"/>
                  <a:pt x="10204" y="18919"/>
                  <a:pt x="10277" y="18945"/>
                </a:cubicBezTo>
                <a:cubicBezTo>
                  <a:pt x="10291" y="18943"/>
                  <a:pt x="10303" y="18948"/>
                  <a:pt x="10316" y="18953"/>
                </a:cubicBezTo>
                <a:lnTo>
                  <a:pt x="10316" y="18958"/>
                </a:lnTo>
                <a:cubicBezTo>
                  <a:pt x="11054" y="19202"/>
                  <a:pt x="11652" y="20237"/>
                  <a:pt x="11873" y="21600"/>
                </a:cubicBezTo>
                <a:lnTo>
                  <a:pt x="11548" y="21600"/>
                </a:lnTo>
                <a:cubicBezTo>
                  <a:pt x="11351" y="20586"/>
                  <a:pt x="10901" y="19817"/>
                  <a:pt x="10348" y="19579"/>
                </a:cubicBezTo>
                <a:cubicBezTo>
                  <a:pt x="10429" y="20408"/>
                  <a:pt x="10671" y="21125"/>
                  <a:pt x="11009" y="21600"/>
                </a:cubicBezTo>
                <a:lnTo>
                  <a:pt x="10550" y="21600"/>
                </a:lnTo>
                <a:cubicBezTo>
                  <a:pt x="10275" y="21036"/>
                  <a:pt x="10090" y="20308"/>
                  <a:pt x="10032" y="19500"/>
                </a:cubicBezTo>
                <a:cubicBezTo>
                  <a:pt x="10032" y="19500"/>
                  <a:pt x="10031" y="19500"/>
                  <a:pt x="10031" y="19500"/>
                </a:cubicBezTo>
                <a:lnTo>
                  <a:pt x="10030" y="19468"/>
                </a:lnTo>
                <a:cubicBezTo>
                  <a:pt x="10018" y="19325"/>
                  <a:pt x="10012" y="19179"/>
                  <a:pt x="10012" y="19031"/>
                </a:cubicBezTo>
                <a:cubicBezTo>
                  <a:pt x="10009" y="19005"/>
                  <a:pt x="10009" y="18978"/>
                  <a:pt x="10009" y="18951"/>
                </a:cubicBezTo>
                <a:lnTo>
                  <a:pt x="10010" y="18897"/>
                </a:lnTo>
                <a:lnTo>
                  <a:pt x="10011" y="18897"/>
                </a:lnTo>
                <a:close/>
                <a:moveTo>
                  <a:pt x="9958" y="18895"/>
                </a:moveTo>
                <a:lnTo>
                  <a:pt x="9958" y="18897"/>
                </a:lnTo>
                <a:lnTo>
                  <a:pt x="9959" y="18897"/>
                </a:lnTo>
                <a:lnTo>
                  <a:pt x="9960" y="18951"/>
                </a:lnTo>
                <a:cubicBezTo>
                  <a:pt x="9960" y="18978"/>
                  <a:pt x="9960" y="19005"/>
                  <a:pt x="9957" y="19031"/>
                </a:cubicBezTo>
                <a:cubicBezTo>
                  <a:pt x="9957" y="19179"/>
                  <a:pt x="9951" y="19325"/>
                  <a:pt x="9939" y="19468"/>
                </a:cubicBezTo>
                <a:lnTo>
                  <a:pt x="9938" y="19500"/>
                </a:lnTo>
                <a:cubicBezTo>
                  <a:pt x="9938" y="19500"/>
                  <a:pt x="9937" y="19500"/>
                  <a:pt x="9937" y="19500"/>
                </a:cubicBezTo>
                <a:cubicBezTo>
                  <a:pt x="9879" y="20308"/>
                  <a:pt x="9694" y="21036"/>
                  <a:pt x="9419" y="21600"/>
                </a:cubicBezTo>
                <a:lnTo>
                  <a:pt x="8960" y="21600"/>
                </a:lnTo>
                <a:cubicBezTo>
                  <a:pt x="9298" y="21125"/>
                  <a:pt x="9540" y="20408"/>
                  <a:pt x="9621" y="19579"/>
                </a:cubicBezTo>
                <a:cubicBezTo>
                  <a:pt x="9068" y="19817"/>
                  <a:pt x="8619" y="20586"/>
                  <a:pt x="8421" y="21600"/>
                </a:cubicBezTo>
                <a:lnTo>
                  <a:pt x="8096" y="21600"/>
                </a:lnTo>
                <a:cubicBezTo>
                  <a:pt x="8317" y="20237"/>
                  <a:pt x="8916" y="19202"/>
                  <a:pt x="9653" y="18958"/>
                </a:cubicBezTo>
                <a:lnTo>
                  <a:pt x="9653" y="18953"/>
                </a:lnTo>
                <a:cubicBezTo>
                  <a:pt x="9666" y="18948"/>
                  <a:pt x="9679" y="18943"/>
                  <a:pt x="9692" y="18945"/>
                </a:cubicBezTo>
                <a:cubicBezTo>
                  <a:pt x="9765" y="18919"/>
                  <a:pt x="9841" y="18905"/>
                  <a:pt x="9917" y="18903"/>
                </a:cubicBezTo>
                <a:close/>
                <a:moveTo>
                  <a:pt x="6012" y="18895"/>
                </a:moveTo>
                <a:lnTo>
                  <a:pt x="6053" y="18903"/>
                </a:lnTo>
                <a:cubicBezTo>
                  <a:pt x="6129" y="18905"/>
                  <a:pt x="6204" y="18919"/>
                  <a:pt x="6278" y="18945"/>
                </a:cubicBezTo>
                <a:cubicBezTo>
                  <a:pt x="6291" y="18943"/>
                  <a:pt x="6304" y="18948"/>
                  <a:pt x="6316" y="18953"/>
                </a:cubicBezTo>
                <a:lnTo>
                  <a:pt x="6317" y="18958"/>
                </a:lnTo>
                <a:cubicBezTo>
                  <a:pt x="7054" y="19202"/>
                  <a:pt x="7653" y="20237"/>
                  <a:pt x="7873" y="21600"/>
                </a:cubicBezTo>
                <a:lnTo>
                  <a:pt x="7548" y="21600"/>
                </a:lnTo>
                <a:cubicBezTo>
                  <a:pt x="7351" y="20586"/>
                  <a:pt x="6901" y="19817"/>
                  <a:pt x="6348" y="19579"/>
                </a:cubicBezTo>
                <a:cubicBezTo>
                  <a:pt x="6430" y="20408"/>
                  <a:pt x="6671" y="21125"/>
                  <a:pt x="7010" y="21600"/>
                </a:cubicBezTo>
                <a:lnTo>
                  <a:pt x="6551" y="21600"/>
                </a:lnTo>
                <a:cubicBezTo>
                  <a:pt x="6276" y="21036"/>
                  <a:pt x="6090" y="20308"/>
                  <a:pt x="6033" y="19500"/>
                </a:cubicBezTo>
                <a:cubicBezTo>
                  <a:pt x="6032" y="19500"/>
                  <a:pt x="6032" y="19500"/>
                  <a:pt x="6032" y="19500"/>
                </a:cubicBezTo>
                <a:lnTo>
                  <a:pt x="6030" y="19468"/>
                </a:lnTo>
                <a:cubicBezTo>
                  <a:pt x="6018" y="19325"/>
                  <a:pt x="6013" y="19179"/>
                  <a:pt x="6013" y="19031"/>
                </a:cubicBezTo>
                <a:cubicBezTo>
                  <a:pt x="6010" y="19005"/>
                  <a:pt x="6010" y="18978"/>
                  <a:pt x="6010" y="18951"/>
                </a:cubicBezTo>
                <a:lnTo>
                  <a:pt x="6011" y="18897"/>
                </a:lnTo>
                <a:lnTo>
                  <a:pt x="6012" y="18897"/>
                </a:lnTo>
                <a:close/>
                <a:moveTo>
                  <a:pt x="5958" y="18895"/>
                </a:moveTo>
                <a:lnTo>
                  <a:pt x="5958" y="18897"/>
                </a:lnTo>
                <a:lnTo>
                  <a:pt x="5960" y="18897"/>
                </a:lnTo>
                <a:lnTo>
                  <a:pt x="5961" y="18951"/>
                </a:lnTo>
                <a:cubicBezTo>
                  <a:pt x="5961" y="18978"/>
                  <a:pt x="5961" y="19005"/>
                  <a:pt x="5958" y="19031"/>
                </a:cubicBezTo>
                <a:cubicBezTo>
                  <a:pt x="5958" y="19179"/>
                  <a:pt x="5952" y="19325"/>
                  <a:pt x="5940" y="19468"/>
                </a:cubicBezTo>
                <a:lnTo>
                  <a:pt x="5939" y="19500"/>
                </a:lnTo>
                <a:cubicBezTo>
                  <a:pt x="5938" y="19500"/>
                  <a:pt x="5938" y="19500"/>
                  <a:pt x="5938" y="19500"/>
                </a:cubicBezTo>
                <a:cubicBezTo>
                  <a:pt x="5880" y="20308"/>
                  <a:pt x="5694" y="21036"/>
                  <a:pt x="5420" y="21600"/>
                </a:cubicBezTo>
                <a:lnTo>
                  <a:pt x="4961" y="21600"/>
                </a:lnTo>
                <a:cubicBezTo>
                  <a:pt x="5299" y="21125"/>
                  <a:pt x="5541" y="20408"/>
                  <a:pt x="5622" y="19579"/>
                </a:cubicBezTo>
                <a:cubicBezTo>
                  <a:pt x="5069" y="19817"/>
                  <a:pt x="4619" y="20586"/>
                  <a:pt x="4422" y="21600"/>
                </a:cubicBezTo>
                <a:lnTo>
                  <a:pt x="4097" y="21600"/>
                </a:lnTo>
                <a:cubicBezTo>
                  <a:pt x="4318" y="20237"/>
                  <a:pt x="4916" y="19202"/>
                  <a:pt x="5654" y="18958"/>
                </a:cubicBezTo>
                <a:lnTo>
                  <a:pt x="5654" y="18953"/>
                </a:lnTo>
                <a:cubicBezTo>
                  <a:pt x="5667" y="18948"/>
                  <a:pt x="5679" y="18943"/>
                  <a:pt x="5692" y="18945"/>
                </a:cubicBezTo>
                <a:cubicBezTo>
                  <a:pt x="5766" y="18919"/>
                  <a:pt x="5841" y="18905"/>
                  <a:pt x="5918" y="18903"/>
                </a:cubicBezTo>
                <a:close/>
                <a:moveTo>
                  <a:pt x="2013" y="18895"/>
                </a:moveTo>
                <a:lnTo>
                  <a:pt x="2053" y="18903"/>
                </a:lnTo>
                <a:cubicBezTo>
                  <a:pt x="2130" y="18905"/>
                  <a:pt x="2205" y="18919"/>
                  <a:pt x="2279" y="18945"/>
                </a:cubicBezTo>
                <a:cubicBezTo>
                  <a:pt x="2292" y="18943"/>
                  <a:pt x="2305" y="18948"/>
                  <a:pt x="2317" y="18953"/>
                </a:cubicBezTo>
                <a:lnTo>
                  <a:pt x="2317" y="18958"/>
                </a:lnTo>
                <a:cubicBezTo>
                  <a:pt x="3055" y="19202"/>
                  <a:pt x="3654" y="20237"/>
                  <a:pt x="3874" y="21600"/>
                </a:cubicBezTo>
                <a:lnTo>
                  <a:pt x="3549" y="21600"/>
                </a:lnTo>
                <a:cubicBezTo>
                  <a:pt x="3352" y="20586"/>
                  <a:pt x="2902" y="19817"/>
                  <a:pt x="2349" y="19579"/>
                </a:cubicBezTo>
                <a:cubicBezTo>
                  <a:pt x="2431" y="20408"/>
                  <a:pt x="2672" y="21125"/>
                  <a:pt x="3010" y="21600"/>
                </a:cubicBezTo>
                <a:lnTo>
                  <a:pt x="2551" y="21600"/>
                </a:lnTo>
                <a:cubicBezTo>
                  <a:pt x="2277" y="21036"/>
                  <a:pt x="2091" y="20308"/>
                  <a:pt x="2034" y="19500"/>
                </a:cubicBezTo>
                <a:cubicBezTo>
                  <a:pt x="2033" y="19500"/>
                  <a:pt x="2033" y="19500"/>
                  <a:pt x="2032" y="19500"/>
                </a:cubicBezTo>
                <a:lnTo>
                  <a:pt x="2031" y="19468"/>
                </a:lnTo>
                <a:cubicBezTo>
                  <a:pt x="2019" y="19325"/>
                  <a:pt x="2013" y="19179"/>
                  <a:pt x="2013" y="19031"/>
                </a:cubicBezTo>
                <a:cubicBezTo>
                  <a:pt x="2010" y="19005"/>
                  <a:pt x="2010" y="18978"/>
                  <a:pt x="2010" y="18951"/>
                </a:cubicBezTo>
                <a:lnTo>
                  <a:pt x="2012" y="18897"/>
                </a:lnTo>
                <a:lnTo>
                  <a:pt x="2013" y="18897"/>
                </a:lnTo>
                <a:close/>
                <a:moveTo>
                  <a:pt x="1959" y="18895"/>
                </a:moveTo>
                <a:lnTo>
                  <a:pt x="1959" y="18897"/>
                </a:lnTo>
                <a:lnTo>
                  <a:pt x="1960" y="18897"/>
                </a:lnTo>
                <a:lnTo>
                  <a:pt x="1962" y="18951"/>
                </a:lnTo>
                <a:cubicBezTo>
                  <a:pt x="1962" y="18978"/>
                  <a:pt x="1962" y="19005"/>
                  <a:pt x="1959" y="19031"/>
                </a:cubicBezTo>
                <a:cubicBezTo>
                  <a:pt x="1959" y="19179"/>
                  <a:pt x="1953" y="19325"/>
                  <a:pt x="1941" y="19468"/>
                </a:cubicBezTo>
                <a:lnTo>
                  <a:pt x="1940" y="19500"/>
                </a:lnTo>
                <a:cubicBezTo>
                  <a:pt x="1939" y="19500"/>
                  <a:pt x="1939" y="19500"/>
                  <a:pt x="1938" y="19500"/>
                </a:cubicBezTo>
                <a:cubicBezTo>
                  <a:pt x="1881" y="20308"/>
                  <a:pt x="1695" y="21036"/>
                  <a:pt x="1421" y="21600"/>
                </a:cubicBezTo>
                <a:lnTo>
                  <a:pt x="962" y="21600"/>
                </a:lnTo>
                <a:cubicBezTo>
                  <a:pt x="1300" y="21125"/>
                  <a:pt x="1541" y="20408"/>
                  <a:pt x="1623" y="19579"/>
                </a:cubicBezTo>
                <a:cubicBezTo>
                  <a:pt x="1070" y="19817"/>
                  <a:pt x="620" y="20586"/>
                  <a:pt x="423" y="21600"/>
                </a:cubicBezTo>
                <a:lnTo>
                  <a:pt x="98" y="21600"/>
                </a:lnTo>
                <a:cubicBezTo>
                  <a:pt x="318" y="20237"/>
                  <a:pt x="917" y="19202"/>
                  <a:pt x="1655" y="18958"/>
                </a:cubicBezTo>
                <a:lnTo>
                  <a:pt x="1655" y="18953"/>
                </a:lnTo>
                <a:cubicBezTo>
                  <a:pt x="1667" y="18948"/>
                  <a:pt x="1680" y="18943"/>
                  <a:pt x="1693" y="18945"/>
                </a:cubicBezTo>
                <a:cubicBezTo>
                  <a:pt x="1767" y="18919"/>
                  <a:pt x="1842" y="18905"/>
                  <a:pt x="1919" y="18903"/>
                </a:cubicBezTo>
                <a:close/>
                <a:moveTo>
                  <a:pt x="19630" y="15614"/>
                </a:moveTo>
                <a:cubicBezTo>
                  <a:pt x="18980" y="15891"/>
                  <a:pt x="18472" y="16898"/>
                  <a:pt x="18346" y="18168"/>
                </a:cubicBezTo>
                <a:cubicBezTo>
                  <a:pt x="18997" y="17890"/>
                  <a:pt x="19504" y="16884"/>
                  <a:pt x="19630" y="15614"/>
                </a:cubicBezTo>
                <a:close/>
                <a:moveTo>
                  <a:pt x="16336" y="15614"/>
                </a:moveTo>
                <a:cubicBezTo>
                  <a:pt x="16462" y="16884"/>
                  <a:pt x="16970" y="17890"/>
                  <a:pt x="17620" y="18168"/>
                </a:cubicBezTo>
                <a:cubicBezTo>
                  <a:pt x="17494" y="16898"/>
                  <a:pt x="16986" y="15891"/>
                  <a:pt x="16336" y="15614"/>
                </a:cubicBezTo>
                <a:close/>
                <a:moveTo>
                  <a:pt x="15631" y="15614"/>
                </a:moveTo>
                <a:cubicBezTo>
                  <a:pt x="14981" y="15891"/>
                  <a:pt x="14473" y="16898"/>
                  <a:pt x="14347" y="18168"/>
                </a:cubicBezTo>
                <a:cubicBezTo>
                  <a:pt x="14997" y="17890"/>
                  <a:pt x="15505" y="16884"/>
                  <a:pt x="15631" y="15614"/>
                </a:cubicBezTo>
                <a:close/>
                <a:moveTo>
                  <a:pt x="12337" y="15614"/>
                </a:moveTo>
                <a:cubicBezTo>
                  <a:pt x="12463" y="16884"/>
                  <a:pt x="12970" y="17890"/>
                  <a:pt x="13621" y="18168"/>
                </a:cubicBezTo>
                <a:cubicBezTo>
                  <a:pt x="13495" y="16898"/>
                  <a:pt x="12987" y="15891"/>
                  <a:pt x="12337" y="15614"/>
                </a:cubicBezTo>
                <a:close/>
                <a:moveTo>
                  <a:pt x="11632" y="15614"/>
                </a:moveTo>
                <a:cubicBezTo>
                  <a:pt x="10981" y="15891"/>
                  <a:pt x="10474" y="16898"/>
                  <a:pt x="10348" y="18168"/>
                </a:cubicBezTo>
                <a:cubicBezTo>
                  <a:pt x="10998" y="17890"/>
                  <a:pt x="11506" y="16884"/>
                  <a:pt x="11632" y="15614"/>
                </a:cubicBezTo>
                <a:close/>
                <a:moveTo>
                  <a:pt x="8337" y="15614"/>
                </a:moveTo>
                <a:cubicBezTo>
                  <a:pt x="8463" y="16884"/>
                  <a:pt x="8971" y="17890"/>
                  <a:pt x="9621" y="18168"/>
                </a:cubicBezTo>
                <a:cubicBezTo>
                  <a:pt x="9496" y="16898"/>
                  <a:pt x="8988" y="15891"/>
                  <a:pt x="8337" y="15614"/>
                </a:cubicBezTo>
                <a:close/>
                <a:moveTo>
                  <a:pt x="7632" y="15614"/>
                </a:moveTo>
                <a:cubicBezTo>
                  <a:pt x="6982" y="15891"/>
                  <a:pt x="6474" y="16898"/>
                  <a:pt x="6348" y="18168"/>
                </a:cubicBezTo>
                <a:cubicBezTo>
                  <a:pt x="6999" y="17890"/>
                  <a:pt x="7507" y="16884"/>
                  <a:pt x="7632" y="15614"/>
                </a:cubicBezTo>
                <a:close/>
                <a:moveTo>
                  <a:pt x="4338" y="15614"/>
                </a:moveTo>
                <a:cubicBezTo>
                  <a:pt x="4464" y="16884"/>
                  <a:pt x="4972" y="17890"/>
                  <a:pt x="5622" y="18168"/>
                </a:cubicBezTo>
                <a:cubicBezTo>
                  <a:pt x="5496" y="16898"/>
                  <a:pt x="4989" y="15891"/>
                  <a:pt x="4338" y="15614"/>
                </a:cubicBezTo>
                <a:close/>
                <a:moveTo>
                  <a:pt x="3633" y="15614"/>
                </a:moveTo>
                <a:cubicBezTo>
                  <a:pt x="2983" y="15891"/>
                  <a:pt x="2475" y="16898"/>
                  <a:pt x="2349" y="18168"/>
                </a:cubicBezTo>
                <a:cubicBezTo>
                  <a:pt x="2999" y="17890"/>
                  <a:pt x="3507" y="16884"/>
                  <a:pt x="3633" y="15614"/>
                </a:cubicBezTo>
                <a:close/>
                <a:moveTo>
                  <a:pt x="339" y="15614"/>
                </a:moveTo>
                <a:cubicBezTo>
                  <a:pt x="465" y="16884"/>
                  <a:pt x="973" y="17890"/>
                  <a:pt x="1623" y="18168"/>
                </a:cubicBezTo>
                <a:cubicBezTo>
                  <a:pt x="1497" y="16898"/>
                  <a:pt x="989" y="15891"/>
                  <a:pt x="339" y="15614"/>
                </a:cubicBezTo>
                <a:close/>
                <a:moveTo>
                  <a:pt x="19999" y="14935"/>
                </a:moveTo>
                <a:lnTo>
                  <a:pt x="20039" y="14942"/>
                </a:lnTo>
                <a:cubicBezTo>
                  <a:pt x="20116" y="14945"/>
                  <a:pt x="20191" y="14959"/>
                  <a:pt x="20265" y="14985"/>
                </a:cubicBezTo>
                <a:cubicBezTo>
                  <a:pt x="20278" y="14983"/>
                  <a:pt x="20291" y="14987"/>
                  <a:pt x="20303" y="14992"/>
                </a:cubicBezTo>
                <a:lnTo>
                  <a:pt x="20304" y="14998"/>
                </a:lnTo>
                <a:cubicBezTo>
                  <a:pt x="20834" y="15172"/>
                  <a:pt x="21292" y="15751"/>
                  <a:pt x="21590" y="16565"/>
                </a:cubicBezTo>
                <a:lnTo>
                  <a:pt x="21600" y="16597"/>
                </a:lnTo>
                <a:lnTo>
                  <a:pt x="21600" y="18029"/>
                </a:lnTo>
                <a:lnTo>
                  <a:pt x="21555" y="17705"/>
                </a:lnTo>
                <a:cubicBezTo>
                  <a:pt x="21364" y="16657"/>
                  <a:pt x="20904" y="15856"/>
                  <a:pt x="20335" y="15614"/>
                </a:cubicBezTo>
                <a:cubicBezTo>
                  <a:pt x="20445" y="16725"/>
                  <a:pt x="20848" y="17635"/>
                  <a:pt x="21383" y="18030"/>
                </a:cubicBezTo>
                <a:lnTo>
                  <a:pt x="21600" y="18156"/>
                </a:lnTo>
                <a:lnTo>
                  <a:pt x="21600" y="18759"/>
                </a:lnTo>
                <a:lnTo>
                  <a:pt x="21342" y="18632"/>
                </a:lnTo>
                <a:cubicBezTo>
                  <a:pt x="20645" y="18171"/>
                  <a:pt x="20124" y="16983"/>
                  <a:pt x="20020" y="15535"/>
                </a:cubicBezTo>
                <a:cubicBezTo>
                  <a:pt x="20019" y="15535"/>
                  <a:pt x="20019" y="15535"/>
                  <a:pt x="20019" y="15535"/>
                </a:cubicBezTo>
                <a:lnTo>
                  <a:pt x="20017" y="15504"/>
                </a:lnTo>
                <a:cubicBezTo>
                  <a:pt x="20005" y="15362"/>
                  <a:pt x="20000" y="15217"/>
                  <a:pt x="20000" y="15070"/>
                </a:cubicBezTo>
                <a:cubicBezTo>
                  <a:pt x="19997" y="15044"/>
                  <a:pt x="19996" y="15017"/>
                  <a:pt x="19996" y="14991"/>
                </a:cubicBezTo>
                <a:lnTo>
                  <a:pt x="19998" y="14937"/>
                </a:lnTo>
                <a:lnTo>
                  <a:pt x="19999" y="14937"/>
                </a:lnTo>
                <a:close/>
                <a:moveTo>
                  <a:pt x="19967" y="14935"/>
                </a:moveTo>
                <a:lnTo>
                  <a:pt x="19967" y="14937"/>
                </a:lnTo>
                <a:lnTo>
                  <a:pt x="19968" y="14937"/>
                </a:lnTo>
                <a:lnTo>
                  <a:pt x="19969" y="14991"/>
                </a:lnTo>
                <a:cubicBezTo>
                  <a:pt x="19969" y="15017"/>
                  <a:pt x="19969" y="15044"/>
                  <a:pt x="19966" y="15070"/>
                </a:cubicBezTo>
                <a:cubicBezTo>
                  <a:pt x="19966" y="15217"/>
                  <a:pt x="19960" y="15362"/>
                  <a:pt x="19948" y="15504"/>
                </a:cubicBezTo>
                <a:lnTo>
                  <a:pt x="19947" y="15535"/>
                </a:lnTo>
                <a:cubicBezTo>
                  <a:pt x="19947" y="15535"/>
                  <a:pt x="19946" y="15535"/>
                  <a:pt x="19946" y="15535"/>
                </a:cubicBezTo>
                <a:cubicBezTo>
                  <a:pt x="19827" y="17189"/>
                  <a:pt x="19163" y="18505"/>
                  <a:pt x="18315" y="18784"/>
                </a:cubicBezTo>
                <a:lnTo>
                  <a:pt x="18314" y="18789"/>
                </a:lnTo>
                <a:cubicBezTo>
                  <a:pt x="18302" y="18794"/>
                  <a:pt x="18289" y="18798"/>
                  <a:pt x="18276" y="18796"/>
                </a:cubicBezTo>
                <a:cubicBezTo>
                  <a:pt x="18202" y="18822"/>
                  <a:pt x="18127" y="18836"/>
                  <a:pt x="18050" y="18839"/>
                </a:cubicBezTo>
                <a:lnTo>
                  <a:pt x="18010" y="18846"/>
                </a:lnTo>
                <a:lnTo>
                  <a:pt x="18010" y="18844"/>
                </a:lnTo>
                <a:lnTo>
                  <a:pt x="18009" y="18844"/>
                </a:lnTo>
                <a:cubicBezTo>
                  <a:pt x="18007" y="18827"/>
                  <a:pt x="18007" y="18809"/>
                  <a:pt x="18007" y="18791"/>
                </a:cubicBezTo>
                <a:cubicBezTo>
                  <a:pt x="18007" y="18764"/>
                  <a:pt x="18008" y="18737"/>
                  <a:pt x="18011" y="18711"/>
                </a:cubicBezTo>
                <a:cubicBezTo>
                  <a:pt x="18011" y="18564"/>
                  <a:pt x="18016" y="18419"/>
                  <a:pt x="18028" y="18278"/>
                </a:cubicBezTo>
                <a:lnTo>
                  <a:pt x="18030" y="18246"/>
                </a:lnTo>
                <a:cubicBezTo>
                  <a:pt x="18030" y="18246"/>
                  <a:pt x="18030" y="18246"/>
                  <a:pt x="18031" y="18246"/>
                </a:cubicBezTo>
                <a:cubicBezTo>
                  <a:pt x="18150" y="16592"/>
                  <a:pt x="18814" y="15276"/>
                  <a:pt x="19662" y="14998"/>
                </a:cubicBezTo>
                <a:lnTo>
                  <a:pt x="19662" y="14992"/>
                </a:lnTo>
                <a:cubicBezTo>
                  <a:pt x="19675" y="14987"/>
                  <a:pt x="19687" y="14983"/>
                  <a:pt x="19701" y="14985"/>
                </a:cubicBezTo>
                <a:cubicBezTo>
                  <a:pt x="19774" y="14959"/>
                  <a:pt x="19850" y="14945"/>
                  <a:pt x="19926" y="14942"/>
                </a:cubicBezTo>
                <a:close/>
                <a:moveTo>
                  <a:pt x="16000" y="14935"/>
                </a:moveTo>
                <a:lnTo>
                  <a:pt x="16040" y="14942"/>
                </a:lnTo>
                <a:cubicBezTo>
                  <a:pt x="16117" y="14945"/>
                  <a:pt x="16192" y="14959"/>
                  <a:pt x="16266" y="14985"/>
                </a:cubicBezTo>
                <a:cubicBezTo>
                  <a:pt x="16279" y="14983"/>
                  <a:pt x="16292" y="14987"/>
                  <a:pt x="16304" y="14992"/>
                </a:cubicBezTo>
                <a:lnTo>
                  <a:pt x="16304" y="14998"/>
                </a:lnTo>
                <a:cubicBezTo>
                  <a:pt x="17153" y="15276"/>
                  <a:pt x="17817" y="16592"/>
                  <a:pt x="17936" y="18246"/>
                </a:cubicBezTo>
                <a:cubicBezTo>
                  <a:pt x="17936" y="18246"/>
                  <a:pt x="17936" y="18246"/>
                  <a:pt x="17937" y="18246"/>
                </a:cubicBezTo>
                <a:lnTo>
                  <a:pt x="17938" y="18278"/>
                </a:lnTo>
                <a:cubicBezTo>
                  <a:pt x="17950" y="18419"/>
                  <a:pt x="17956" y="18564"/>
                  <a:pt x="17956" y="18711"/>
                </a:cubicBezTo>
                <a:cubicBezTo>
                  <a:pt x="17959" y="18737"/>
                  <a:pt x="17959" y="18764"/>
                  <a:pt x="17959" y="18791"/>
                </a:cubicBezTo>
                <a:cubicBezTo>
                  <a:pt x="17959" y="18809"/>
                  <a:pt x="17959" y="18827"/>
                  <a:pt x="17958" y="18844"/>
                </a:cubicBezTo>
                <a:lnTo>
                  <a:pt x="17956" y="18844"/>
                </a:lnTo>
                <a:lnTo>
                  <a:pt x="17956" y="18846"/>
                </a:lnTo>
                <a:lnTo>
                  <a:pt x="17916" y="18839"/>
                </a:lnTo>
                <a:cubicBezTo>
                  <a:pt x="17839" y="18836"/>
                  <a:pt x="17764" y="18822"/>
                  <a:pt x="17690" y="18796"/>
                </a:cubicBezTo>
                <a:cubicBezTo>
                  <a:pt x="17677" y="18798"/>
                  <a:pt x="17664" y="18794"/>
                  <a:pt x="17652" y="18789"/>
                </a:cubicBezTo>
                <a:lnTo>
                  <a:pt x="17652" y="18784"/>
                </a:lnTo>
                <a:cubicBezTo>
                  <a:pt x="16804" y="18505"/>
                  <a:pt x="16139" y="17189"/>
                  <a:pt x="16021" y="15535"/>
                </a:cubicBezTo>
                <a:cubicBezTo>
                  <a:pt x="16020" y="15535"/>
                  <a:pt x="16020" y="15535"/>
                  <a:pt x="16019" y="15535"/>
                </a:cubicBezTo>
                <a:lnTo>
                  <a:pt x="16018" y="15504"/>
                </a:lnTo>
                <a:cubicBezTo>
                  <a:pt x="16006" y="15362"/>
                  <a:pt x="16000" y="15217"/>
                  <a:pt x="16000" y="15070"/>
                </a:cubicBezTo>
                <a:cubicBezTo>
                  <a:pt x="15997" y="15044"/>
                  <a:pt x="15997" y="15017"/>
                  <a:pt x="15997" y="14991"/>
                </a:cubicBezTo>
                <a:lnTo>
                  <a:pt x="15999" y="14937"/>
                </a:lnTo>
                <a:lnTo>
                  <a:pt x="16000" y="14937"/>
                </a:lnTo>
                <a:close/>
                <a:moveTo>
                  <a:pt x="15967" y="14935"/>
                </a:moveTo>
                <a:lnTo>
                  <a:pt x="15967" y="14937"/>
                </a:lnTo>
                <a:lnTo>
                  <a:pt x="15968" y="14937"/>
                </a:lnTo>
                <a:lnTo>
                  <a:pt x="15970" y="14991"/>
                </a:lnTo>
                <a:cubicBezTo>
                  <a:pt x="15970" y="15017"/>
                  <a:pt x="15970" y="15044"/>
                  <a:pt x="15967" y="15070"/>
                </a:cubicBezTo>
                <a:cubicBezTo>
                  <a:pt x="15967" y="15217"/>
                  <a:pt x="15961" y="15362"/>
                  <a:pt x="15949" y="15504"/>
                </a:cubicBezTo>
                <a:lnTo>
                  <a:pt x="15948" y="15535"/>
                </a:lnTo>
                <a:cubicBezTo>
                  <a:pt x="15947" y="15535"/>
                  <a:pt x="15947" y="15535"/>
                  <a:pt x="15947" y="15535"/>
                </a:cubicBezTo>
                <a:cubicBezTo>
                  <a:pt x="15828" y="17189"/>
                  <a:pt x="15163" y="18505"/>
                  <a:pt x="14315" y="18784"/>
                </a:cubicBezTo>
                <a:lnTo>
                  <a:pt x="14315" y="18789"/>
                </a:lnTo>
                <a:cubicBezTo>
                  <a:pt x="14303" y="18794"/>
                  <a:pt x="14290" y="18798"/>
                  <a:pt x="14277" y="18796"/>
                </a:cubicBezTo>
                <a:cubicBezTo>
                  <a:pt x="14203" y="18822"/>
                  <a:pt x="14128" y="18836"/>
                  <a:pt x="14051" y="18839"/>
                </a:cubicBezTo>
                <a:lnTo>
                  <a:pt x="14011" y="18846"/>
                </a:lnTo>
                <a:lnTo>
                  <a:pt x="14011" y="18844"/>
                </a:lnTo>
                <a:lnTo>
                  <a:pt x="14010" y="18844"/>
                </a:lnTo>
                <a:cubicBezTo>
                  <a:pt x="14008" y="18827"/>
                  <a:pt x="14008" y="18809"/>
                  <a:pt x="14008" y="18791"/>
                </a:cubicBezTo>
                <a:cubicBezTo>
                  <a:pt x="14008" y="18764"/>
                  <a:pt x="14008" y="18737"/>
                  <a:pt x="14011" y="18711"/>
                </a:cubicBezTo>
                <a:cubicBezTo>
                  <a:pt x="14011" y="18564"/>
                  <a:pt x="14017" y="18419"/>
                  <a:pt x="14029" y="18278"/>
                </a:cubicBezTo>
                <a:lnTo>
                  <a:pt x="14030" y="18246"/>
                </a:lnTo>
                <a:cubicBezTo>
                  <a:pt x="14031" y="18246"/>
                  <a:pt x="14031" y="18246"/>
                  <a:pt x="14031" y="18246"/>
                </a:cubicBezTo>
                <a:cubicBezTo>
                  <a:pt x="14150" y="16592"/>
                  <a:pt x="14814" y="15276"/>
                  <a:pt x="15663" y="14998"/>
                </a:cubicBezTo>
                <a:lnTo>
                  <a:pt x="15663" y="14992"/>
                </a:lnTo>
                <a:cubicBezTo>
                  <a:pt x="15675" y="14987"/>
                  <a:pt x="15688" y="14983"/>
                  <a:pt x="15701" y="14985"/>
                </a:cubicBezTo>
                <a:cubicBezTo>
                  <a:pt x="15775" y="14959"/>
                  <a:pt x="15850" y="14945"/>
                  <a:pt x="15927" y="14942"/>
                </a:cubicBezTo>
                <a:close/>
                <a:moveTo>
                  <a:pt x="12001" y="14935"/>
                </a:moveTo>
                <a:lnTo>
                  <a:pt x="12041" y="14942"/>
                </a:lnTo>
                <a:cubicBezTo>
                  <a:pt x="12117" y="14945"/>
                  <a:pt x="12193" y="14959"/>
                  <a:pt x="12267" y="14985"/>
                </a:cubicBezTo>
                <a:cubicBezTo>
                  <a:pt x="12280" y="14983"/>
                  <a:pt x="12292" y="14987"/>
                  <a:pt x="12305" y="14992"/>
                </a:cubicBezTo>
                <a:lnTo>
                  <a:pt x="12305" y="14998"/>
                </a:lnTo>
                <a:cubicBezTo>
                  <a:pt x="13153" y="15276"/>
                  <a:pt x="13817" y="16592"/>
                  <a:pt x="13936" y="18246"/>
                </a:cubicBezTo>
                <a:cubicBezTo>
                  <a:pt x="13937" y="18246"/>
                  <a:pt x="13937" y="18246"/>
                  <a:pt x="13937" y="18246"/>
                </a:cubicBezTo>
                <a:lnTo>
                  <a:pt x="13939" y="18278"/>
                </a:lnTo>
                <a:cubicBezTo>
                  <a:pt x="13951" y="18419"/>
                  <a:pt x="13956" y="18564"/>
                  <a:pt x="13956" y="18711"/>
                </a:cubicBezTo>
                <a:cubicBezTo>
                  <a:pt x="13959" y="18737"/>
                  <a:pt x="13960" y="18764"/>
                  <a:pt x="13960" y="18791"/>
                </a:cubicBezTo>
                <a:cubicBezTo>
                  <a:pt x="13960" y="18809"/>
                  <a:pt x="13960" y="18827"/>
                  <a:pt x="13958" y="18844"/>
                </a:cubicBezTo>
                <a:lnTo>
                  <a:pt x="13957" y="18844"/>
                </a:lnTo>
                <a:lnTo>
                  <a:pt x="13957" y="18846"/>
                </a:lnTo>
                <a:lnTo>
                  <a:pt x="13917" y="18839"/>
                </a:lnTo>
                <a:cubicBezTo>
                  <a:pt x="13840" y="18836"/>
                  <a:pt x="13765" y="18822"/>
                  <a:pt x="13691" y="18796"/>
                </a:cubicBezTo>
                <a:cubicBezTo>
                  <a:pt x="13678" y="18798"/>
                  <a:pt x="13665" y="18794"/>
                  <a:pt x="13653" y="18789"/>
                </a:cubicBezTo>
                <a:lnTo>
                  <a:pt x="13652" y="18784"/>
                </a:lnTo>
                <a:cubicBezTo>
                  <a:pt x="12804" y="18505"/>
                  <a:pt x="12140" y="17189"/>
                  <a:pt x="12021" y="15535"/>
                </a:cubicBezTo>
                <a:cubicBezTo>
                  <a:pt x="12021" y="15535"/>
                  <a:pt x="12020" y="15535"/>
                  <a:pt x="12020" y="15535"/>
                </a:cubicBezTo>
                <a:lnTo>
                  <a:pt x="12019" y="15504"/>
                </a:lnTo>
                <a:cubicBezTo>
                  <a:pt x="12007" y="15362"/>
                  <a:pt x="12001" y="15217"/>
                  <a:pt x="12001" y="15070"/>
                </a:cubicBezTo>
                <a:cubicBezTo>
                  <a:pt x="11998" y="15044"/>
                  <a:pt x="11998" y="15017"/>
                  <a:pt x="11998" y="14991"/>
                </a:cubicBezTo>
                <a:lnTo>
                  <a:pt x="11999" y="14937"/>
                </a:lnTo>
                <a:lnTo>
                  <a:pt x="12000" y="14937"/>
                </a:lnTo>
                <a:close/>
                <a:moveTo>
                  <a:pt x="11968" y="14935"/>
                </a:moveTo>
                <a:lnTo>
                  <a:pt x="11968" y="14937"/>
                </a:lnTo>
                <a:lnTo>
                  <a:pt x="11969" y="14937"/>
                </a:lnTo>
                <a:lnTo>
                  <a:pt x="11971" y="14991"/>
                </a:lnTo>
                <a:cubicBezTo>
                  <a:pt x="11971" y="15017"/>
                  <a:pt x="11970" y="15044"/>
                  <a:pt x="11967" y="15070"/>
                </a:cubicBezTo>
                <a:cubicBezTo>
                  <a:pt x="11967" y="15217"/>
                  <a:pt x="11962" y="15362"/>
                  <a:pt x="11950" y="15504"/>
                </a:cubicBezTo>
                <a:lnTo>
                  <a:pt x="11948" y="15535"/>
                </a:lnTo>
                <a:cubicBezTo>
                  <a:pt x="11948" y="15535"/>
                  <a:pt x="11948" y="15535"/>
                  <a:pt x="11947" y="15535"/>
                </a:cubicBezTo>
                <a:cubicBezTo>
                  <a:pt x="11828" y="17189"/>
                  <a:pt x="11164" y="18505"/>
                  <a:pt x="10316" y="18784"/>
                </a:cubicBezTo>
                <a:lnTo>
                  <a:pt x="10316" y="18789"/>
                </a:lnTo>
                <a:cubicBezTo>
                  <a:pt x="10303" y="18794"/>
                  <a:pt x="10291" y="18798"/>
                  <a:pt x="10277" y="18796"/>
                </a:cubicBezTo>
                <a:cubicBezTo>
                  <a:pt x="10204" y="18822"/>
                  <a:pt x="10128" y="18836"/>
                  <a:pt x="10052" y="18839"/>
                </a:cubicBezTo>
                <a:lnTo>
                  <a:pt x="10011" y="18846"/>
                </a:lnTo>
                <a:lnTo>
                  <a:pt x="10011" y="18844"/>
                </a:lnTo>
                <a:lnTo>
                  <a:pt x="10010" y="18844"/>
                </a:lnTo>
                <a:cubicBezTo>
                  <a:pt x="10009" y="18827"/>
                  <a:pt x="10009" y="18809"/>
                  <a:pt x="10009" y="18791"/>
                </a:cubicBezTo>
                <a:cubicBezTo>
                  <a:pt x="10009" y="18764"/>
                  <a:pt x="10009" y="18737"/>
                  <a:pt x="10012" y="18711"/>
                </a:cubicBezTo>
                <a:cubicBezTo>
                  <a:pt x="10012" y="18564"/>
                  <a:pt x="10018" y="18419"/>
                  <a:pt x="10030" y="18278"/>
                </a:cubicBezTo>
                <a:lnTo>
                  <a:pt x="10031" y="18246"/>
                </a:lnTo>
                <a:cubicBezTo>
                  <a:pt x="10031" y="18246"/>
                  <a:pt x="10032" y="18246"/>
                  <a:pt x="10032" y="18246"/>
                </a:cubicBezTo>
                <a:cubicBezTo>
                  <a:pt x="10151" y="16592"/>
                  <a:pt x="10815" y="15276"/>
                  <a:pt x="11663" y="14998"/>
                </a:cubicBezTo>
                <a:lnTo>
                  <a:pt x="11664" y="14992"/>
                </a:lnTo>
                <a:cubicBezTo>
                  <a:pt x="11676" y="14987"/>
                  <a:pt x="11689" y="14983"/>
                  <a:pt x="11702" y="14985"/>
                </a:cubicBezTo>
                <a:cubicBezTo>
                  <a:pt x="11776" y="14959"/>
                  <a:pt x="11851" y="14945"/>
                  <a:pt x="11928" y="14942"/>
                </a:cubicBezTo>
                <a:close/>
                <a:moveTo>
                  <a:pt x="8001" y="14935"/>
                </a:moveTo>
                <a:lnTo>
                  <a:pt x="8042" y="14942"/>
                </a:lnTo>
                <a:cubicBezTo>
                  <a:pt x="8118" y="14945"/>
                  <a:pt x="8194" y="14959"/>
                  <a:pt x="8267" y="14985"/>
                </a:cubicBezTo>
                <a:cubicBezTo>
                  <a:pt x="8280" y="14983"/>
                  <a:pt x="8293" y="14987"/>
                  <a:pt x="8306" y="14992"/>
                </a:cubicBezTo>
                <a:lnTo>
                  <a:pt x="8306" y="14998"/>
                </a:lnTo>
                <a:cubicBezTo>
                  <a:pt x="9154" y="15276"/>
                  <a:pt x="9818" y="16592"/>
                  <a:pt x="9937" y="18246"/>
                </a:cubicBezTo>
                <a:cubicBezTo>
                  <a:pt x="9937" y="18246"/>
                  <a:pt x="9938" y="18246"/>
                  <a:pt x="9938" y="18246"/>
                </a:cubicBezTo>
                <a:lnTo>
                  <a:pt x="9939" y="18278"/>
                </a:lnTo>
                <a:cubicBezTo>
                  <a:pt x="9951" y="18419"/>
                  <a:pt x="9957" y="18564"/>
                  <a:pt x="9957" y="18711"/>
                </a:cubicBezTo>
                <a:cubicBezTo>
                  <a:pt x="9960" y="18737"/>
                  <a:pt x="9960" y="18764"/>
                  <a:pt x="9960" y="18791"/>
                </a:cubicBezTo>
                <a:cubicBezTo>
                  <a:pt x="9960" y="18809"/>
                  <a:pt x="9960" y="18827"/>
                  <a:pt x="9959" y="18844"/>
                </a:cubicBezTo>
                <a:lnTo>
                  <a:pt x="9958" y="18844"/>
                </a:lnTo>
                <a:lnTo>
                  <a:pt x="9958" y="18846"/>
                </a:lnTo>
                <a:lnTo>
                  <a:pt x="9917" y="18839"/>
                </a:lnTo>
                <a:cubicBezTo>
                  <a:pt x="9841" y="18836"/>
                  <a:pt x="9765" y="18822"/>
                  <a:pt x="9692" y="18796"/>
                </a:cubicBezTo>
                <a:cubicBezTo>
                  <a:pt x="9679" y="18798"/>
                  <a:pt x="9666" y="18794"/>
                  <a:pt x="9653" y="18789"/>
                </a:cubicBezTo>
                <a:lnTo>
                  <a:pt x="9653" y="18784"/>
                </a:lnTo>
                <a:cubicBezTo>
                  <a:pt x="8805" y="18505"/>
                  <a:pt x="8141" y="17189"/>
                  <a:pt x="8022" y="15535"/>
                </a:cubicBezTo>
                <a:cubicBezTo>
                  <a:pt x="8022" y="15535"/>
                  <a:pt x="8021" y="15535"/>
                  <a:pt x="8021" y="15535"/>
                </a:cubicBezTo>
                <a:lnTo>
                  <a:pt x="8019" y="15504"/>
                </a:lnTo>
                <a:cubicBezTo>
                  <a:pt x="8008" y="15362"/>
                  <a:pt x="8002" y="15217"/>
                  <a:pt x="8002" y="15070"/>
                </a:cubicBezTo>
                <a:cubicBezTo>
                  <a:pt x="7999" y="15044"/>
                  <a:pt x="7999" y="15017"/>
                  <a:pt x="7999" y="14991"/>
                </a:cubicBezTo>
                <a:lnTo>
                  <a:pt x="8000" y="14937"/>
                </a:lnTo>
                <a:lnTo>
                  <a:pt x="8001" y="14937"/>
                </a:lnTo>
                <a:close/>
                <a:moveTo>
                  <a:pt x="7969" y="14935"/>
                </a:moveTo>
                <a:lnTo>
                  <a:pt x="7969" y="14937"/>
                </a:lnTo>
                <a:lnTo>
                  <a:pt x="7970" y="14937"/>
                </a:lnTo>
                <a:lnTo>
                  <a:pt x="7971" y="14991"/>
                </a:lnTo>
                <a:cubicBezTo>
                  <a:pt x="7971" y="15017"/>
                  <a:pt x="7971" y="15044"/>
                  <a:pt x="7968" y="15070"/>
                </a:cubicBezTo>
                <a:cubicBezTo>
                  <a:pt x="7968" y="15217"/>
                  <a:pt x="7962" y="15362"/>
                  <a:pt x="7950" y="15504"/>
                </a:cubicBezTo>
                <a:lnTo>
                  <a:pt x="7949" y="15535"/>
                </a:lnTo>
                <a:cubicBezTo>
                  <a:pt x="7949" y="15535"/>
                  <a:pt x="7948" y="15535"/>
                  <a:pt x="7948" y="15535"/>
                </a:cubicBezTo>
                <a:cubicBezTo>
                  <a:pt x="7829" y="17189"/>
                  <a:pt x="7165" y="18505"/>
                  <a:pt x="6317" y="18784"/>
                </a:cubicBezTo>
                <a:lnTo>
                  <a:pt x="6316" y="18789"/>
                </a:lnTo>
                <a:cubicBezTo>
                  <a:pt x="6304" y="18794"/>
                  <a:pt x="6291" y="18798"/>
                  <a:pt x="6278" y="18796"/>
                </a:cubicBezTo>
                <a:cubicBezTo>
                  <a:pt x="6204" y="18822"/>
                  <a:pt x="6129" y="18836"/>
                  <a:pt x="6053" y="18839"/>
                </a:cubicBezTo>
                <a:lnTo>
                  <a:pt x="6012" y="18846"/>
                </a:lnTo>
                <a:lnTo>
                  <a:pt x="6012" y="18844"/>
                </a:lnTo>
                <a:lnTo>
                  <a:pt x="6011" y="18844"/>
                </a:lnTo>
                <a:cubicBezTo>
                  <a:pt x="6010" y="18827"/>
                  <a:pt x="6010" y="18809"/>
                  <a:pt x="6010" y="18791"/>
                </a:cubicBezTo>
                <a:cubicBezTo>
                  <a:pt x="6010" y="18764"/>
                  <a:pt x="6010" y="18737"/>
                  <a:pt x="6013" y="18711"/>
                </a:cubicBezTo>
                <a:cubicBezTo>
                  <a:pt x="6013" y="18564"/>
                  <a:pt x="6018" y="18419"/>
                  <a:pt x="6030" y="18278"/>
                </a:cubicBezTo>
                <a:lnTo>
                  <a:pt x="6032" y="18246"/>
                </a:lnTo>
                <a:cubicBezTo>
                  <a:pt x="6032" y="18246"/>
                  <a:pt x="6032" y="18246"/>
                  <a:pt x="6033" y="18246"/>
                </a:cubicBezTo>
                <a:cubicBezTo>
                  <a:pt x="6152" y="16592"/>
                  <a:pt x="6816" y="15276"/>
                  <a:pt x="7664" y="14998"/>
                </a:cubicBezTo>
                <a:lnTo>
                  <a:pt x="7664" y="14992"/>
                </a:lnTo>
                <a:cubicBezTo>
                  <a:pt x="7677" y="14987"/>
                  <a:pt x="7689" y="14983"/>
                  <a:pt x="7703" y="14985"/>
                </a:cubicBezTo>
                <a:cubicBezTo>
                  <a:pt x="7776" y="14959"/>
                  <a:pt x="7852" y="14945"/>
                  <a:pt x="7928" y="14942"/>
                </a:cubicBezTo>
                <a:close/>
                <a:moveTo>
                  <a:pt x="4002" y="14935"/>
                </a:moveTo>
                <a:lnTo>
                  <a:pt x="4042" y="14942"/>
                </a:lnTo>
                <a:cubicBezTo>
                  <a:pt x="4119" y="14945"/>
                  <a:pt x="4194" y="14959"/>
                  <a:pt x="4268" y="14985"/>
                </a:cubicBezTo>
                <a:cubicBezTo>
                  <a:pt x="4281" y="14983"/>
                  <a:pt x="4294" y="14987"/>
                  <a:pt x="4306" y="14992"/>
                </a:cubicBezTo>
                <a:lnTo>
                  <a:pt x="4307" y="14998"/>
                </a:lnTo>
                <a:cubicBezTo>
                  <a:pt x="5155" y="15276"/>
                  <a:pt x="5819" y="16592"/>
                  <a:pt x="5938" y="18246"/>
                </a:cubicBezTo>
                <a:cubicBezTo>
                  <a:pt x="5938" y="18246"/>
                  <a:pt x="5938" y="18246"/>
                  <a:pt x="5939" y="18246"/>
                </a:cubicBezTo>
                <a:lnTo>
                  <a:pt x="5940" y="18278"/>
                </a:lnTo>
                <a:cubicBezTo>
                  <a:pt x="5952" y="18419"/>
                  <a:pt x="5958" y="18564"/>
                  <a:pt x="5958" y="18711"/>
                </a:cubicBezTo>
                <a:cubicBezTo>
                  <a:pt x="5961" y="18737"/>
                  <a:pt x="5961" y="18764"/>
                  <a:pt x="5961" y="18791"/>
                </a:cubicBezTo>
                <a:cubicBezTo>
                  <a:pt x="5961" y="18809"/>
                  <a:pt x="5961" y="18827"/>
                  <a:pt x="5960" y="18844"/>
                </a:cubicBezTo>
                <a:lnTo>
                  <a:pt x="5958" y="18844"/>
                </a:lnTo>
                <a:lnTo>
                  <a:pt x="5958" y="18846"/>
                </a:lnTo>
                <a:lnTo>
                  <a:pt x="5918" y="18839"/>
                </a:lnTo>
                <a:cubicBezTo>
                  <a:pt x="5841" y="18836"/>
                  <a:pt x="5766" y="18822"/>
                  <a:pt x="5692" y="18796"/>
                </a:cubicBezTo>
                <a:cubicBezTo>
                  <a:pt x="5679" y="18798"/>
                  <a:pt x="5667" y="18794"/>
                  <a:pt x="5654" y="18789"/>
                </a:cubicBezTo>
                <a:lnTo>
                  <a:pt x="5654" y="18784"/>
                </a:lnTo>
                <a:cubicBezTo>
                  <a:pt x="4806" y="18505"/>
                  <a:pt x="4141" y="17189"/>
                  <a:pt x="4023" y="15535"/>
                </a:cubicBezTo>
                <a:cubicBezTo>
                  <a:pt x="4022" y="15535"/>
                  <a:pt x="4022" y="15535"/>
                  <a:pt x="4021" y="15535"/>
                </a:cubicBezTo>
                <a:lnTo>
                  <a:pt x="4020" y="15504"/>
                </a:lnTo>
                <a:cubicBezTo>
                  <a:pt x="4008" y="15362"/>
                  <a:pt x="4002" y="15217"/>
                  <a:pt x="4003" y="15070"/>
                </a:cubicBezTo>
                <a:cubicBezTo>
                  <a:pt x="3999" y="15044"/>
                  <a:pt x="3999" y="15017"/>
                  <a:pt x="3999" y="14991"/>
                </a:cubicBezTo>
                <a:lnTo>
                  <a:pt x="4001" y="14937"/>
                </a:lnTo>
                <a:lnTo>
                  <a:pt x="4002" y="14937"/>
                </a:lnTo>
                <a:close/>
                <a:moveTo>
                  <a:pt x="3969" y="14935"/>
                </a:moveTo>
                <a:lnTo>
                  <a:pt x="3969" y="14937"/>
                </a:lnTo>
                <a:lnTo>
                  <a:pt x="3971" y="14937"/>
                </a:lnTo>
                <a:lnTo>
                  <a:pt x="3972" y="14991"/>
                </a:lnTo>
                <a:cubicBezTo>
                  <a:pt x="3972" y="15017"/>
                  <a:pt x="3972" y="15044"/>
                  <a:pt x="3969" y="15070"/>
                </a:cubicBezTo>
                <a:cubicBezTo>
                  <a:pt x="3969" y="15217"/>
                  <a:pt x="3963" y="15362"/>
                  <a:pt x="3951" y="15504"/>
                </a:cubicBezTo>
                <a:lnTo>
                  <a:pt x="3950" y="15535"/>
                </a:lnTo>
                <a:cubicBezTo>
                  <a:pt x="3949" y="15535"/>
                  <a:pt x="3949" y="15535"/>
                  <a:pt x="3949" y="15535"/>
                </a:cubicBezTo>
                <a:cubicBezTo>
                  <a:pt x="3830" y="17189"/>
                  <a:pt x="3166" y="18505"/>
                  <a:pt x="2317" y="18784"/>
                </a:cubicBezTo>
                <a:lnTo>
                  <a:pt x="2317" y="18789"/>
                </a:lnTo>
                <a:cubicBezTo>
                  <a:pt x="2305" y="18794"/>
                  <a:pt x="2292" y="18798"/>
                  <a:pt x="2279" y="18796"/>
                </a:cubicBezTo>
                <a:cubicBezTo>
                  <a:pt x="2205" y="18822"/>
                  <a:pt x="2130" y="18836"/>
                  <a:pt x="2053" y="18839"/>
                </a:cubicBezTo>
                <a:lnTo>
                  <a:pt x="2013" y="18846"/>
                </a:lnTo>
                <a:lnTo>
                  <a:pt x="2013" y="18844"/>
                </a:lnTo>
                <a:lnTo>
                  <a:pt x="2012" y="18844"/>
                </a:lnTo>
                <a:cubicBezTo>
                  <a:pt x="2010" y="18827"/>
                  <a:pt x="2010" y="18809"/>
                  <a:pt x="2010" y="18791"/>
                </a:cubicBezTo>
                <a:cubicBezTo>
                  <a:pt x="2010" y="18764"/>
                  <a:pt x="2010" y="18737"/>
                  <a:pt x="2013" y="18711"/>
                </a:cubicBezTo>
                <a:cubicBezTo>
                  <a:pt x="2013" y="18564"/>
                  <a:pt x="2019" y="18419"/>
                  <a:pt x="2031" y="18278"/>
                </a:cubicBezTo>
                <a:lnTo>
                  <a:pt x="2032" y="18246"/>
                </a:lnTo>
                <a:cubicBezTo>
                  <a:pt x="2033" y="18246"/>
                  <a:pt x="2033" y="18246"/>
                  <a:pt x="2034" y="18246"/>
                </a:cubicBezTo>
                <a:cubicBezTo>
                  <a:pt x="2152" y="16592"/>
                  <a:pt x="2817" y="15276"/>
                  <a:pt x="3665" y="14998"/>
                </a:cubicBezTo>
                <a:lnTo>
                  <a:pt x="3665" y="14992"/>
                </a:lnTo>
                <a:cubicBezTo>
                  <a:pt x="3678" y="14987"/>
                  <a:pt x="3690" y="14983"/>
                  <a:pt x="3703" y="14985"/>
                </a:cubicBezTo>
                <a:cubicBezTo>
                  <a:pt x="3777" y="14959"/>
                  <a:pt x="3852" y="14945"/>
                  <a:pt x="3929" y="14942"/>
                </a:cubicBezTo>
                <a:close/>
                <a:moveTo>
                  <a:pt x="3" y="14935"/>
                </a:moveTo>
                <a:lnTo>
                  <a:pt x="43" y="14942"/>
                </a:lnTo>
                <a:cubicBezTo>
                  <a:pt x="120" y="14945"/>
                  <a:pt x="195" y="14959"/>
                  <a:pt x="269" y="14985"/>
                </a:cubicBezTo>
                <a:cubicBezTo>
                  <a:pt x="282" y="14983"/>
                  <a:pt x="294" y="14987"/>
                  <a:pt x="307" y="14992"/>
                </a:cubicBezTo>
                <a:lnTo>
                  <a:pt x="307" y="14998"/>
                </a:lnTo>
                <a:cubicBezTo>
                  <a:pt x="1155" y="15276"/>
                  <a:pt x="1820" y="16592"/>
                  <a:pt x="1938" y="18246"/>
                </a:cubicBezTo>
                <a:cubicBezTo>
                  <a:pt x="1939" y="18246"/>
                  <a:pt x="1939" y="18246"/>
                  <a:pt x="1940" y="18246"/>
                </a:cubicBezTo>
                <a:lnTo>
                  <a:pt x="1941" y="18278"/>
                </a:lnTo>
                <a:cubicBezTo>
                  <a:pt x="1953" y="18419"/>
                  <a:pt x="1959" y="18564"/>
                  <a:pt x="1959" y="18711"/>
                </a:cubicBezTo>
                <a:cubicBezTo>
                  <a:pt x="1962" y="18737"/>
                  <a:pt x="1962" y="18764"/>
                  <a:pt x="1962" y="18791"/>
                </a:cubicBezTo>
                <a:cubicBezTo>
                  <a:pt x="1962" y="18809"/>
                  <a:pt x="1962" y="18827"/>
                  <a:pt x="1960" y="18844"/>
                </a:cubicBezTo>
                <a:lnTo>
                  <a:pt x="1959" y="18844"/>
                </a:lnTo>
                <a:lnTo>
                  <a:pt x="1959" y="18846"/>
                </a:lnTo>
                <a:lnTo>
                  <a:pt x="1919" y="18839"/>
                </a:lnTo>
                <a:cubicBezTo>
                  <a:pt x="1842" y="18836"/>
                  <a:pt x="1767" y="18822"/>
                  <a:pt x="1693" y="18796"/>
                </a:cubicBezTo>
                <a:cubicBezTo>
                  <a:pt x="1680" y="18798"/>
                  <a:pt x="1667" y="18794"/>
                  <a:pt x="1655" y="18789"/>
                </a:cubicBezTo>
                <a:lnTo>
                  <a:pt x="1655" y="18784"/>
                </a:lnTo>
                <a:cubicBezTo>
                  <a:pt x="806" y="18505"/>
                  <a:pt x="142" y="17189"/>
                  <a:pt x="23" y="15535"/>
                </a:cubicBezTo>
                <a:cubicBezTo>
                  <a:pt x="23" y="15535"/>
                  <a:pt x="23" y="15535"/>
                  <a:pt x="22" y="15535"/>
                </a:cubicBezTo>
                <a:lnTo>
                  <a:pt x="21" y="15504"/>
                </a:lnTo>
                <a:cubicBezTo>
                  <a:pt x="9" y="15362"/>
                  <a:pt x="3" y="15217"/>
                  <a:pt x="3" y="15070"/>
                </a:cubicBezTo>
                <a:cubicBezTo>
                  <a:pt x="0" y="15044"/>
                  <a:pt x="0" y="15017"/>
                  <a:pt x="0" y="14991"/>
                </a:cubicBezTo>
                <a:lnTo>
                  <a:pt x="1" y="14937"/>
                </a:lnTo>
                <a:lnTo>
                  <a:pt x="3" y="14937"/>
                </a:lnTo>
                <a:close/>
                <a:moveTo>
                  <a:pt x="18346" y="11563"/>
                </a:moveTo>
                <a:cubicBezTo>
                  <a:pt x="18472" y="12843"/>
                  <a:pt x="18980" y="13857"/>
                  <a:pt x="19630" y="14137"/>
                </a:cubicBezTo>
                <a:cubicBezTo>
                  <a:pt x="19504" y="12857"/>
                  <a:pt x="18997" y="11842"/>
                  <a:pt x="18346" y="11563"/>
                </a:cubicBezTo>
                <a:close/>
                <a:moveTo>
                  <a:pt x="17620" y="11563"/>
                </a:moveTo>
                <a:cubicBezTo>
                  <a:pt x="16970" y="11842"/>
                  <a:pt x="16462" y="12857"/>
                  <a:pt x="16336" y="14137"/>
                </a:cubicBezTo>
                <a:cubicBezTo>
                  <a:pt x="16986" y="13857"/>
                  <a:pt x="17494" y="12843"/>
                  <a:pt x="17620" y="11563"/>
                </a:cubicBezTo>
                <a:close/>
                <a:moveTo>
                  <a:pt x="14347" y="11563"/>
                </a:moveTo>
                <a:cubicBezTo>
                  <a:pt x="14473" y="12843"/>
                  <a:pt x="14981" y="13857"/>
                  <a:pt x="15631" y="14137"/>
                </a:cubicBezTo>
                <a:cubicBezTo>
                  <a:pt x="15505" y="12857"/>
                  <a:pt x="14997" y="11842"/>
                  <a:pt x="14347" y="11563"/>
                </a:cubicBezTo>
                <a:close/>
                <a:moveTo>
                  <a:pt x="13621" y="11563"/>
                </a:moveTo>
                <a:cubicBezTo>
                  <a:pt x="12970" y="11842"/>
                  <a:pt x="12463" y="12857"/>
                  <a:pt x="12337" y="14137"/>
                </a:cubicBezTo>
                <a:cubicBezTo>
                  <a:pt x="12987" y="13857"/>
                  <a:pt x="13495" y="12843"/>
                  <a:pt x="13621" y="11563"/>
                </a:cubicBezTo>
                <a:close/>
                <a:moveTo>
                  <a:pt x="10348" y="11563"/>
                </a:moveTo>
                <a:cubicBezTo>
                  <a:pt x="10474" y="12843"/>
                  <a:pt x="10981" y="13857"/>
                  <a:pt x="11632" y="14137"/>
                </a:cubicBezTo>
                <a:cubicBezTo>
                  <a:pt x="11506" y="12857"/>
                  <a:pt x="10998" y="11842"/>
                  <a:pt x="10348" y="11563"/>
                </a:cubicBezTo>
                <a:close/>
                <a:moveTo>
                  <a:pt x="9621" y="11563"/>
                </a:moveTo>
                <a:cubicBezTo>
                  <a:pt x="8971" y="11842"/>
                  <a:pt x="8463" y="12857"/>
                  <a:pt x="8337" y="14137"/>
                </a:cubicBezTo>
                <a:cubicBezTo>
                  <a:pt x="8988" y="13857"/>
                  <a:pt x="9496" y="12843"/>
                  <a:pt x="9621" y="11563"/>
                </a:cubicBezTo>
                <a:close/>
                <a:moveTo>
                  <a:pt x="6348" y="11563"/>
                </a:moveTo>
                <a:cubicBezTo>
                  <a:pt x="6474" y="12843"/>
                  <a:pt x="6982" y="13857"/>
                  <a:pt x="7632" y="14137"/>
                </a:cubicBezTo>
                <a:cubicBezTo>
                  <a:pt x="7507" y="12857"/>
                  <a:pt x="6999" y="11842"/>
                  <a:pt x="6348" y="11563"/>
                </a:cubicBezTo>
                <a:close/>
                <a:moveTo>
                  <a:pt x="5622" y="11563"/>
                </a:moveTo>
                <a:cubicBezTo>
                  <a:pt x="4972" y="11842"/>
                  <a:pt x="4464" y="12857"/>
                  <a:pt x="4338" y="14137"/>
                </a:cubicBezTo>
                <a:cubicBezTo>
                  <a:pt x="4989" y="13857"/>
                  <a:pt x="5496" y="12843"/>
                  <a:pt x="5622" y="11563"/>
                </a:cubicBezTo>
                <a:close/>
                <a:moveTo>
                  <a:pt x="2349" y="11563"/>
                </a:moveTo>
                <a:cubicBezTo>
                  <a:pt x="2475" y="12843"/>
                  <a:pt x="2983" y="13857"/>
                  <a:pt x="3633" y="14137"/>
                </a:cubicBezTo>
                <a:cubicBezTo>
                  <a:pt x="3507" y="12857"/>
                  <a:pt x="2999" y="11842"/>
                  <a:pt x="2349" y="11563"/>
                </a:cubicBezTo>
                <a:close/>
                <a:moveTo>
                  <a:pt x="1623" y="11563"/>
                </a:moveTo>
                <a:cubicBezTo>
                  <a:pt x="973" y="11842"/>
                  <a:pt x="465" y="12857"/>
                  <a:pt x="339" y="14137"/>
                </a:cubicBezTo>
                <a:cubicBezTo>
                  <a:pt x="989" y="13857"/>
                  <a:pt x="1497" y="12843"/>
                  <a:pt x="1623" y="11563"/>
                </a:cubicBezTo>
                <a:close/>
                <a:moveTo>
                  <a:pt x="21600" y="10967"/>
                </a:moveTo>
                <a:lnTo>
                  <a:pt x="21600" y="11574"/>
                </a:lnTo>
                <a:lnTo>
                  <a:pt x="21383" y="11701"/>
                </a:lnTo>
                <a:cubicBezTo>
                  <a:pt x="20848" y="12100"/>
                  <a:pt x="20445" y="13017"/>
                  <a:pt x="20335" y="14137"/>
                </a:cubicBezTo>
                <a:cubicBezTo>
                  <a:pt x="20904" y="13892"/>
                  <a:pt x="21364" y="13085"/>
                  <a:pt x="21555" y="12029"/>
                </a:cubicBezTo>
                <a:lnTo>
                  <a:pt x="21600" y="11702"/>
                </a:lnTo>
                <a:lnTo>
                  <a:pt x="21600" y="13146"/>
                </a:lnTo>
                <a:lnTo>
                  <a:pt x="21590" y="13178"/>
                </a:lnTo>
                <a:cubicBezTo>
                  <a:pt x="21292" y="13998"/>
                  <a:pt x="20834" y="14582"/>
                  <a:pt x="20304" y="14758"/>
                </a:cubicBezTo>
                <a:lnTo>
                  <a:pt x="20303" y="14763"/>
                </a:lnTo>
                <a:cubicBezTo>
                  <a:pt x="20291" y="14768"/>
                  <a:pt x="20278" y="14772"/>
                  <a:pt x="20265" y="14770"/>
                </a:cubicBezTo>
                <a:cubicBezTo>
                  <a:pt x="20191" y="14797"/>
                  <a:pt x="20116" y="14811"/>
                  <a:pt x="20040" y="14813"/>
                </a:cubicBezTo>
                <a:lnTo>
                  <a:pt x="19999" y="14821"/>
                </a:lnTo>
                <a:lnTo>
                  <a:pt x="19999" y="14819"/>
                </a:lnTo>
                <a:lnTo>
                  <a:pt x="19998" y="14819"/>
                </a:lnTo>
                <a:cubicBezTo>
                  <a:pt x="19997" y="14801"/>
                  <a:pt x="19996" y="14783"/>
                  <a:pt x="19996" y="14765"/>
                </a:cubicBezTo>
                <a:cubicBezTo>
                  <a:pt x="19996" y="14738"/>
                  <a:pt x="19997" y="14711"/>
                  <a:pt x="20000" y="14685"/>
                </a:cubicBezTo>
                <a:cubicBezTo>
                  <a:pt x="20000" y="14536"/>
                  <a:pt x="20005" y="14391"/>
                  <a:pt x="20017" y="14248"/>
                </a:cubicBezTo>
                <a:lnTo>
                  <a:pt x="20019" y="14216"/>
                </a:lnTo>
                <a:cubicBezTo>
                  <a:pt x="20019" y="14216"/>
                  <a:pt x="20019" y="14216"/>
                  <a:pt x="20020" y="14216"/>
                </a:cubicBezTo>
                <a:cubicBezTo>
                  <a:pt x="20124" y="12757"/>
                  <a:pt x="20645" y="11559"/>
                  <a:pt x="21342" y="11094"/>
                </a:cubicBezTo>
                <a:close/>
                <a:moveTo>
                  <a:pt x="18010" y="10878"/>
                </a:moveTo>
                <a:lnTo>
                  <a:pt x="18050" y="10886"/>
                </a:lnTo>
                <a:cubicBezTo>
                  <a:pt x="18127" y="10889"/>
                  <a:pt x="18202" y="10903"/>
                  <a:pt x="18276" y="10929"/>
                </a:cubicBezTo>
                <a:cubicBezTo>
                  <a:pt x="18289" y="10927"/>
                  <a:pt x="18302" y="10931"/>
                  <a:pt x="18314" y="10936"/>
                </a:cubicBezTo>
                <a:lnTo>
                  <a:pt x="18315" y="10942"/>
                </a:lnTo>
                <a:cubicBezTo>
                  <a:pt x="19163" y="11222"/>
                  <a:pt x="19827" y="12549"/>
                  <a:pt x="19946" y="14216"/>
                </a:cubicBezTo>
                <a:cubicBezTo>
                  <a:pt x="19946" y="14216"/>
                  <a:pt x="19947" y="14216"/>
                  <a:pt x="19947" y="14216"/>
                </a:cubicBezTo>
                <a:lnTo>
                  <a:pt x="19948" y="14248"/>
                </a:lnTo>
                <a:cubicBezTo>
                  <a:pt x="19960" y="14391"/>
                  <a:pt x="19966" y="14536"/>
                  <a:pt x="19966" y="14685"/>
                </a:cubicBezTo>
                <a:cubicBezTo>
                  <a:pt x="19969" y="14711"/>
                  <a:pt x="19969" y="14738"/>
                  <a:pt x="19969" y="14765"/>
                </a:cubicBezTo>
                <a:cubicBezTo>
                  <a:pt x="19969" y="14783"/>
                  <a:pt x="19969" y="14801"/>
                  <a:pt x="19968" y="14819"/>
                </a:cubicBezTo>
                <a:lnTo>
                  <a:pt x="19967" y="14819"/>
                </a:lnTo>
                <a:lnTo>
                  <a:pt x="19967" y="14821"/>
                </a:lnTo>
                <a:lnTo>
                  <a:pt x="19926" y="14813"/>
                </a:lnTo>
                <a:cubicBezTo>
                  <a:pt x="19850" y="14811"/>
                  <a:pt x="19774" y="14797"/>
                  <a:pt x="19701" y="14770"/>
                </a:cubicBezTo>
                <a:cubicBezTo>
                  <a:pt x="19687" y="14772"/>
                  <a:pt x="19675" y="14768"/>
                  <a:pt x="19662" y="14763"/>
                </a:cubicBezTo>
                <a:lnTo>
                  <a:pt x="19662" y="14758"/>
                </a:lnTo>
                <a:cubicBezTo>
                  <a:pt x="18814" y="14477"/>
                  <a:pt x="18150" y="13151"/>
                  <a:pt x="18031" y="11484"/>
                </a:cubicBezTo>
                <a:cubicBezTo>
                  <a:pt x="18030" y="11483"/>
                  <a:pt x="18030" y="11483"/>
                  <a:pt x="18030" y="11483"/>
                </a:cubicBezTo>
                <a:lnTo>
                  <a:pt x="18028" y="11452"/>
                </a:lnTo>
                <a:cubicBezTo>
                  <a:pt x="18016" y="11309"/>
                  <a:pt x="18011" y="11163"/>
                  <a:pt x="18011" y="11015"/>
                </a:cubicBezTo>
                <a:cubicBezTo>
                  <a:pt x="18008" y="10988"/>
                  <a:pt x="18007" y="10961"/>
                  <a:pt x="18007" y="10935"/>
                </a:cubicBezTo>
                <a:lnTo>
                  <a:pt x="18009" y="10881"/>
                </a:lnTo>
                <a:lnTo>
                  <a:pt x="18010" y="10881"/>
                </a:lnTo>
                <a:close/>
                <a:moveTo>
                  <a:pt x="17956" y="10878"/>
                </a:moveTo>
                <a:lnTo>
                  <a:pt x="17956" y="10881"/>
                </a:lnTo>
                <a:lnTo>
                  <a:pt x="17958" y="10881"/>
                </a:lnTo>
                <a:lnTo>
                  <a:pt x="17959" y="10935"/>
                </a:lnTo>
                <a:cubicBezTo>
                  <a:pt x="17959" y="10961"/>
                  <a:pt x="17959" y="10988"/>
                  <a:pt x="17956" y="11015"/>
                </a:cubicBezTo>
                <a:cubicBezTo>
                  <a:pt x="17956" y="11163"/>
                  <a:pt x="17950" y="11309"/>
                  <a:pt x="17938" y="11452"/>
                </a:cubicBezTo>
                <a:lnTo>
                  <a:pt x="17937" y="11483"/>
                </a:lnTo>
                <a:cubicBezTo>
                  <a:pt x="17936" y="11483"/>
                  <a:pt x="17936" y="11483"/>
                  <a:pt x="17936" y="11484"/>
                </a:cubicBezTo>
                <a:cubicBezTo>
                  <a:pt x="17817" y="13151"/>
                  <a:pt x="17153" y="14477"/>
                  <a:pt x="16304" y="14758"/>
                </a:cubicBezTo>
                <a:lnTo>
                  <a:pt x="16304" y="14763"/>
                </a:lnTo>
                <a:cubicBezTo>
                  <a:pt x="16292" y="14768"/>
                  <a:pt x="16279" y="14772"/>
                  <a:pt x="16266" y="14770"/>
                </a:cubicBezTo>
                <a:cubicBezTo>
                  <a:pt x="16192" y="14797"/>
                  <a:pt x="16117" y="14811"/>
                  <a:pt x="16040" y="14813"/>
                </a:cubicBezTo>
                <a:lnTo>
                  <a:pt x="16000" y="14821"/>
                </a:lnTo>
                <a:lnTo>
                  <a:pt x="16000" y="14819"/>
                </a:lnTo>
                <a:lnTo>
                  <a:pt x="15999" y="14819"/>
                </a:lnTo>
                <a:cubicBezTo>
                  <a:pt x="15997" y="14801"/>
                  <a:pt x="15997" y="14783"/>
                  <a:pt x="15997" y="14765"/>
                </a:cubicBezTo>
                <a:cubicBezTo>
                  <a:pt x="15997" y="14738"/>
                  <a:pt x="15997" y="14711"/>
                  <a:pt x="16000" y="14685"/>
                </a:cubicBezTo>
                <a:cubicBezTo>
                  <a:pt x="16000" y="14536"/>
                  <a:pt x="16006" y="14391"/>
                  <a:pt x="16018" y="14248"/>
                </a:cubicBezTo>
                <a:lnTo>
                  <a:pt x="16019" y="14216"/>
                </a:lnTo>
                <a:cubicBezTo>
                  <a:pt x="16020" y="14216"/>
                  <a:pt x="16020" y="14216"/>
                  <a:pt x="16021" y="14216"/>
                </a:cubicBezTo>
                <a:cubicBezTo>
                  <a:pt x="16139" y="12549"/>
                  <a:pt x="16804" y="11222"/>
                  <a:pt x="17652" y="10942"/>
                </a:cubicBezTo>
                <a:lnTo>
                  <a:pt x="17652" y="10936"/>
                </a:lnTo>
                <a:cubicBezTo>
                  <a:pt x="17664" y="10931"/>
                  <a:pt x="17677" y="10927"/>
                  <a:pt x="17690" y="10929"/>
                </a:cubicBezTo>
                <a:cubicBezTo>
                  <a:pt x="17764" y="10903"/>
                  <a:pt x="17839" y="10889"/>
                  <a:pt x="17916" y="10886"/>
                </a:cubicBezTo>
                <a:close/>
                <a:moveTo>
                  <a:pt x="14011" y="10878"/>
                </a:moveTo>
                <a:lnTo>
                  <a:pt x="14051" y="10886"/>
                </a:lnTo>
                <a:cubicBezTo>
                  <a:pt x="14128" y="10889"/>
                  <a:pt x="14203" y="10903"/>
                  <a:pt x="14277" y="10929"/>
                </a:cubicBezTo>
                <a:cubicBezTo>
                  <a:pt x="14290" y="10927"/>
                  <a:pt x="14303" y="10931"/>
                  <a:pt x="14315" y="10936"/>
                </a:cubicBezTo>
                <a:lnTo>
                  <a:pt x="14315" y="10942"/>
                </a:lnTo>
                <a:cubicBezTo>
                  <a:pt x="15163" y="11222"/>
                  <a:pt x="15828" y="12549"/>
                  <a:pt x="15947" y="14216"/>
                </a:cubicBezTo>
                <a:cubicBezTo>
                  <a:pt x="15947" y="14216"/>
                  <a:pt x="15947" y="14216"/>
                  <a:pt x="15948" y="14216"/>
                </a:cubicBezTo>
                <a:lnTo>
                  <a:pt x="15949" y="14248"/>
                </a:lnTo>
                <a:cubicBezTo>
                  <a:pt x="15961" y="14391"/>
                  <a:pt x="15967" y="14536"/>
                  <a:pt x="15967" y="14685"/>
                </a:cubicBezTo>
                <a:cubicBezTo>
                  <a:pt x="15970" y="14711"/>
                  <a:pt x="15970" y="14738"/>
                  <a:pt x="15970" y="14765"/>
                </a:cubicBezTo>
                <a:cubicBezTo>
                  <a:pt x="15970" y="14783"/>
                  <a:pt x="15970" y="14801"/>
                  <a:pt x="15968" y="14819"/>
                </a:cubicBezTo>
                <a:lnTo>
                  <a:pt x="15967" y="14819"/>
                </a:lnTo>
                <a:lnTo>
                  <a:pt x="15967" y="14821"/>
                </a:lnTo>
                <a:lnTo>
                  <a:pt x="15927" y="14813"/>
                </a:lnTo>
                <a:cubicBezTo>
                  <a:pt x="15850" y="14811"/>
                  <a:pt x="15775" y="14797"/>
                  <a:pt x="15701" y="14770"/>
                </a:cubicBezTo>
                <a:cubicBezTo>
                  <a:pt x="15688" y="14772"/>
                  <a:pt x="15675" y="14768"/>
                  <a:pt x="15663" y="14763"/>
                </a:cubicBezTo>
                <a:lnTo>
                  <a:pt x="15663" y="14758"/>
                </a:lnTo>
                <a:cubicBezTo>
                  <a:pt x="14815" y="14477"/>
                  <a:pt x="14150" y="13151"/>
                  <a:pt x="14031" y="11484"/>
                </a:cubicBezTo>
                <a:cubicBezTo>
                  <a:pt x="14031" y="11483"/>
                  <a:pt x="14031" y="11483"/>
                  <a:pt x="14030" y="11483"/>
                </a:cubicBezTo>
                <a:lnTo>
                  <a:pt x="14029" y="11452"/>
                </a:lnTo>
                <a:cubicBezTo>
                  <a:pt x="14017" y="11309"/>
                  <a:pt x="14011" y="11163"/>
                  <a:pt x="14011" y="11015"/>
                </a:cubicBezTo>
                <a:cubicBezTo>
                  <a:pt x="14008" y="10988"/>
                  <a:pt x="14008" y="10961"/>
                  <a:pt x="14008" y="10935"/>
                </a:cubicBezTo>
                <a:lnTo>
                  <a:pt x="14010" y="10881"/>
                </a:lnTo>
                <a:lnTo>
                  <a:pt x="14011" y="10881"/>
                </a:lnTo>
                <a:close/>
                <a:moveTo>
                  <a:pt x="13957" y="10878"/>
                </a:moveTo>
                <a:lnTo>
                  <a:pt x="13957" y="10881"/>
                </a:lnTo>
                <a:lnTo>
                  <a:pt x="13958" y="10881"/>
                </a:lnTo>
                <a:lnTo>
                  <a:pt x="13960" y="10935"/>
                </a:lnTo>
                <a:cubicBezTo>
                  <a:pt x="13960" y="10961"/>
                  <a:pt x="13959" y="10988"/>
                  <a:pt x="13956" y="11015"/>
                </a:cubicBezTo>
                <a:cubicBezTo>
                  <a:pt x="13956" y="11163"/>
                  <a:pt x="13951" y="11309"/>
                  <a:pt x="13939" y="11452"/>
                </a:cubicBezTo>
                <a:lnTo>
                  <a:pt x="13937" y="11483"/>
                </a:lnTo>
                <a:cubicBezTo>
                  <a:pt x="13937" y="11483"/>
                  <a:pt x="13937" y="11483"/>
                  <a:pt x="13936" y="11484"/>
                </a:cubicBezTo>
                <a:cubicBezTo>
                  <a:pt x="13817" y="13151"/>
                  <a:pt x="13153" y="14477"/>
                  <a:pt x="12305" y="14758"/>
                </a:cubicBezTo>
                <a:lnTo>
                  <a:pt x="12305" y="14763"/>
                </a:lnTo>
                <a:cubicBezTo>
                  <a:pt x="12292" y="14768"/>
                  <a:pt x="12280" y="14772"/>
                  <a:pt x="12267" y="14770"/>
                </a:cubicBezTo>
                <a:cubicBezTo>
                  <a:pt x="12193" y="14797"/>
                  <a:pt x="12117" y="14811"/>
                  <a:pt x="12041" y="14813"/>
                </a:cubicBezTo>
                <a:lnTo>
                  <a:pt x="12001" y="14821"/>
                </a:lnTo>
                <a:lnTo>
                  <a:pt x="12000" y="14819"/>
                </a:lnTo>
                <a:lnTo>
                  <a:pt x="11999" y="14819"/>
                </a:lnTo>
                <a:cubicBezTo>
                  <a:pt x="11998" y="14801"/>
                  <a:pt x="11998" y="14783"/>
                  <a:pt x="11998" y="14765"/>
                </a:cubicBezTo>
                <a:cubicBezTo>
                  <a:pt x="11998" y="14738"/>
                  <a:pt x="11998" y="14711"/>
                  <a:pt x="12001" y="14685"/>
                </a:cubicBezTo>
                <a:cubicBezTo>
                  <a:pt x="12001" y="14536"/>
                  <a:pt x="12007" y="14391"/>
                  <a:pt x="12019" y="14248"/>
                </a:cubicBezTo>
                <a:lnTo>
                  <a:pt x="12020" y="14216"/>
                </a:lnTo>
                <a:cubicBezTo>
                  <a:pt x="12020" y="14216"/>
                  <a:pt x="12021" y="14216"/>
                  <a:pt x="12021" y="14216"/>
                </a:cubicBezTo>
                <a:cubicBezTo>
                  <a:pt x="12140" y="12549"/>
                  <a:pt x="12804" y="11222"/>
                  <a:pt x="13652" y="10942"/>
                </a:cubicBezTo>
                <a:lnTo>
                  <a:pt x="13653" y="10936"/>
                </a:lnTo>
                <a:cubicBezTo>
                  <a:pt x="13665" y="10931"/>
                  <a:pt x="13678" y="10927"/>
                  <a:pt x="13691" y="10929"/>
                </a:cubicBezTo>
                <a:cubicBezTo>
                  <a:pt x="13765" y="10903"/>
                  <a:pt x="13840" y="10889"/>
                  <a:pt x="13917" y="10886"/>
                </a:cubicBezTo>
                <a:close/>
                <a:moveTo>
                  <a:pt x="10011" y="10878"/>
                </a:moveTo>
                <a:lnTo>
                  <a:pt x="10052" y="10886"/>
                </a:lnTo>
                <a:cubicBezTo>
                  <a:pt x="10128" y="10889"/>
                  <a:pt x="10204" y="10903"/>
                  <a:pt x="10277" y="10929"/>
                </a:cubicBezTo>
                <a:cubicBezTo>
                  <a:pt x="10291" y="10927"/>
                  <a:pt x="10303" y="10931"/>
                  <a:pt x="10316" y="10936"/>
                </a:cubicBezTo>
                <a:lnTo>
                  <a:pt x="10316" y="10942"/>
                </a:lnTo>
                <a:cubicBezTo>
                  <a:pt x="11164" y="11222"/>
                  <a:pt x="11828" y="12549"/>
                  <a:pt x="11947" y="14216"/>
                </a:cubicBezTo>
                <a:cubicBezTo>
                  <a:pt x="11948" y="14216"/>
                  <a:pt x="11948" y="14216"/>
                  <a:pt x="11948" y="14216"/>
                </a:cubicBezTo>
                <a:lnTo>
                  <a:pt x="11950" y="14248"/>
                </a:lnTo>
                <a:cubicBezTo>
                  <a:pt x="11962" y="14391"/>
                  <a:pt x="11967" y="14536"/>
                  <a:pt x="11967" y="14685"/>
                </a:cubicBezTo>
                <a:cubicBezTo>
                  <a:pt x="11970" y="14711"/>
                  <a:pt x="11971" y="14738"/>
                  <a:pt x="11971" y="14765"/>
                </a:cubicBezTo>
                <a:cubicBezTo>
                  <a:pt x="11971" y="14783"/>
                  <a:pt x="11971" y="14801"/>
                  <a:pt x="11969" y="14819"/>
                </a:cubicBezTo>
                <a:lnTo>
                  <a:pt x="11968" y="14819"/>
                </a:lnTo>
                <a:lnTo>
                  <a:pt x="11968" y="14821"/>
                </a:lnTo>
                <a:lnTo>
                  <a:pt x="11927" y="14813"/>
                </a:lnTo>
                <a:cubicBezTo>
                  <a:pt x="11851" y="14811"/>
                  <a:pt x="11776" y="14797"/>
                  <a:pt x="11702" y="14770"/>
                </a:cubicBezTo>
                <a:cubicBezTo>
                  <a:pt x="11689" y="14772"/>
                  <a:pt x="11676" y="14768"/>
                  <a:pt x="11664" y="14763"/>
                </a:cubicBezTo>
                <a:lnTo>
                  <a:pt x="11663" y="14758"/>
                </a:lnTo>
                <a:cubicBezTo>
                  <a:pt x="10815" y="14477"/>
                  <a:pt x="10151" y="13151"/>
                  <a:pt x="10032" y="11484"/>
                </a:cubicBezTo>
                <a:cubicBezTo>
                  <a:pt x="10032" y="11483"/>
                  <a:pt x="10031" y="11483"/>
                  <a:pt x="10031" y="11483"/>
                </a:cubicBezTo>
                <a:lnTo>
                  <a:pt x="10030" y="11452"/>
                </a:lnTo>
                <a:cubicBezTo>
                  <a:pt x="10018" y="11309"/>
                  <a:pt x="10012" y="11163"/>
                  <a:pt x="10012" y="11015"/>
                </a:cubicBezTo>
                <a:cubicBezTo>
                  <a:pt x="10009" y="10988"/>
                  <a:pt x="10009" y="10961"/>
                  <a:pt x="10009" y="10935"/>
                </a:cubicBezTo>
                <a:lnTo>
                  <a:pt x="10010" y="10881"/>
                </a:lnTo>
                <a:lnTo>
                  <a:pt x="10011" y="10881"/>
                </a:lnTo>
                <a:close/>
                <a:moveTo>
                  <a:pt x="9958" y="10878"/>
                </a:moveTo>
                <a:lnTo>
                  <a:pt x="9958" y="10881"/>
                </a:lnTo>
                <a:lnTo>
                  <a:pt x="9959" y="10881"/>
                </a:lnTo>
                <a:lnTo>
                  <a:pt x="9960" y="10935"/>
                </a:lnTo>
                <a:cubicBezTo>
                  <a:pt x="9960" y="10961"/>
                  <a:pt x="9960" y="10988"/>
                  <a:pt x="9957" y="11015"/>
                </a:cubicBezTo>
                <a:cubicBezTo>
                  <a:pt x="9957" y="11163"/>
                  <a:pt x="9951" y="11309"/>
                  <a:pt x="9939" y="11452"/>
                </a:cubicBezTo>
                <a:lnTo>
                  <a:pt x="9938" y="11483"/>
                </a:lnTo>
                <a:cubicBezTo>
                  <a:pt x="9938" y="11483"/>
                  <a:pt x="9937" y="11483"/>
                  <a:pt x="9937" y="11484"/>
                </a:cubicBezTo>
                <a:cubicBezTo>
                  <a:pt x="9818" y="13151"/>
                  <a:pt x="9154" y="14477"/>
                  <a:pt x="8306" y="14758"/>
                </a:cubicBezTo>
                <a:lnTo>
                  <a:pt x="8306" y="14763"/>
                </a:lnTo>
                <a:cubicBezTo>
                  <a:pt x="8293" y="14768"/>
                  <a:pt x="8280" y="14772"/>
                  <a:pt x="8267" y="14770"/>
                </a:cubicBezTo>
                <a:cubicBezTo>
                  <a:pt x="8194" y="14797"/>
                  <a:pt x="8118" y="14811"/>
                  <a:pt x="8042" y="14813"/>
                </a:cubicBezTo>
                <a:lnTo>
                  <a:pt x="8001" y="14821"/>
                </a:lnTo>
                <a:lnTo>
                  <a:pt x="8001" y="14819"/>
                </a:lnTo>
                <a:lnTo>
                  <a:pt x="8000" y="14819"/>
                </a:lnTo>
                <a:cubicBezTo>
                  <a:pt x="7999" y="14801"/>
                  <a:pt x="7999" y="14783"/>
                  <a:pt x="7999" y="14765"/>
                </a:cubicBezTo>
                <a:cubicBezTo>
                  <a:pt x="7999" y="14738"/>
                  <a:pt x="7999" y="14711"/>
                  <a:pt x="8002" y="14685"/>
                </a:cubicBezTo>
                <a:cubicBezTo>
                  <a:pt x="8002" y="14536"/>
                  <a:pt x="8008" y="14391"/>
                  <a:pt x="8019" y="14248"/>
                </a:cubicBezTo>
                <a:lnTo>
                  <a:pt x="8021" y="14216"/>
                </a:lnTo>
                <a:cubicBezTo>
                  <a:pt x="8021" y="14216"/>
                  <a:pt x="8022" y="14216"/>
                  <a:pt x="8022" y="14216"/>
                </a:cubicBezTo>
                <a:cubicBezTo>
                  <a:pt x="8141" y="12549"/>
                  <a:pt x="8805" y="11222"/>
                  <a:pt x="9653" y="10942"/>
                </a:cubicBezTo>
                <a:lnTo>
                  <a:pt x="9653" y="10936"/>
                </a:lnTo>
                <a:cubicBezTo>
                  <a:pt x="9666" y="10931"/>
                  <a:pt x="9679" y="10927"/>
                  <a:pt x="9692" y="10929"/>
                </a:cubicBezTo>
                <a:cubicBezTo>
                  <a:pt x="9765" y="10903"/>
                  <a:pt x="9841" y="10889"/>
                  <a:pt x="9917" y="10886"/>
                </a:cubicBezTo>
                <a:close/>
                <a:moveTo>
                  <a:pt x="6012" y="10878"/>
                </a:moveTo>
                <a:lnTo>
                  <a:pt x="6053" y="10886"/>
                </a:lnTo>
                <a:cubicBezTo>
                  <a:pt x="6129" y="10889"/>
                  <a:pt x="6204" y="10903"/>
                  <a:pt x="6278" y="10929"/>
                </a:cubicBezTo>
                <a:cubicBezTo>
                  <a:pt x="6291" y="10927"/>
                  <a:pt x="6304" y="10931"/>
                  <a:pt x="6316" y="10936"/>
                </a:cubicBezTo>
                <a:lnTo>
                  <a:pt x="6317" y="10942"/>
                </a:lnTo>
                <a:cubicBezTo>
                  <a:pt x="7165" y="11222"/>
                  <a:pt x="7829" y="12549"/>
                  <a:pt x="7948" y="14216"/>
                </a:cubicBezTo>
                <a:cubicBezTo>
                  <a:pt x="7948" y="14216"/>
                  <a:pt x="7949" y="14216"/>
                  <a:pt x="7949" y="14216"/>
                </a:cubicBezTo>
                <a:lnTo>
                  <a:pt x="7950" y="14248"/>
                </a:lnTo>
                <a:cubicBezTo>
                  <a:pt x="7962" y="14391"/>
                  <a:pt x="7968" y="14536"/>
                  <a:pt x="7968" y="14685"/>
                </a:cubicBezTo>
                <a:cubicBezTo>
                  <a:pt x="7971" y="14711"/>
                  <a:pt x="7971" y="14738"/>
                  <a:pt x="7971" y="14765"/>
                </a:cubicBezTo>
                <a:cubicBezTo>
                  <a:pt x="7971" y="14783"/>
                  <a:pt x="7971" y="14801"/>
                  <a:pt x="7970" y="14819"/>
                </a:cubicBezTo>
                <a:lnTo>
                  <a:pt x="7969" y="14819"/>
                </a:lnTo>
                <a:lnTo>
                  <a:pt x="7969" y="14821"/>
                </a:lnTo>
                <a:lnTo>
                  <a:pt x="7928" y="14813"/>
                </a:lnTo>
                <a:cubicBezTo>
                  <a:pt x="7852" y="14811"/>
                  <a:pt x="7776" y="14797"/>
                  <a:pt x="7703" y="14770"/>
                </a:cubicBezTo>
                <a:cubicBezTo>
                  <a:pt x="7689" y="14772"/>
                  <a:pt x="7677" y="14768"/>
                  <a:pt x="7664" y="14763"/>
                </a:cubicBezTo>
                <a:lnTo>
                  <a:pt x="7664" y="14758"/>
                </a:lnTo>
                <a:cubicBezTo>
                  <a:pt x="6816" y="14477"/>
                  <a:pt x="6152" y="13151"/>
                  <a:pt x="6033" y="11484"/>
                </a:cubicBezTo>
                <a:cubicBezTo>
                  <a:pt x="6032" y="11483"/>
                  <a:pt x="6032" y="11483"/>
                  <a:pt x="6032" y="11483"/>
                </a:cubicBezTo>
                <a:lnTo>
                  <a:pt x="6030" y="11452"/>
                </a:lnTo>
                <a:cubicBezTo>
                  <a:pt x="6018" y="11309"/>
                  <a:pt x="6013" y="11163"/>
                  <a:pt x="6013" y="11015"/>
                </a:cubicBezTo>
                <a:cubicBezTo>
                  <a:pt x="6010" y="10988"/>
                  <a:pt x="6010" y="10961"/>
                  <a:pt x="6010" y="10935"/>
                </a:cubicBezTo>
                <a:lnTo>
                  <a:pt x="6011" y="10881"/>
                </a:lnTo>
                <a:lnTo>
                  <a:pt x="6012" y="10881"/>
                </a:lnTo>
                <a:close/>
                <a:moveTo>
                  <a:pt x="5958" y="10878"/>
                </a:moveTo>
                <a:lnTo>
                  <a:pt x="5958" y="10881"/>
                </a:lnTo>
                <a:lnTo>
                  <a:pt x="5960" y="10881"/>
                </a:lnTo>
                <a:lnTo>
                  <a:pt x="5961" y="10935"/>
                </a:lnTo>
                <a:cubicBezTo>
                  <a:pt x="5961" y="10961"/>
                  <a:pt x="5961" y="10988"/>
                  <a:pt x="5958" y="11015"/>
                </a:cubicBezTo>
                <a:cubicBezTo>
                  <a:pt x="5958" y="11163"/>
                  <a:pt x="5952" y="11309"/>
                  <a:pt x="5940" y="11452"/>
                </a:cubicBezTo>
                <a:lnTo>
                  <a:pt x="5939" y="11483"/>
                </a:lnTo>
                <a:cubicBezTo>
                  <a:pt x="5938" y="11483"/>
                  <a:pt x="5938" y="11483"/>
                  <a:pt x="5938" y="11484"/>
                </a:cubicBezTo>
                <a:cubicBezTo>
                  <a:pt x="5819" y="13151"/>
                  <a:pt x="5155" y="14477"/>
                  <a:pt x="4307" y="14758"/>
                </a:cubicBezTo>
                <a:lnTo>
                  <a:pt x="4306" y="14763"/>
                </a:lnTo>
                <a:cubicBezTo>
                  <a:pt x="4294" y="14768"/>
                  <a:pt x="4281" y="14772"/>
                  <a:pt x="4268" y="14770"/>
                </a:cubicBezTo>
                <a:cubicBezTo>
                  <a:pt x="4194" y="14797"/>
                  <a:pt x="4119" y="14811"/>
                  <a:pt x="4042" y="14813"/>
                </a:cubicBezTo>
                <a:lnTo>
                  <a:pt x="4002" y="14821"/>
                </a:lnTo>
                <a:lnTo>
                  <a:pt x="4002" y="14819"/>
                </a:lnTo>
                <a:lnTo>
                  <a:pt x="4001" y="14819"/>
                </a:lnTo>
                <a:cubicBezTo>
                  <a:pt x="3999" y="14801"/>
                  <a:pt x="3999" y="14783"/>
                  <a:pt x="3999" y="14765"/>
                </a:cubicBezTo>
                <a:cubicBezTo>
                  <a:pt x="3999" y="14738"/>
                  <a:pt x="3999" y="14711"/>
                  <a:pt x="4003" y="14685"/>
                </a:cubicBezTo>
                <a:cubicBezTo>
                  <a:pt x="4002" y="14536"/>
                  <a:pt x="4008" y="14391"/>
                  <a:pt x="4020" y="14248"/>
                </a:cubicBezTo>
                <a:lnTo>
                  <a:pt x="4021" y="14216"/>
                </a:lnTo>
                <a:cubicBezTo>
                  <a:pt x="4022" y="14216"/>
                  <a:pt x="4022" y="14216"/>
                  <a:pt x="4023" y="14216"/>
                </a:cubicBezTo>
                <a:cubicBezTo>
                  <a:pt x="4141" y="12549"/>
                  <a:pt x="4806" y="11222"/>
                  <a:pt x="5654" y="10942"/>
                </a:cubicBezTo>
                <a:lnTo>
                  <a:pt x="5654" y="10936"/>
                </a:lnTo>
                <a:cubicBezTo>
                  <a:pt x="5667" y="10931"/>
                  <a:pt x="5679" y="10927"/>
                  <a:pt x="5692" y="10929"/>
                </a:cubicBezTo>
                <a:cubicBezTo>
                  <a:pt x="5766" y="10903"/>
                  <a:pt x="5841" y="10889"/>
                  <a:pt x="5918" y="10886"/>
                </a:cubicBezTo>
                <a:close/>
                <a:moveTo>
                  <a:pt x="2013" y="10878"/>
                </a:moveTo>
                <a:lnTo>
                  <a:pt x="2053" y="10886"/>
                </a:lnTo>
                <a:cubicBezTo>
                  <a:pt x="2130" y="10889"/>
                  <a:pt x="2205" y="10903"/>
                  <a:pt x="2279" y="10929"/>
                </a:cubicBezTo>
                <a:cubicBezTo>
                  <a:pt x="2292" y="10927"/>
                  <a:pt x="2305" y="10931"/>
                  <a:pt x="2317" y="10936"/>
                </a:cubicBezTo>
                <a:lnTo>
                  <a:pt x="2317" y="10942"/>
                </a:lnTo>
                <a:cubicBezTo>
                  <a:pt x="3166" y="11222"/>
                  <a:pt x="3830" y="12549"/>
                  <a:pt x="3949" y="14216"/>
                </a:cubicBezTo>
                <a:cubicBezTo>
                  <a:pt x="3949" y="14216"/>
                  <a:pt x="3949" y="14216"/>
                  <a:pt x="3950" y="14216"/>
                </a:cubicBezTo>
                <a:lnTo>
                  <a:pt x="3951" y="14248"/>
                </a:lnTo>
                <a:cubicBezTo>
                  <a:pt x="3963" y="14391"/>
                  <a:pt x="3969" y="14536"/>
                  <a:pt x="3969" y="14685"/>
                </a:cubicBezTo>
                <a:cubicBezTo>
                  <a:pt x="3972" y="14711"/>
                  <a:pt x="3972" y="14738"/>
                  <a:pt x="3972" y="14765"/>
                </a:cubicBezTo>
                <a:cubicBezTo>
                  <a:pt x="3972" y="14783"/>
                  <a:pt x="3972" y="14801"/>
                  <a:pt x="3971" y="14819"/>
                </a:cubicBezTo>
                <a:lnTo>
                  <a:pt x="3969" y="14819"/>
                </a:lnTo>
                <a:lnTo>
                  <a:pt x="3969" y="14821"/>
                </a:lnTo>
                <a:lnTo>
                  <a:pt x="3929" y="14813"/>
                </a:lnTo>
                <a:cubicBezTo>
                  <a:pt x="3852" y="14811"/>
                  <a:pt x="3777" y="14797"/>
                  <a:pt x="3703" y="14770"/>
                </a:cubicBezTo>
                <a:cubicBezTo>
                  <a:pt x="3690" y="14772"/>
                  <a:pt x="3678" y="14768"/>
                  <a:pt x="3665" y="14763"/>
                </a:cubicBezTo>
                <a:lnTo>
                  <a:pt x="3665" y="14758"/>
                </a:lnTo>
                <a:cubicBezTo>
                  <a:pt x="2817" y="14477"/>
                  <a:pt x="2152" y="13151"/>
                  <a:pt x="2034" y="11484"/>
                </a:cubicBezTo>
                <a:cubicBezTo>
                  <a:pt x="2033" y="11483"/>
                  <a:pt x="2033" y="11483"/>
                  <a:pt x="2032" y="11483"/>
                </a:cubicBezTo>
                <a:lnTo>
                  <a:pt x="2031" y="11452"/>
                </a:lnTo>
                <a:cubicBezTo>
                  <a:pt x="2019" y="11309"/>
                  <a:pt x="2013" y="11163"/>
                  <a:pt x="2013" y="11015"/>
                </a:cubicBezTo>
                <a:cubicBezTo>
                  <a:pt x="2010" y="10988"/>
                  <a:pt x="2010" y="10961"/>
                  <a:pt x="2010" y="10935"/>
                </a:cubicBezTo>
                <a:lnTo>
                  <a:pt x="2012" y="10881"/>
                </a:lnTo>
                <a:lnTo>
                  <a:pt x="2013" y="10881"/>
                </a:lnTo>
                <a:close/>
                <a:moveTo>
                  <a:pt x="1959" y="10878"/>
                </a:moveTo>
                <a:lnTo>
                  <a:pt x="1959" y="10881"/>
                </a:lnTo>
                <a:lnTo>
                  <a:pt x="1960" y="10881"/>
                </a:lnTo>
                <a:lnTo>
                  <a:pt x="1962" y="10935"/>
                </a:lnTo>
                <a:cubicBezTo>
                  <a:pt x="1962" y="10961"/>
                  <a:pt x="1962" y="10988"/>
                  <a:pt x="1959" y="11015"/>
                </a:cubicBezTo>
                <a:cubicBezTo>
                  <a:pt x="1959" y="11163"/>
                  <a:pt x="1953" y="11309"/>
                  <a:pt x="1941" y="11452"/>
                </a:cubicBezTo>
                <a:lnTo>
                  <a:pt x="1940" y="11483"/>
                </a:lnTo>
                <a:cubicBezTo>
                  <a:pt x="1939" y="11483"/>
                  <a:pt x="1939" y="11483"/>
                  <a:pt x="1938" y="11484"/>
                </a:cubicBezTo>
                <a:cubicBezTo>
                  <a:pt x="1820" y="13151"/>
                  <a:pt x="1155" y="14477"/>
                  <a:pt x="307" y="14758"/>
                </a:cubicBezTo>
                <a:lnTo>
                  <a:pt x="307" y="14763"/>
                </a:lnTo>
                <a:cubicBezTo>
                  <a:pt x="294" y="14768"/>
                  <a:pt x="282" y="14772"/>
                  <a:pt x="269" y="14770"/>
                </a:cubicBezTo>
                <a:cubicBezTo>
                  <a:pt x="195" y="14797"/>
                  <a:pt x="120" y="14811"/>
                  <a:pt x="43" y="14813"/>
                </a:cubicBezTo>
                <a:lnTo>
                  <a:pt x="3" y="14821"/>
                </a:lnTo>
                <a:lnTo>
                  <a:pt x="3" y="14819"/>
                </a:lnTo>
                <a:lnTo>
                  <a:pt x="1" y="14819"/>
                </a:lnTo>
                <a:cubicBezTo>
                  <a:pt x="0" y="14801"/>
                  <a:pt x="0" y="14783"/>
                  <a:pt x="0" y="14765"/>
                </a:cubicBezTo>
                <a:cubicBezTo>
                  <a:pt x="0" y="14738"/>
                  <a:pt x="0" y="14711"/>
                  <a:pt x="3" y="14685"/>
                </a:cubicBezTo>
                <a:cubicBezTo>
                  <a:pt x="3" y="14536"/>
                  <a:pt x="9" y="14391"/>
                  <a:pt x="21" y="14248"/>
                </a:cubicBezTo>
                <a:lnTo>
                  <a:pt x="22" y="14216"/>
                </a:lnTo>
                <a:cubicBezTo>
                  <a:pt x="23" y="14216"/>
                  <a:pt x="23" y="14216"/>
                  <a:pt x="23" y="14216"/>
                </a:cubicBezTo>
                <a:cubicBezTo>
                  <a:pt x="142" y="12549"/>
                  <a:pt x="806" y="11222"/>
                  <a:pt x="1655" y="10942"/>
                </a:cubicBezTo>
                <a:lnTo>
                  <a:pt x="1655" y="10936"/>
                </a:lnTo>
                <a:cubicBezTo>
                  <a:pt x="1667" y="10931"/>
                  <a:pt x="1680" y="10927"/>
                  <a:pt x="1693" y="10929"/>
                </a:cubicBezTo>
                <a:cubicBezTo>
                  <a:pt x="1767" y="10903"/>
                  <a:pt x="1842" y="10889"/>
                  <a:pt x="1919" y="10886"/>
                </a:cubicBezTo>
                <a:close/>
                <a:moveTo>
                  <a:pt x="19630" y="7597"/>
                </a:moveTo>
                <a:cubicBezTo>
                  <a:pt x="18980" y="7874"/>
                  <a:pt x="18472" y="8881"/>
                  <a:pt x="18346" y="10151"/>
                </a:cubicBezTo>
                <a:cubicBezTo>
                  <a:pt x="18997" y="9874"/>
                  <a:pt x="19504" y="8867"/>
                  <a:pt x="19630" y="7597"/>
                </a:cubicBezTo>
                <a:close/>
                <a:moveTo>
                  <a:pt x="16336" y="7597"/>
                </a:moveTo>
                <a:cubicBezTo>
                  <a:pt x="16462" y="8867"/>
                  <a:pt x="16970" y="9874"/>
                  <a:pt x="17620" y="10151"/>
                </a:cubicBezTo>
                <a:cubicBezTo>
                  <a:pt x="17494" y="8881"/>
                  <a:pt x="16986" y="7874"/>
                  <a:pt x="16336" y="7597"/>
                </a:cubicBezTo>
                <a:close/>
                <a:moveTo>
                  <a:pt x="15631" y="7597"/>
                </a:moveTo>
                <a:cubicBezTo>
                  <a:pt x="14981" y="7874"/>
                  <a:pt x="14473" y="8881"/>
                  <a:pt x="14347" y="10151"/>
                </a:cubicBezTo>
                <a:cubicBezTo>
                  <a:pt x="14997" y="9874"/>
                  <a:pt x="15505" y="8867"/>
                  <a:pt x="15631" y="7597"/>
                </a:cubicBezTo>
                <a:close/>
                <a:moveTo>
                  <a:pt x="12337" y="7597"/>
                </a:moveTo>
                <a:cubicBezTo>
                  <a:pt x="12463" y="8867"/>
                  <a:pt x="12970" y="9874"/>
                  <a:pt x="13621" y="10151"/>
                </a:cubicBezTo>
                <a:cubicBezTo>
                  <a:pt x="13495" y="8881"/>
                  <a:pt x="12987" y="7874"/>
                  <a:pt x="12337" y="7597"/>
                </a:cubicBezTo>
                <a:close/>
                <a:moveTo>
                  <a:pt x="11632" y="7597"/>
                </a:moveTo>
                <a:cubicBezTo>
                  <a:pt x="10981" y="7874"/>
                  <a:pt x="10474" y="8881"/>
                  <a:pt x="10348" y="10151"/>
                </a:cubicBezTo>
                <a:cubicBezTo>
                  <a:pt x="10998" y="9874"/>
                  <a:pt x="11506" y="8867"/>
                  <a:pt x="11632" y="7597"/>
                </a:cubicBezTo>
                <a:close/>
                <a:moveTo>
                  <a:pt x="8337" y="7597"/>
                </a:moveTo>
                <a:cubicBezTo>
                  <a:pt x="8463" y="8867"/>
                  <a:pt x="8971" y="9874"/>
                  <a:pt x="9621" y="10151"/>
                </a:cubicBezTo>
                <a:cubicBezTo>
                  <a:pt x="9496" y="8881"/>
                  <a:pt x="8988" y="7874"/>
                  <a:pt x="8337" y="7597"/>
                </a:cubicBezTo>
                <a:close/>
                <a:moveTo>
                  <a:pt x="7632" y="7597"/>
                </a:moveTo>
                <a:cubicBezTo>
                  <a:pt x="6982" y="7874"/>
                  <a:pt x="6474" y="8881"/>
                  <a:pt x="6348" y="10151"/>
                </a:cubicBezTo>
                <a:cubicBezTo>
                  <a:pt x="6999" y="9874"/>
                  <a:pt x="7507" y="8867"/>
                  <a:pt x="7632" y="7597"/>
                </a:cubicBezTo>
                <a:close/>
                <a:moveTo>
                  <a:pt x="4338" y="7597"/>
                </a:moveTo>
                <a:cubicBezTo>
                  <a:pt x="4464" y="8867"/>
                  <a:pt x="4972" y="9874"/>
                  <a:pt x="5622" y="10151"/>
                </a:cubicBezTo>
                <a:cubicBezTo>
                  <a:pt x="5496" y="8881"/>
                  <a:pt x="4989" y="7874"/>
                  <a:pt x="4338" y="7597"/>
                </a:cubicBezTo>
                <a:close/>
                <a:moveTo>
                  <a:pt x="3633" y="7597"/>
                </a:moveTo>
                <a:cubicBezTo>
                  <a:pt x="2983" y="7874"/>
                  <a:pt x="2475" y="8881"/>
                  <a:pt x="2349" y="10151"/>
                </a:cubicBezTo>
                <a:cubicBezTo>
                  <a:pt x="2999" y="9874"/>
                  <a:pt x="3507" y="8867"/>
                  <a:pt x="3633" y="7597"/>
                </a:cubicBezTo>
                <a:close/>
                <a:moveTo>
                  <a:pt x="339" y="7597"/>
                </a:moveTo>
                <a:cubicBezTo>
                  <a:pt x="465" y="8867"/>
                  <a:pt x="973" y="9874"/>
                  <a:pt x="1623" y="10151"/>
                </a:cubicBezTo>
                <a:cubicBezTo>
                  <a:pt x="1497" y="8881"/>
                  <a:pt x="989" y="7874"/>
                  <a:pt x="339" y="7597"/>
                </a:cubicBezTo>
                <a:close/>
                <a:moveTo>
                  <a:pt x="19999" y="6918"/>
                </a:moveTo>
                <a:lnTo>
                  <a:pt x="20039" y="6926"/>
                </a:lnTo>
                <a:cubicBezTo>
                  <a:pt x="20116" y="6928"/>
                  <a:pt x="20191" y="6942"/>
                  <a:pt x="20265" y="6968"/>
                </a:cubicBezTo>
                <a:cubicBezTo>
                  <a:pt x="20278" y="6967"/>
                  <a:pt x="20291" y="6971"/>
                  <a:pt x="20303" y="6976"/>
                </a:cubicBezTo>
                <a:lnTo>
                  <a:pt x="20304" y="6981"/>
                </a:lnTo>
                <a:cubicBezTo>
                  <a:pt x="20834" y="7155"/>
                  <a:pt x="21292" y="7734"/>
                  <a:pt x="21590" y="8548"/>
                </a:cubicBezTo>
                <a:lnTo>
                  <a:pt x="21600" y="8580"/>
                </a:lnTo>
                <a:lnTo>
                  <a:pt x="21600" y="10012"/>
                </a:lnTo>
                <a:lnTo>
                  <a:pt x="21555" y="9688"/>
                </a:lnTo>
                <a:cubicBezTo>
                  <a:pt x="21364" y="8641"/>
                  <a:pt x="20904" y="7840"/>
                  <a:pt x="20335" y="7597"/>
                </a:cubicBezTo>
                <a:cubicBezTo>
                  <a:pt x="20445" y="8708"/>
                  <a:pt x="20848" y="9618"/>
                  <a:pt x="21383" y="10014"/>
                </a:cubicBezTo>
                <a:lnTo>
                  <a:pt x="21600" y="10140"/>
                </a:lnTo>
                <a:lnTo>
                  <a:pt x="21600" y="10742"/>
                </a:lnTo>
                <a:lnTo>
                  <a:pt x="21342" y="10616"/>
                </a:lnTo>
                <a:cubicBezTo>
                  <a:pt x="20645" y="10155"/>
                  <a:pt x="20124" y="8966"/>
                  <a:pt x="20020" y="7519"/>
                </a:cubicBezTo>
                <a:cubicBezTo>
                  <a:pt x="20019" y="7519"/>
                  <a:pt x="20019" y="7519"/>
                  <a:pt x="20019" y="7519"/>
                </a:cubicBezTo>
                <a:lnTo>
                  <a:pt x="20017" y="7487"/>
                </a:lnTo>
                <a:cubicBezTo>
                  <a:pt x="20005" y="7345"/>
                  <a:pt x="20000" y="7201"/>
                  <a:pt x="20000" y="7054"/>
                </a:cubicBezTo>
                <a:cubicBezTo>
                  <a:pt x="19997" y="7027"/>
                  <a:pt x="19996" y="7001"/>
                  <a:pt x="19996" y="6974"/>
                </a:cubicBezTo>
                <a:lnTo>
                  <a:pt x="19998" y="6921"/>
                </a:lnTo>
                <a:lnTo>
                  <a:pt x="19999" y="6921"/>
                </a:lnTo>
                <a:close/>
                <a:moveTo>
                  <a:pt x="19967" y="6918"/>
                </a:moveTo>
                <a:lnTo>
                  <a:pt x="19967" y="6921"/>
                </a:lnTo>
                <a:lnTo>
                  <a:pt x="19968" y="6921"/>
                </a:lnTo>
                <a:lnTo>
                  <a:pt x="19969" y="6974"/>
                </a:lnTo>
                <a:cubicBezTo>
                  <a:pt x="19969" y="7001"/>
                  <a:pt x="19969" y="7027"/>
                  <a:pt x="19966" y="7054"/>
                </a:cubicBezTo>
                <a:cubicBezTo>
                  <a:pt x="19966" y="7201"/>
                  <a:pt x="19960" y="7345"/>
                  <a:pt x="19948" y="7487"/>
                </a:cubicBezTo>
                <a:lnTo>
                  <a:pt x="19947" y="7519"/>
                </a:lnTo>
                <a:cubicBezTo>
                  <a:pt x="19947" y="7519"/>
                  <a:pt x="19946" y="7519"/>
                  <a:pt x="19946" y="7519"/>
                </a:cubicBezTo>
                <a:cubicBezTo>
                  <a:pt x="19827" y="9173"/>
                  <a:pt x="19163" y="10489"/>
                  <a:pt x="18315" y="10767"/>
                </a:cubicBezTo>
                <a:lnTo>
                  <a:pt x="18314" y="10773"/>
                </a:lnTo>
                <a:cubicBezTo>
                  <a:pt x="18302" y="10777"/>
                  <a:pt x="18289" y="10782"/>
                  <a:pt x="18276" y="10780"/>
                </a:cubicBezTo>
                <a:cubicBezTo>
                  <a:pt x="18202" y="10806"/>
                  <a:pt x="18127" y="10820"/>
                  <a:pt x="18050" y="10822"/>
                </a:cubicBezTo>
                <a:lnTo>
                  <a:pt x="18010" y="10830"/>
                </a:lnTo>
                <a:lnTo>
                  <a:pt x="18010" y="10828"/>
                </a:lnTo>
                <a:lnTo>
                  <a:pt x="18009" y="10828"/>
                </a:lnTo>
                <a:cubicBezTo>
                  <a:pt x="18007" y="10810"/>
                  <a:pt x="18007" y="10792"/>
                  <a:pt x="18007" y="10774"/>
                </a:cubicBezTo>
                <a:cubicBezTo>
                  <a:pt x="18007" y="10748"/>
                  <a:pt x="18008" y="10721"/>
                  <a:pt x="18011" y="10695"/>
                </a:cubicBezTo>
                <a:cubicBezTo>
                  <a:pt x="18011" y="10548"/>
                  <a:pt x="18016" y="10403"/>
                  <a:pt x="18028" y="10261"/>
                </a:cubicBezTo>
                <a:lnTo>
                  <a:pt x="18030" y="10230"/>
                </a:lnTo>
                <a:cubicBezTo>
                  <a:pt x="18030" y="10230"/>
                  <a:pt x="18030" y="10230"/>
                  <a:pt x="18031" y="10230"/>
                </a:cubicBezTo>
                <a:cubicBezTo>
                  <a:pt x="18150" y="8576"/>
                  <a:pt x="18814" y="7260"/>
                  <a:pt x="19662" y="6981"/>
                </a:cubicBezTo>
                <a:lnTo>
                  <a:pt x="19662" y="6976"/>
                </a:lnTo>
                <a:cubicBezTo>
                  <a:pt x="19675" y="6971"/>
                  <a:pt x="19687" y="6967"/>
                  <a:pt x="19701" y="6968"/>
                </a:cubicBezTo>
                <a:cubicBezTo>
                  <a:pt x="19774" y="6942"/>
                  <a:pt x="19850" y="6928"/>
                  <a:pt x="19926" y="6926"/>
                </a:cubicBezTo>
                <a:close/>
                <a:moveTo>
                  <a:pt x="16000" y="6918"/>
                </a:moveTo>
                <a:lnTo>
                  <a:pt x="16040" y="6926"/>
                </a:lnTo>
                <a:cubicBezTo>
                  <a:pt x="16117" y="6928"/>
                  <a:pt x="16192" y="6942"/>
                  <a:pt x="16266" y="6968"/>
                </a:cubicBezTo>
                <a:cubicBezTo>
                  <a:pt x="16279" y="6967"/>
                  <a:pt x="16292" y="6971"/>
                  <a:pt x="16304" y="6976"/>
                </a:cubicBezTo>
                <a:lnTo>
                  <a:pt x="16304" y="6981"/>
                </a:lnTo>
                <a:cubicBezTo>
                  <a:pt x="17153" y="7260"/>
                  <a:pt x="17817" y="8576"/>
                  <a:pt x="17936" y="10230"/>
                </a:cubicBezTo>
                <a:cubicBezTo>
                  <a:pt x="17936" y="10230"/>
                  <a:pt x="17936" y="10230"/>
                  <a:pt x="17937" y="10230"/>
                </a:cubicBezTo>
                <a:lnTo>
                  <a:pt x="17938" y="10261"/>
                </a:lnTo>
                <a:cubicBezTo>
                  <a:pt x="17950" y="10403"/>
                  <a:pt x="17956" y="10548"/>
                  <a:pt x="17956" y="10695"/>
                </a:cubicBezTo>
                <a:cubicBezTo>
                  <a:pt x="17959" y="10721"/>
                  <a:pt x="17959" y="10748"/>
                  <a:pt x="17959" y="10774"/>
                </a:cubicBezTo>
                <a:cubicBezTo>
                  <a:pt x="17959" y="10792"/>
                  <a:pt x="17959" y="10810"/>
                  <a:pt x="17958" y="10828"/>
                </a:cubicBezTo>
                <a:lnTo>
                  <a:pt x="17956" y="10828"/>
                </a:lnTo>
                <a:lnTo>
                  <a:pt x="17956" y="10830"/>
                </a:lnTo>
                <a:lnTo>
                  <a:pt x="17916" y="10822"/>
                </a:lnTo>
                <a:cubicBezTo>
                  <a:pt x="17839" y="10820"/>
                  <a:pt x="17764" y="10806"/>
                  <a:pt x="17690" y="10780"/>
                </a:cubicBezTo>
                <a:cubicBezTo>
                  <a:pt x="17677" y="10782"/>
                  <a:pt x="17664" y="10777"/>
                  <a:pt x="17652" y="10773"/>
                </a:cubicBezTo>
                <a:lnTo>
                  <a:pt x="17652" y="10767"/>
                </a:lnTo>
                <a:cubicBezTo>
                  <a:pt x="16804" y="10489"/>
                  <a:pt x="16139" y="9173"/>
                  <a:pt x="16021" y="7519"/>
                </a:cubicBezTo>
                <a:cubicBezTo>
                  <a:pt x="16020" y="7519"/>
                  <a:pt x="16020" y="7519"/>
                  <a:pt x="16019" y="7519"/>
                </a:cubicBezTo>
                <a:lnTo>
                  <a:pt x="16018" y="7487"/>
                </a:lnTo>
                <a:cubicBezTo>
                  <a:pt x="16006" y="7345"/>
                  <a:pt x="16000" y="7201"/>
                  <a:pt x="16000" y="7054"/>
                </a:cubicBezTo>
                <a:cubicBezTo>
                  <a:pt x="15997" y="7027"/>
                  <a:pt x="15997" y="7001"/>
                  <a:pt x="15997" y="6974"/>
                </a:cubicBezTo>
                <a:lnTo>
                  <a:pt x="15999" y="6921"/>
                </a:lnTo>
                <a:lnTo>
                  <a:pt x="16000" y="6921"/>
                </a:lnTo>
                <a:close/>
                <a:moveTo>
                  <a:pt x="15967" y="6918"/>
                </a:moveTo>
                <a:lnTo>
                  <a:pt x="15967" y="6921"/>
                </a:lnTo>
                <a:lnTo>
                  <a:pt x="15968" y="6921"/>
                </a:lnTo>
                <a:lnTo>
                  <a:pt x="15970" y="6974"/>
                </a:lnTo>
                <a:cubicBezTo>
                  <a:pt x="15970" y="7001"/>
                  <a:pt x="15970" y="7027"/>
                  <a:pt x="15967" y="7054"/>
                </a:cubicBezTo>
                <a:cubicBezTo>
                  <a:pt x="15967" y="7201"/>
                  <a:pt x="15961" y="7345"/>
                  <a:pt x="15949" y="7487"/>
                </a:cubicBezTo>
                <a:lnTo>
                  <a:pt x="15948" y="7519"/>
                </a:lnTo>
                <a:cubicBezTo>
                  <a:pt x="15947" y="7519"/>
                  <a:pt x="15947" y="7519"/>
                  <a:pt x="15947" y="7519"/>
                </a:cubicBezTo>
                <a:cubicBezTo>
                  <a:pt x="15828" y="9173"/>
                  <a:pt x="15163" y="10489"/>
                  <a:pt x="14315" y="10767"/>
                </a:cubicBezTo>
                <a:lnTo>
                  <a:pt x="14315" y="10773"/>
                </a:lnTo>
                <a:cubicBezTo>
                  <a:pt x="14303" y="10777"/>
                  <a:pt x="14290" y="10782"/>
                  <a:pt x="14277" y="10780"/>
                </a:cubicBezTo>
                <a:cubicBezTo>
                  <a:pt x="14203" y="10806"/>
                  <a:pt x="14128" y="10820"/>
                  <a:pt x="14051" y="10822"/>
                </a:cubicBezTo>
                <a:lnTo>
                  <a:pt x="14011" y="10830"/>
                </a:lnTo>
                <a:lnTo>
                  <a:pt x="14011" y="10828"/>
                </a:lnTo>
                <a:lnTo>
                  <a:pt x="14010" y="10828"/>
                </a:lnTo>
                <a:cubicBezTo>
                  <a:pt x="14008" y="10810"/>
                  <a:pt x="14008" y="10792"/>
                  <a:pt x="14008" y="10774"/>
                </a:cubicBezTo>
                <a:cubicBezTo>
                  <a:pt x="14008" y="10748"/>
                  <a:pt x="14008" y="10721"/>
                  <a:pt x="14011" y="10695"/>
                </a:cubicBezTo>
                <a:cubicBezTo>
                  <a:pt x="14011" y="10548"/>
                  <a:pt x="14017" y="10403"/>
                  <a:pt x="14029" y="10261"/>
                </a:cubicBezTo>
                <a:lnTo>
                  <a:pt x="14030" y="10230"/>
                </a:lnTo>
                <a:cubicBezTo>
                  <a:pt x="14031" y="10230"/>
                  <a:pt x="14031" y="10230"/>
                  <a:pt x="14031" y="10230"/>
                </a:cubicBezTo>
                <a:cubicBezTo>
                  <a:pt x="14150" y="8576"/>
                  <a:pt x="14814" y="7260"/>
                  <a:pt x="15663" y="6981"/>
                </a:cubicBezTo>
                <a:lnTo>
                  <a:pt x="15663" y="6976"/>
                </a:lnTo>
                <a:cubicBezTo>
                  <a:pt x="15675" y="6971"/>
                  <a:pt x="15688" y="6967"/>
                  <a:pt x="15701" y="6968"/>
                </a:cubicBezTo>
                <a:cubicBezTo>
                  <a:pt x="15775" y="6942"/>
                  <a:pt x="15850" y="6928"/>
                  <a:pt x="15927" y="6926"/>
                </a:cubicBezTo>
                <a:close/>
                <a:moveTo>
                  <a:pt x="12001" y="6918"/>
                </a:moveTo>
                <a:lnTo>
                  <a:pt x="12041" y="6926"/>
                </a:lnTo>
                <a:cubicBezTo>
                  <a:pt x="12117" y="6928"/>
                  <a:pt x="12193" y="6942"/>
                  <a:pt x="12267" y="6968"/>
                </a:cubicBezTo>
                <a:cubicBezTo>
                  <a:pt x="12280" y="6967"/>
                  <a:pt x="12292" y="6971"/>
                  <a:pt x="12305" y="6976"/>
                </a:cubicBezTo>
                <a:lnTo>
                  <a:pt x="12305" y="6981"/>
                </a:lnTo>
                <a:cubicBezTo>
                  <a:pt x="13153" y="7260"/>
                  <a:pt x="13817" y="8576"/>
                  <a:pt x="13936" y="10230"/>
                </a:cubicBezTo>
                <a:cubicBezTo>
                  <a:pt x="13937" y="10230"/>
                  <a:pt x="13937" y="10230"/>
                  <a:pt x="13937" y="10230"/>
                </a:cubicBezTo>
                <a:lnTo>
                  <a:pt x="13939" y="10261"/>
                </a:lnTo>
                <a:cubicBezTo>
                  <a:pt x="13951" y="10403"/>
                  <a:pt x="13956" y="10548"/>
                  <a:pt x="13956" y="10695"/>
                </a:cubicBezTo>
                <a:cubicBezTo>
                  <a:pt x="13959" y="10721"/>
                  <a:pt x="13960" y="10748"/>
                  <a:pt x="13960" y="10774"/>
                </a:cubicBezTo>
                <a:cubicBezTo>
                  <a:pt x="13960" y="10792"/>
                  <a:pt x="13960" y="10810"/>
                  <a:pt x="13958" y="10828"/>
                </a:cubicBezTo>
                <a:lnTo>
                  <a:pt x="13957" y="10828"/>
                </a:lnTo>
                <a:lnTo>
                  <a:pt x="13957" y="10830"/>
                </a:lnTo>
                <a:lnTo>
                  <a:pt x="13917" y="10822"/>
                </a:lnTo>
                <a:cubicBezTo>
                  <a:pt x="13840" y="10820"/>
                  <a:pt x="13765" y="10806"/>
                  <a:pt x="13691" y="10780"/>
                </a:cubicBezTo>
                <a:cubicBezTo>
                  <a:pt x="13678" y="10782"/>
                  <a:pt x="13665" y="10777"/>
                  <a:pt x="13653" y="10773"/>
                </a:cubicBezTo>
                <a:lnTo>
                  <a:pt x="13652" y="10767"/>
                </a:lnTo>
                <a:cubicBezTo>
                  <a:pt x="12804" y="10489"/>
                  <a:pt x="12140" y="9173"/>
                  <a:pt x="12021" y="7519"/>
                </a:cubicBezTo>
                <a:cubicBezTo>
                  <a:pt x="12021" y="7519"/>
                  <a:pt x="12020" y="7519"/>
                  <a:pt x="12020" y="7519"/>
                </a:cubicBezTo>
                <a:lnTo>
                  <a:pt x="12019" y="7487"/>
                </a:lnTo>
                <a:cubicBezTo>
                  <a:pt x="12007" y="7345"/>
                  <a:pt x="12001" y="7201"/>
                  <a:pt x="12001" y="7054"/>
                </a:cubicBezTo>
                <a:cubicBezTo>
                  <a:pt x="11998" y="7027"/>
                  <a:pt x="11998" y="7001"/>
                  <a:pt x="11998" y="6974"/>
                </a:cubicBezTo>
                <a:lnTo>
                  <a:pt x="11999" y="6921"/>
                </a:lnTo>
                <a:lnTo>
                  <a:pt x="12000" y="6921"/>
                </a:lnTo>
                <a:close/>
                <a:moveTo>
                  <a:pt x="11968" y="6918"/>
                </a:moveTo>
                <a:lnTo>
                  <a:pt x="11968" y="6921"/>
                </a:lnTo>
                <a:lnTo>
                  <a:pt x="11969" y="6921"/>
                </a:lnTo>
                <a:lnTo>
                  <a:pt x="11971" y="6974"/>
                </a:lnTo>
                <a:cubicBezTo>
                  <a:pt x="11971" y="7001"/>
                  <a:pt x="11970" y="7027"/>
                  <a:pt x="11967" y="7054"/>
                </a:cubicBezTo>
                <a:cubicBezTo>
                  <a:pt x="11967" y="7201"/>
                  <a:pt x="11962" y="7345"/>
                  <a:pt x="11950" y="7487"/>
                </a:cubicBezTo>
                <a:lnTo>
                  <a:pt x="11948" y="7519"/>
                </a:lnTo>
                <a:cubicBezTo>
                  <a:pt x="11948" y="7519"/>
                  <a:pt x="11948" y="7519"/>
                  <a:pt x="11947" y="7519"/>
                </a:cubicBezTo>
                <a:cubicBezTo>
                  <a:pt x="11828" y="9173"/>
                  <a:pt x="11164" y="10489"/>
                  <a:pt x="10316" y="10767"/>
                </a:cubicBezTo>
                <a:lnTo>
                  <a:pt x="10316" y="10773"/>
                </a:lnTo>
                <a:cubicBezTo>
                  <a:pt x="10303" y="10777"/>
                  <a:pt x="10291" y="10782"/>
                  <a:pt x="10277" y="10780"/>
                </a:cubicBezTo>
                <a:cubicBezTo>
                  <a:pt x="10204" y="10806"/>
                  <a:pt x="10128" y="10820"/>
                  <a:pt x="10052" y="10822"/>
                </a:cubicBezTo>
                <a:lnTo>
                  <a:pt x="10011" y="10830"/>
                </a:lnTo>
                <a:lnTo>
                  <a:pt x="10011" y="10828"/>
                </a:lnTo>
                <a:lnTo>
                  <a:pt x="10010" y="10828"/>
                </a:lnTo>
                <a:cubicBezTo>
                  <a:pt x="10009" y="10810"/>
                  <a:pt x="10009" y="10792"/>
                  <a:pt x="10009" y="10774"/>
                </a:cubicBezTo>
                <a:cubicBezTo>
                  <a:pt x="10009" y="10748"/>
                  <a:pt x="10009" y="10721"/>
                  <a:pt x="10012" y="10695"/>
                </a:cubicBezTo>
                <a:cubicBezTo>
                  <a:pt x="10012" y="10548"/>
                  <a:pt x="10018" y="10403"/>
                  <a:pt x="10030" y="10261"/>
                </a:cubicBezTo>
                <a:lnTo>
                  <a:pt x="10031" y="10230"/>
                </a:lnTo>
                <a:cubicBezTo>
                  <a:pt x="10031" y="10230"/>
                  <a:pt x="10032" y="10230"/>
                  <a:pt x="10032" y="10230"/>
                </a:cubicBezTo>
                <a:cubicBezTo>
                  <a:pt x="10151" y="8576"/>
                  <a:pt x="10815" y="7260"/>
                  <a:pt x="11663" y="6981"/>
                </a:cubicBezTo>
                <a:lnTo>
                  <a:pt x="11664" y="6976"/>
                </a:lnTo>
                <a:cubicBezTo>
                  <a:pt x="11676" y="6971"/>
                  <a:pt x="11689" y="6967"/>
                  <a:pt x="11702" y="6968"/>
                </a:cubicBezTo>
                <a:cubicBezTo>
                  <a:pt x="11776" y="6942"/>
                  <a:pt x="11851" y="6928"/>
                  <a:pt x="11928" y="6926"/>
                </a:cubicBezTo>
                <a:close/>
                <a:moveTo>
                  <a:pt x="8001" y="6918"/>
                </a:moveTo>
                <a:lnTo>
                  <a:pt x="8042" y="6926"/>
                </a:lnTo>
                <a:cubicBezTo>
                  <a:pt x="8118" y="6928"/>
                  <a:pt x="8194" y="6942"/>
                  <a:pt x="8267" y="6968"/>
                </a:cubicBezTo>
                <a:cubicBezTo>
                  <a:pt x="8280" y="6967"/>
                  <a:pt x="8293" y="6971"/>
                  <a:pt x="8306" y="6976"/>
                </a:cubicBezTo>
                <a:lnTo>
                  <a:pt x="8306" y="6981"/>
                </a:lnTo>
                <a:cubicBezTo>
                  <a:pt x="9154" y="7260"/>
                  <a:pt x="9818" y="8576"/>
                  <a:pt x="9937" y="10230"/>
                </a:cubicBezTo>
                <a:cubicBezTo>
                  <a:pt x="9937" y="10230"/>
                  <a:pt x="9938" y="10230"/>
                  <a:pt x="9938" y="10230"/>
                </a:cubicBezTo>
                <a:lnTo>
                  <a:pt x="9939" y="10261"/>
                </a:lnTo>
                <a:cubicBezTo>
                  <a:pt x="9951" y="10403"/>
                  <a:pt x="9957" y="10548"/>
                  <a:pt x="9957" y="10695"/>
                </a:cubicBezTo>
                <a:cubicBezTo>
                  <a:pt x="9960" y="10721"/>
                  <a:pt x="9960" y="10748"/>
                  <a:pt x="9960" y="10774"/>
                </a:cubicBezTo>
                <a:cubicBezTo>
                  <a:pt x="9960" y="10792"/>
                  <a:pt x="9960" y="10810"/>
                  <a:pt x="9959" y="10828"/>
                </a:cubicBezTo>
                <a:lnTo>
                  <a:pt x="9958" y="10828"/>
                </a:lnTo>
                <a:lnTo>
                  <a:pt x="9958" y="10830"/>
                </a:lnTo>
                <a:lnTo>
                  <a:pt x="9917" y="10822"/>
                </a:lnTo>
                <a:cubicBezTo>
                  <a:pt x="9841" y="10820"/>
                  <a:pt x="9765" y="10806"/>
                  <a:pt x="9692" y="10780"/>
                </a:cubicBezTo>
                <a:cubicBezTo>
                  <a:pt x="9679" y="10782"/>
                  <a:pt x="9666" y="10777"/>
                  <a:pt x="9653" y="10773"/>
                </a:cubicBezTo>
                <a:lnTo>
                  <a:pt x="9653" y="10767"/>
                </a:lnTo>
                <a:cubicBezTo>
                  <a:pt x="8805" y="10489"/>
                  <a:pt x="8141" y="9173"/>
                  <a:pt x="8022" y="7519"/>
                </a:cubicBezTo>
                <a:cubicBezTo>
                  <a:pt x="8022" y="7519"/>
                  <a:pt x="8021" y="7519"/>
                  <a:pt x="8021" y="7519"/>
                </a:cubicBezTo>
                <a:lnTo>
                  <a:pt x="8019" y="7487"/>
                </a:lnTo>
                <a:cubicBezTo>
                  <a:pt x="8008" y="7345"/>
                  <a:pt x="8002" y="7201"/>
                  <a:pt x="8002" y="7054"/>
                </a:cubicBezTo>
                <a:cubicBezTo>
                  <a:pt x="7999" y="7027"/>
                  <a:pt x="7999" y="7001"/>
                  <a:pt x="7999" y="6974"/>
                </a:cubicBezTo>
                <a:lnTo>
                  <a:pt x="8000" y="6921"/>
                </a:lnTo>
                <a:lnTo>
                  <a:pt x="8001" y="6921"/>
                </a:lnTo>
                <a:close/>
                <a:moveTo>
                  <a:pt x="7969" y="6918"/>
                </a:moveTo>
                <a:lnTo>
                  <a:pt x="7969" y="6921"/>
                </a:lnTo>
                <a:lnTo>
                  <a:pt x="7970" y="6921"/>
                </a:lnTo>
                <a:lnTo>
                  <a:pt x="7971" y="6974"/>
                </a:lnTo>
                <a:cubicBezTo>
                  <a:pt x="7971" y="7001"/>
                  <a:pt x="7971" y="7027"/>
                  <a:pt x="7968" y="7054"/>
                </a:cubicBezTo>
                <a:cubicBezTo>
                  <a:pt x="7968" y="7201"/>
                  <a:pt x="7962" y="7345"/>
                  <a:pt x="7950" y="7487"/>
                </a:cubicBezTo>
                <a:lnTo>
                  <a:pt x="7949" y="7519"/>
                </a:lnTo>
                <a:cubicBezTo>
                  <a:pt x="7949" y="7519"/>
                  <a:pt x="7948" y="7519"/>
                  <a:pt x="7948" y="7519"/>
                </a:cubicBezTo>
                <a:cubicBezTo>
                  <a:pt x="7829" y="9173"/>
                  <a:pt x="7165" y="10489"/>
                  <a:pt x="6317" y="10767"/>
                </a:cubicBezTo>
                <a:lnTo>
                  <a:pt x="6316" y="10773"/>
                </a:lnTo>
                <a:cubicBezTo>
                  <a:pt x="6304" y="10777"/>
                  <a:pt x="6291" y="10782"/>
                  <a:pt x="6278" y="10780"/>
                </a:cubicBezTo>
                <a:cubicBezTo>
                  <a:pt x="6204" y="10806"/>
                  <a:pt x="6129" y="10820"/>
                  <a:pt x="6053" y="10822"/>
                </a:cubicBezTo>
                <a:lnTo>
                  <a:pt x="6012" y="10830"/>
                </a:lnTo>
                <a:lnTo>
                  <a:pt x="6012" y="10828"/>
                </a:lnTo>
                <a:lnTo>
                  <a:pt x="6011" y="10828"/>
                </a:lnTo>
                <a:cubicBezTo>
                  <a:pt x="6010" y="10810"/>
                  <a:pt x="6010" y="10792"/>
                  <a:pt x="6010" y="10774"/>
                </a:cubicBezTo>
                <a:cubicBezTo>
                  <a:pt x="6010" y="10748"/>
                  <a:pt x="6010" y="10721"/>
                  <a:pt x="6013" y="10695"/>
                </a:cubicBezTo>
                <a:cubicBezTo>
                  <a:pt x="6013" y="10548"/>
                  <a:pt x="6018" y="10403"/>
                  <a:pt x="6030" y="10261"/>
                </a:cubicBezTo>
                <a:lnTo>
                  <a:pt x="6032" y="10230"/>
                </a:lnTo>
                <a:cubicBezTo>
                  <a:pt x="6032" y="10230"/>
                  <a:pt x="6032" y="10230"/>
                  <a:pt x="6033" y="10230"/>
                </a:cubicBezTo>
                <a:cubicBezTo>
                  <a:pt x="6152" y="8576"/>
                  <a:pt x="6816" y="7260"/>
                  <a:pt x="7664" y="6981"/>
                </a:cubicBezTo>
                <a:lnTo>
                  <a:pt x="7664" y="6976"/>
                </a:lnTo>
                <a:cubicBezTo>
                  <a:pt x="7677" y="6971"/>
                  <a:pt x="7689" y="6967"/>
                  <a:pt x="7703" y="6968"/>
                </a:cubicBezTo>
                <a:cubicBezTo>
                  <a:pt x="7776" y="6942"/>
                  <a:pt x="7852" y="6928"/>
                  <a:pt x="7928" y="6926"/>
                </a:cubicBezTo>
                <a:close/>
                <a:moveTo>
                  <a:pt x="4002" y="6918"/>
                </a:moveTo>
                <a:lnTo>
                  <a:pt x="4042" y="6926"/>
                </a:lnTo>
                <a:cubicBezTo>
                  <a:pt x="4119" y="6928"/>
                  <a:pt x="4194" y="6942"/>
                  <a:pt x="4268" y="6968"/>
                </a:cubicBezTo>
                <a:cubicBezTo>
                  <a:pt x="4281" y="6967"/>
                  <a:pt x="4294" y="6971"/>
                  <a:pt x="4306" y="6976"/>
                </a:cubicBezTo>
                <a:lnTo>
                  <a:pt x="4307" y="6981"/>
                </a:lnTo>
                <a:cubicBezTo>
                  <a:pt x="5155" y="7260"/>
                  <a:pt x="5819" y="8576"/>
                  <a:pt x="5938" y="10230"/>
                </a:cubicBezTo>
                <a:cubicBezTo>
                  <a:pt x="5938" y="10230"/>
                  <a:pt x="5938" y="10230"/>
                  <a:pt x="5939" y="10230"/>
                </a:cubicBezTo>
                <a:lnTo>
                  <a:pt x="5940" y="10261"/>
                </a:lnTo>
                <a:cubicBezTo>
                  <a:pt x="5952" y="10403"/>
                  <a:pt x="5958" y="10548"/>
                  <a:pt x="5958" y="10695"/>
                </a:cubicBezTo>
                <a:cubicBezTo>
                  <a:pt x="5961" y="10721"/>
                  <a:pt x="5961" y="10748"/>
                  <a:pt x="5961" y="10774"/>
                </a:cubicBezTo>
                <a:cubicBezTo>
                  <a:pt x="5961" y="10792"/>
                  <a:pt x="5961" y="10810"/>
                  <a:pt x="5960" y="10828"/>
                </a:cubicBezTo>
                <a:lnTo>
                  <a:pt x="5958" y="10828"/>
                </a:lnTo>
                <a:lnTo>
                  <a:pt x="5958" y="10830"/>
                </a:lnTo>
                <a:lnTo>
                  <a:pt x="5918" y="10822"/>
                </a:lnTo>
                <a:cubicBezTo>
                  <a:pt x="5841" y="10820"/>
                  <a:pt x="5766" y="10806"/>
                  <a:pt x="5692" y="10780"/>
                </a:cubicBezTo>
                <a:cubicBezTo>
                  <a:pt x="5679" y="10782"/>
                  <a:pt x="5667" y="10777"/>
                  <a:pt x="5654" y="10773"/>
                </a:cubicBezTo>
                <a:lnTo>
                  <a:pt x="5654" y="10767"/>
                </a:lnTo>
                <a:cubicBezTo>
                  <a:pt x="4806" y="10489"/>
                  <a:pt x="4141" y="9173"/>
                  <a:pt x="4023" y="7519"/>
                </a:cubicBezTo>
                <a:cubicBezTo>
                  <a:pt x="4022" y="7519"/>
                  <a:pt x="4022" y="7519"/>
                  <a:pt x="4021" y="7519"/>
                </a:cubicBezTo>
                <a:lnTo>
                  <a:pt x="4020" y="7487"/>
                </a:lnTo>
                <a:cubicBezTo>
                  <a:pt x="4008" y="7345"/>
                  <a:pt x="4002" y="7201"/>
                  <a:pt x="4003" y="7054"/>
                </a:cubicBezTo>
                <a:cubicBezTo>
                  <a:pt x="3999" y="7027"/>
                  <a:pt x="3999" y="7001"/>
                  <a:pt x="3999" y="6974"/>
                </a:cubicBezTo>
                <a:lnTo>
                  <a:pt x="4001" y="6921"/>
                </a:lnTo>
                <a:lnTo>
                  <a:pt x="4002" y="6921"/>
                </a:lnTo>
                <a:close/>
                <a:moveTo>
                  <a:pt x="3969" y="6918"/>
                </a:moveTo>
                <a:lnTo>
                  <a:pt x="3969" y="6921"/>
                </a:lnTo>
                <a:lnTo>
                  <a:pt x="3971" y="6921"/>
                </a:lnTo>
                <a:lnTo>
                  <a:pt x="3972" y="6974"/>
                </a:lnTo>
                <a:cubicBezTo>
                  <a:pt x="3972" y="7001"/>
                  <a:pt x="3972" y="7027"/>
                  <a:pt x="3969" y="7054"/>
                </a:cubicBezTo>
                <a:cubicBezTo>
                  <a:pt x="3969" y="7201"/>
                  <a:pt x="3963" y="7345"/>
                  <a:pt x="3951" y="7487"/>
                </a:cubicBezTo>
                <a:lnTo>
                  <a:pt x="3950" y="7519"/>
                </a:lnTo>
                <a:cubicBezTo>
                  <a:pt x="3949" y="7519"/>
                  <a:pt x="3949" y="7519"/>
                  <a:pt x="3949" y="7519"/>
                </a:cubicBezTo>
                <a:cubicBezTo>
                  <a:pt x="3830" y="9173"/>
                  <a:pt x="3166" y="10489"/>
                  <a:pt x="2317" y="10767"/>
                </a:cubicBezTo>
                <a:lnTo>
                  <a:pt x="2317" y="10773"/>
                </a:lnTo>
                <a:cubicBezTo>
                  <a:pt x="2305" y="10777"/>
                  <a:pt x="2292" y="10782"/>
                  <a:pt x="2279" y="10780"/>
                </a:cubicBezTo>
                <a:cubicBezTo>
                  <a:pt x="2205" y="10806"/>
                  <a:pt x="2130" y="10820"/>
                  <a:pt x="2053" y="10822"/>
                </a:cubicBezTo>
                <a:lnTo>
                  <a:pt x="2013" y="10830"/>
                </a:lnTo>
                <a:lnTo>
                  <a:pt x="2013" y="10828"/>
                </a:lnTo>
                <a:lnTo>
                  <a:pt x="2012" y="10828"/>
                </a:lnTo>
                <a:cubicBezTo>
                  <a:pt x="2010" y="10810"/>
                  <a:pt x="2010" y="10792"/>
                  <a:pt x="2010" y="10774"/>
                </a:cubicBezTo>
                <a:cubicBezTo>
                  <a:pt x="2010" y="10748"/>
                  <a:pt x="2010" y="10721"/>
                  <a:pt x="2013" y="10695"/>
                </a:cubicBezTo>
                <a:cubicBezTo>
                  <a:pt x="2013" y="10548"/>
                  <a:pt x="2019" y="10403"/>
                  <a:pt x="2031" y="10261"/>
                </a:cubicBezTo>
                <a:lnTo>
                  <a:pt x="2032" y="10230"/>
                </a:lnTo>
                <a:cubicBezTo>
                  <a:pt x="2033" y="10230"/>
                  <a:pt x="2033" y="10230"/>
                  <a:pt x="2034" y="10230"/>
                </a:cubicBezTo>
                <a:cubicBezTo>
                  <a:pt x="2152" y="8576"/>
                  <a:pt x="2817" y="7260"/>
                  <a:pt x="3665" y="6981"/>
                </a:cubicBezTo>
                <a:lnTo>
                  <a:pt x="3665" y="6976"/>
                </a:lnTo>
                <a:cubicBezTo>
                  <a:pt x="3678" y="6971"/>
                  <a:pt x="3690" y="6967"/>
                  <a:pt x="3703" y="6968"/>
                </a:cubicBezTo>
                <a:cubicBezTo>
                  <a:pt x="3777" y="6942"/>
                  <a:pt x="3852" y="6928"/>
                  <a:pt x="3929" y="6926"/>
                </a:cubicBezTo>
                <a:close/>
                <a:moveTo>
                  <a:pt x="3" y="6918"/>
                </a:moveTo>
                <a:lnTo>
                  <a:pt x="43" y="6926"/>
                </a:lnTo>
                <a:cubicBezTo>
                  <a:pt x="120" y="6928"/>
                  <a:pt x="195" y="6942"/>
                  <a:pt x="269" y="6968"/>
                </a:cubicBezTo>
                <a:cubicBezTo>
                  <a:pt x="282" y="6967"/>
                  <a:pt x="294" y="6971"/>
                  <a:pt x="307" y="6976"/>
                </a:cubicBezTo>
                <a:lnTo>
                  <a:pt x="307" y="6981"/>
                </a:lnTo>
                <a:cubicBezTo>
                  <a:pt x="1155" y="7260"/>
                  <a:pt x="1820" y="8576"/>
                  <a:pt x="1938" y="10230"/>
                </a:cubicBezTo>
                <a:cubicBezTo>
                  <a:pt x="1939" y="10230"/>
                  <a:pt x="1939" y="10230"/>
                  <a:pt x="1940" y="10230"/>
                </a:cubicBezTo>
                <a:lnTo>
                  <a:pt x="1941" y="10261"/>
                </a:lnTo>
                <a:cubicBezTo>
                  <a:pt x="1953" y="10403"/>
                  <a:pt x="1959" y="10548"/>
                  <a:pt x="1959" y="10695"/>
                </a:cubicBezTo>
                <a:cubicBezTo>
                  <a:pt x="1962" y="10721"/>
                  <a:pt x="1962" y="10748"/>
                  <a:pt x="1962" y="10774"/>
                </a:cubicBezTo>
                <a:cubicBezTo>
                  <a:pt x="1962" y="10792"/>
                  <a:pt x="1962" y="10810"/>
                  <a:pt x="1960" y="10828"/>
                </a:cubicBezTo>
                <a:lnTo>
                  <a:pt x="1959" y="10828"/>
                </a:lnTo>
                <a:lnTo>
                  <a:pt x="1959" y="10830"/>
                </a:lnTo>
                <a:lnTo>
                  <a:pt x="1919" y="10822"/>
                </a:lnTo>
                <a:cubicBezTo>
                  <a:pt x="1842" y="10820"/>
                  <a:pt x="1767" y="10806"/>
                  <a:pt x="1693" y="10780"/>
                </a:cubicBezTo>
                <a:cubicBezTo>
                  <a:pt x="1680" y="10782"/>
                  <a:pt x="1667" y="10777"/>
                  <a:pt x="1655" y="10773"/>
                </a:cubicBezTo>
                <a:lnTo>
                  <a:pt x="1655" y="10767"/>
                </a:lnTo>
                <a:cubicBezTo>
                  <a:pt x="806" y="10489"/>
                  <a:pt x="142" y="9173"/>
                  <a:pt x="23" y="7519"/>
                </a:cubicBezTo>
                <a:cubicBezTo>
                  <a:pt x="23" y="7519"/>
                  <a:pt x="23" y="7519"/>
                  <a:pt x="22" y="7519"/>
                </a:cubicBezTo>
                <a:lnTo>
                  <a:pt x="21" y="7487"/>
                </a:lnTo>
                <a:cubicBezTo>
                  <a:pt x="9" y="7345"/>
                  <a:pt x="3" y="7201"/>
                  <a:pt x="3" y="7054"/>
                </a:cubicBezTo>
                <a:cubicBezTo>
                  <a:pt x="0" y="7027"/>
                  <a:pt x="0" y="7001"/>
                  <a:pt x="0" y="6974"/>
                </a:cubicBezTo>
                <a:lnTo>
                  <a:pt x="1" y="6921"/>
                </a:lnTo>
                <a:lnTo>
                  <a:pt x="3" y="6921"/>
                </a:lnTo>
                <a:close/>
                <a:moveTo>
                  <a:pt x="18346" y="3546"/>
                </a:moveTo>
                <a:cubicBezTo>
                  <a:pt x="18472" y="4826"/>
                  <a:pt x="18980" y="5841"/>
                  <a:pt x="19630" y="6120"/>
                </a:cubicBezTo>
                <a:cubicBezTo>
                  <a:pt x="19504" y="4840"/>
                  <a:pt x="18997" y="3826"/>
                  <a:pt x="18346" y="3546"/>
                </a:cubicBezTo>
                <a:close/>
                <a:moveTo>
                  <a:pt x="17620" y="3546"/>
                </a:moveTo>
                <a:cubicBezTo>
                  <a:pt x="16970" y="3826"/>
                  <a:pt x="16462" y="4840"/>
                  <a:pt x="16336" y="6120"/>
                </a:cubicBezTo>
                <a:cubicBezTo>
                  <a:pt x="16986" y="5841"/>
                  <a:pt x="17494" y="4826"/>
                  <a:pt x="17620" y="3546"/>
                </a:cubicBezTo>
                <a:close/>
                <a:moveTo>
                  <a:pt x="14347" y="3546"/>
                </a:moveTo>
                <a:cubicBezTo>
                  <a:pt x="14473" y="4826"/>
                  <a:pt x="14981" y="5841"/>
                  <a:pt x="15631" y="6120"/>
                </a:cubicBezTo>
                <a:cubicBezTo>
                  <a:pt x="15505" y="4840"/>
                  <a:pt x="14997" y="3826"/>
                  <a:pt x="14347" y="3546"/>
                </a:cubicBezTo>
                <a:close/>
                <a:moveTo>
                  <a:pt x="13621" y="3546"/>
                </a:moveTo>
                <a:cubicBezTo>
                  <a:pt x="12970" y="3826"/>
                  <a:pt x="12463" y="4840"/>
                  <a:pt x="12337" y="6120"/>
                </a:cubicBezTo>
                <a:cubicBezTo>
                  <a:pt x="12987" y="5841"/>
                  <a:pt x="13495" y="4826"/>
                  <a:pt x="13621" y="3546"/>
                </a:cubicBezTo>
                <a:close/>
                <a:moveTo>
                  <a:pt x="10348" y="3546"/>
                </a:moveTo>
                <a:cubicBezTo>
                  <a:pt x="10474" y="4826"/>
                  <a:pt x="10981" y="5841"/>
                  <a:pt x="11632" y="6120"/>
                </a:cubicBezTo>
                <a:cubicBezTo>
                  <a:pt x="11506" y="4840"/>
                  <a:pt x="10998" y="3826"/>
                  <a:pt x="10348" y="3546"/>
                </a:cubicBezTo>
                <a:close/>
                <a:moveTo>
                  <a:pt x="9621" y="3546"/>
                </a:moveTo>
                <a:cubicBezTo>
                  <a:pt x="8971" y="3826"/>
                  <a:pt x="8463" y="4840"/>
                  <a:pt x="8337" y="6120"/>
                </a:cubicBezTo>
                <a:cubicBezTo>
                  <a:pt x="8988" y="5841"/>
                  <a:pt x="9496" y="4826"/>
                  <a:pt x="9621" y="3546"/>
                </a:cubicBezTo>
                <a:close/>
                <a:moveTo>
                  <a:pt x="6348" y="3546"/>
                </a:moveTo>
                <a:cubicBezTo>
                  <a:pt x="6474" y="4826"/>
                  <a:pt x="6982" y="5841"/>
                  <a:pt x="7632" y="6120"/>
                </a:cubicBezTo>
                <a:cubicBezTo>
                  <a:pt x="7507" y="4840"/>
                  <a:pt x="6999" y="3826"/>
                  <a:pt x="6348" y="3546"/>
                </a:cubicBezTo>
                <a:close/>
                <a:moveTo>
                  <a:pt x="5622" y="3546"/>
                </a:moveTo>
                <a:cubicBezTo>
                  <a:pt x="4972" y="3826"/>
                  <a:pt x="4464" y="4840"/>
                  <a:pt x="4338" y="6120"/>
                </a:cubicBezTo>
                <a:cubicBezTo>
                  <a:pt x="4989" y="5841"/>
                  <a:pt x="5496" y="4826"/>
                  <a:pt x="5622" y="3546"/>
                </a:cubicBezTo>
                <a:close/>
                <a:moveTo>
                  <a:pt x="2349" y="3546"/>
                </a:moveTo>
                <a:cubicBezTo>
                  <a:pt x="2475" y="4826"/>
                  <a:pt x="2983" y="5841"/>
                  <a:pt x="3633" y="6120"/>
                </a:cubicBezTo>
                <a:cubicBezTo>
                  <a:pt x="3507" y="4840"/>
                  <a:pt x="2999" y="3826"/>
                  <a:pt x="2349" y="3546"/>
                </a:cubicBezTo>
                <a:close/>
                <a:moveTo>
                  <a:pt x="1623" y="3546"/>
                </a:moveTo>
                <a:cubicBezTo>
                  <a:pt x="973" y="3826"/>
                  <a:pt x="465" y="4840"/>
                  <a:pt x="339" y="6120"/>
                </a:cubicBezTo>
                <a:cubicBezTo>
                  <a:pt x="989" y="5841"/>
                  <a:pt x="1497" y="4826"/>
                  <a:pt x="1623" y="3546"/>
                </a:cubicBezTo>
                <a:close/>
                <a:moveTo>
                  <a:pt x="21600" y="2950"/>
                </a:moveTo>
                <a:lnTo>
                  <a:pt x="21600" y="3557"/>
                </a:lnTo>
                <a:lnTo>
                  <a:pt x="21383" y="3684"/>
                </a:lnTo>
                <a:cubicBezTo>
                  <a:pt x="20848" y="4083"/>
                  <a:pt x="20445" y="5000"/>
                  <a:pt x="20335" y="6120"/>
                </a:cubicBezTo>
                <a:cubicBezTo>
                  <a:pt x="20904" y="5876"/>
                  <a:pt x="21364" y="5068"/>
                  <a:pt x="21555" y="4013"/>
                </a:cubicBezTo>
                <a:lnTo>
                  <a:pt x="21600" y="3686"/>
                </a:lnTo>
                <a:lnTo>
                  <a:pt x="21600" y="5129"/>
                </a:lnTo>
                <a:lnTo>
                  <a:pt x="21590" y="5162"/>
                </a:lnTo>
                <a:cubicBezTo>
                  <a:pt x="21292" y="5982"/>
                  <a:pt x="20834" y="6566"/>
                  <a:pt x="20304" y="6741"/>
                </a:cubicBezTo>
                <a:lnTo>
                  <a:pt x="20303" y="6747"/>
                </a:lnTo>
                <a:cubicBezTo>
                  <a:pt x="20291" y="6751"/>
                  <a:pt x="20278" y="6756"/>
                  <a:pt x="20265" y="6754"/>
                </a:cubicBezTo>
                <a:cubicBezTo>
                  <a:pt x="20191" y="6780"/>
                  <a:pt x="20116" y="6794"/>
                  <a:pt x="20040" y="6797"/>
                </a:cubicBezTo>
                <a:lnTo>
                  <a:pt x="19999" y="6804"/>
                </a:lnTo>
                <a:lnTo>
                  <a:pt x="19999" y="6802"/>
                </a:lnTo>
                <a:lnTo>
                  <a:pt x="19998" y="6802"/>
                </a:lnTo>
                <a:cubicBezTo>
                  <a:pt x="19997" y="6784"/>
                  <a:pt x="19996" y="6766"/>
                  <a:pt x="19996" y="6748"/>
                </a:cubicBezTo>
                <a:cubicBezTo>
                  <a:pt x="19996" y="6721"/>
                  <a:pt x="19997" y="6695"/>
                  <a:pt x="20000" y="6668"/>
                </a:cubicBezTo>
                <a:cubicBezTo>
                  <a:pt x="20000" y="6520"/>
                  <a:pt x="20005" y="6374"/>
                  <a:pt x="20017" y="6231"/>
                </a:cubicBezTo>
                <a:lnTo>
                  <a:pt x="20019" y="6200"/>
                </a:lnTo>
                <a:cubicBezTo>
                  <a:pt x="20019" y="6200"/>
                  <a:pt x="20019" y="6200"/>
                  <a:pt x="20020" y="6199"/>
                </a:cubicBezTo>
                <a:cubicBezTo>
                  <a:pt x="20124" y="4741"/>
                  <a:pt x="20645" y="3543"/>
                  <a:pt x="21342" y="3078"/>
                </a:cubicBezTo>
                <a:close/>
                <a:moveTo>
                  <a:pt x="18010" y="2862"/>
                </a:moveTo>
                <a:lnTo>
                  <a:pt x="18050" y="2870"/>
                </a:lnTo>
                <a:cubicBezTo>
                  <a:pt x="18127" y="2872"/>
                  <a:pt x="18202" y="2886"/>
                  <a:pt x="18276" y="2912"/>
                </a:cubicBezTo>
                <a:cubicBezTo>
                  <a:pt x="18289" y="2910"/>
                  <a:pt x="18302" y="2915"/>
                  <a:pt x="18314" y="2920"/>
                </a:cubicBezTo>
                <a:lnTo>
                  <a:pt x="18315" y="2925"/>
                </a:lnTo>
                <a:cubicBezTo>
                  <a:pt x="19163" y="3206"/>
                  <a:pt x="19827" y="4532"/>
                  <a:pt x="19946" y="6199"/>
                </a:cubicBezTo>
                <a:cubicBezTo>
                  <a:pt x="19946" y="6200"/>
                  <a:pt x="19947" y="6200"/>
                  <a:pt x="19947" y="6200"/>
                </a:cubicBezTo>
                <a:lnTo>
                  <a:pt x="19948" y="6231"/>
                </a:lnTo>
                <a:cubicBezTo>
                  <a:pt x="19960" y="6374"/>
                  <a:pt x="19966" y="6520"/>
                  <a:pt x="19966" y="6668"/>
                </a:cubicBezTo>
                <a:cubicBezTo>
                  <a:pt x="19969" y="6695"/>
                  <a:pt x="19969" y="6721"/>
                  <a:pt x="19969" y="6748"/>
                </a:cubicBezTo>
                <a:cubicBezTo>
                  <a:pt x="19969" y="6766"/>
                  <a:pt x="19969" y="6784"/>
                  <a:pt x="19968" y="6802"/>
                </a:cubicBezTo>
                <a:lnTo>
                  <a:pt x="19967" y="6802"/>
                </a:lnTo>
                <a:lnTo>
                  <a:pt x="19967" y="6804"/>
                </a:lnTo>
                <a:lnTo>
                  <a:pt x="19926" y="6797"/>
                </a:lnTo>
                <a:cubicBezTo>
                  <a:pt x="19850" y="6794"/>
                  <a:pt x="19774" y="6780"/>
                  <a:pt x="19701" y="6754"/>
                </a:cubicBezTo>
                <a:cubicBezTo>
                  <a:pt x="19687" y="6756"/>
                  <a:pt x="19675" y="6751"/>
                  <a:pt x="19662" y="6747"/>
                </a:cubicBezTo>
                <a:lnTo>
                  <a:pt x="19662" y="6741"/>
                </a:lnTo>
                <a:cubicBezTo>
                  <a:pt x="18814" y="6461"/>
                  <a:pt x="18150" y="5134"/>
                  <a:pt x="18031" y="3467"/>
                </a:cubicBezTo>
                <a:cubicBezTo>
                  <a:pt x="18030" y="3467"/>
                  <a:pt x="18030" y="3467"/>
                  <a:pt x="18030" y="3467"/>
                </a:cubicBezTo>
                <a:lnTo>
                  <a:pt x="18028" y="3435"/>
                </a:lnTo>
                <a:cubicBezTo>
                  <a:pt x="18016" y="3292"/>
                  <a:pt x="18011" y="3146"/>
                  <a:pt x="18011" y="2998"/>
                </a:cubicBezTo>
                <a:cubicBezTo>
                  <a:pt x="18008" y="2972"/>
                  <a:pt x="18007" y="2945"/>
                  <a:pt x="18007" y="2918"/>
                </a:cubicBezTo>
                <a:lnTo>
                  <a:pt x="18009" y="2864"/>
                </a:lnTo>
                <a:lnTo>
                  <a:pt x="18010" y="2864"/>
                </a:lnTo>
                <a:close/>
                <a:moveTo>
                  <a:pt x="17956" y="2862"/>
                </a:moveTo>
                <a:lnTo>
                  <a:pt x="17956" y="2864"/>
                </a:lnTo>
                <a:lnTo>
                  <a:pt x="17958" y="2864"/>
                </a:lnTo>
                <a:lnTo>
                  <a:pt x="17959" y="2918"/>
                </a:lnTo>
                <a:cubicBezTo>
                  <a:pt x="17959" y="2945"/>
                  <a:pt x="17959" y="2972"/>
                  <a:pt x="17956" y="2998"/>
                </a:cubicBezTo>
                <a:cubicBezTo>
                  <a:pt x="17956" y="3146"/>
                  <a:pt x="17950" y="3292"/>
                  <a:pt x="17938" y="3435"/>
                </a:cubicBezTo>
                <a:lnTo>
                  <a:pt x="17937" y="3467"/>
                </a:lnTo>
                <a:cubicBezTo>
                  <a:pt x="17936" y="3467"/>
                  <a:pt x="17936" y="3467"/>
                  <a:pt x="17936" y="3467"/>
                </a:cubicBezTo>
                <a:cubicBezTo>
                  <a:pt x="17817" y="5134"/>
                  <a:pt x="17153" y="6461"/>
                  <a:pt x="16304" y="6741"/>
                </a:cubicBezTo>
                <a:lnTo>
                  <a:pt x="16304" y="6747"/>
                </a:lnTo>
                <a:cubicBezTo>
                  <a:pt x="16292" y="6751"/>
                  <a:pt x="16279" y="6756"/>
                  <a:pt x="16266" y="6754"/>
                </a:cubicBezTo>
                <a:cubicBezTo>
                  <a:pt x="16192" y="6780"/>
                  <a:pt x="16117" y="6794"/>
                  <a:pt x="16040" y="6797"/>
                </a:cubicBezTo>
                <a:lnTo>
                  <a:pt x="16000" y="6804"/>
                </a:lnTo>
                <a:lnTo>
                  <a:pt x="16000" y="6802"/>
                </a:lnTo>
                <a:lnTo>
                  <a:pt x="15999" y="6802"/>
                </a:lnTo>
                <a:cubicBezTo>
                  <a:pt x="15997" y="6784"/>
                  <a:pt x="15997" y="6766"/>
                  <a:pt x="15997" y="6748"/>
                </a:cubicBezTo>
                <a:cubicBezTo>
                  <a:pt x="15997" y="6721"/>
                  <a:pt x="15997" y="6695"/>
                  <a:pt x="16000" y="6668"/>
                </a:cubicBezTo>
                <a:cubicBezTo>
                  <a:pt x="16000" y="6520"/>
                  <a:pt x="16006" y="6374"/>
                  <a:pt x="16018" y="6231"/>
                </a:cubicBezTo>
                <a:lnTo>
                  <a:pt x="16019" y="6200"/>
                </a:lnTo>
                <a:cubicBezTo>
                  <a:pt x="16020" y="6200"/>
                  <a:pt x="16020" y="6200"/>
                  <a:pt x="16021" y="6199"/>
                </a:cubicBezTo>
                <a:cubicBezTo>
                  <a:pt x="16139" y="4532"/>
                  <a:pt x="16804" y="3206"/>
                  <a:pt x="17652" y="2925"/>
                </a:cubicBezTo>
                <a:lnTo>
                  <a:pt x="17652" y="2920"/>
                </a:lnTo>
                <a:cubicBezTo>
                  <a:pt x="17664" y="2915"/>
                  <a:pt x="17677" y="2910"/>
                  <a:pt x="17690" y="2912"/>
                </a:cubicBezTo>
                <a:cubicBezTo>
                  <a:pt x="17764" y="2886"/>
                  <a:pt x="17839" y="2872"/>
                  <a:pt x="17916" y="2870"/>
                </a:cubicBezTo>
                <a:close/>
                <a:moveTo>
                  <a:pt x="14011" y="2862"/>
                </a:moveTo>
                <a:lnTo>
                  <a:pt x="14051" y="2870"/>
                </a:lnTo>
                <a:cubicBezTo>
                  <a:pt x="14128" y="2872"/>
                  <a:pt x="14203" y="2886"/>
                  <a:pt x="14277" y="2912"/>
                </a:cubicBezTo>
                <a:cubicBezTo>
                  <a:pt x="14290" y="2910"/>
                  <a:pt x="14303" y="2915"/>
                  <a:pt x="14315" y="2920"/>
                </a:cubicBezTo>
                <a:lnTo>
                  <a:pt x="14315" y="2925"/>
                </a:lnTo>
                <a:cubicBezTo>
                  <a:pt x="15163" y="3206"/>
                  <a:pt x="15828" y="4532"/>
                  <a:pt x="15947" y="6199"/>
                </a:cubicBezTo>
                <a:cubicBezTo>
                  <a:pt x="15947" y="6200"/>
                  <a:pt x="15947" y="6200"/>
                  <a:pt x="15948" y="6200"/>
                </a:cubicBezTo>
                <a:lnTo>
                  <a:pt x="15949" y="6231"/>
                </a:lnTo>
                <a:cubicBezTo>
                  <a:pt x="15961" y="6374"/>
                  <a:pt x="15967" y="6520"/>
                  <a:pt x="15967" y="6668"/>
                </a:cubicBezTo>
                <a:cubicBezTo>
                  <a:pt x="15970" y="6695"/>
                  <a:pt x="15970" y="6721"/>
                  <a:pt x="15970" y="6748"/>
                </a:cubicBezTo>
                <a:cubicBezTo>
                  <a:pt x="15970" y="6766"/>
                  <a:pt x="15970" y="6784"/>
                  <a:pt x="15968" y="6802"/>
                </a:cubicBezTo>
                <a:lnTo>
                  <a:pt x="15967" y="6802"/>
                </a:lnTo>
                <a:lnTo>
                  <a:pt x="15967" y="6804"/>
                </a:lnTo>
                <a:lnTo>
                  <a:pt x="15927" y="6797"/>
                </a:lnTo>
                <a:cubicBezTo>
                  <a:pt x="15850" y="6794"/>
                  <a:pt x="15775" y="6780"/>
                  <a:pt x="15701" y="6754"/>
                </a:cubicBezTo>
                <a:cubicBezTo>
                  <a:pt x="15688" y="6756"/>
                  <a:pt x="15675" y="6751"/>
                  <a:pt x="15663" y="6747"/>
                </a:cubicBezTo>
                <a:lnTo>
                  <a:pt x="15663" y="6741"/>
                </a:lnTo>
                <a:cubicBezTo>
                  <a:pt x="14815" y="6461"/>
                  <a:pt x="14150" y="5134"/>
                  <a:pt x="14031" y="3467"/>
                </a:cubicBezTo>
                <a:cubicBezTo>
                  <a:pt x="14031" y="3467"/>
                  <a:pt x="14031" y="3467"/>
                  <a:pt x="14030" y="3467"/>
                </a:cubicBezTo>
                <a:lnTo>
                  <a:pt x="14029" y="3435"/>
                </a:lnTo>
                <a:cubicBezTo>
                  <a:pt x="14017" y="3292"/>
                  <a:pt x="14011" y="3146"/>
                  <a:pt x="14011" y="2998"/>
                </a:cubicBezTo>
                <a:cubicBezTo>
                  <a:pt x="14008" y="2972"/>
                  <a:pt x="14008" y="2945"/>
                  <a:pt x="14008" y="2918"/>
                </a:cubicBezTo>
                <a:lnTo>
                  <a:pt x="14010" y="2864"/>
                </a:lnTo>
                <a:lnTo>
                  <a:pt x="14011" y="2864"/>
                </a:lnTo>
                <a:close/>
                <a:moveTo>
                  <a:pt x="13957" y="2862"/>
                </a:moveTo>
                <a:lnTo>
                  <a:pt x="13957" y="2864"/>
                </a:lnTo>
                <a:lnTo>
                  <a:pt x="13958" y="2864"/>
                </a:lnTo>
                <a:lnTo>
                  <a:pt x="13960" y="2918"/>
                </a:lnTo>
                <a:cubicBezTo>
                  <a:pt x="13960" y="2945"/>
                  <a:pt x="13959" y="2972"/>
                  <a:pt x="13956" y="2998"/>
                </a:cubicBezTo>
                <a:cubicBezTo>
                  <a:pt x="13956" y="3146"/>
                  <a:pt x="13951" y="3292"/>
                  <a:pt x="13939" y="3435"/>
                </a:cubicBezTo>
                <a:lnTo>
                  <a:pt x="13937" y="3467"/>
                </a:lnTo>
                <a:cubicBezTo>
                  <a:pt x="13937" y="3467"/>
                  <a:pt x="13937" y="3467"/>
                  <a:pt x="13936" y="3467"/>
                </a:cubicBezTo>
                <a:cubicBezTo>
                  <a:pt x="13817" y="5134"/>
                  <a:pt x="13153" y="6461"/>
                  <a:pt x="12305" y="6741"/>
                </a:cubicBezTo>
                <a:lnTo>
                  <a:pt x="12305" y="6747"/>
                </a:lnTo>
                <a:cubicBezTo>
                  <a:pt x="12292" y="6751"/>
                  <a:pt x="12280" y="6756"/>
                  <a:pt x="12267" y="6754"/>
                </a:cubicBezTo>
                <a:cubicBezTo>
                  <a:pt x="12193" y="6780"/>
                  <a:pt x="12117" y="6794"/>
                  <a:pt x="12041" y="6797"/>
                </a:cubicBezTo>
                <a:lnTo>
                  <a:pt x="12001" y="6804"/>
                </a:lnTo>
                <a:lnTo>
                  <a:pt x="12000" y="6802"/>
                </a:lnTo>
                <a:lnTo>
                  <a:pt x="11999" y="6802"/>
                </a:lnTo>
                <a:cubicBezTo>
                  <a:pt x="11998" y="6784"/>
                  <a:pt x="11998" y="6766"/>
                  <a:pt x="11998" y="6748"/>
                </a:cubicBezTo>
                <a:cubicBezTo>
                  <a:pt x="11998" y="6721"/>
                  <a:pt x="11998" y="6695"/>
                  <a:pt x="12001" y="6668"/>
                </a:cubicBezTo>
                <a:cubicBezTo>
                  <a:pt x="12001" y="6520"/>
                  <a:pt x="12007" y="6374"/>
                  <a:pt x="12019" y="6231"/>
                </a:cubicBezTo>
                <a:lnTo>
                  <a:pt x="12020" y="6200"/>
                </a:lnTo>
                <a:cubicBezTo>
                  <a:pt x="12020" y="6200"/>
                  <a:pt x="12021" y="6200"/>
                  <a:pt x="12021" y="6199"/>
                </a:cubicBezTo>
                <a:cubicBezTo>
                  <a:pt x="12140" y="4532"/>
                  <a:pt x="12804" y="3206"/>
                  <a:pt x="13652" y="2925"/>
                </a:cubicBezTo>
                <a:lnTo>
                  <a:pt x="13653" y="2920"/>
                </a:lnTo>
                <a:cubicBezTo>
                  <a:pt x="13665" y="2915"/>
                  <a:pt x="13678" y="2910"/>
                  <a:pt x="13691" y="2912"/>
                </a:cubicBezTo>
                <a:cubicBezTo>
                  <a:pt x="13765" y="2886"/>
                  <a:pt x="13840" y="2872"/>
                  <a:pt x="13917" y="2870"/>
                </a:cubicBezTo>
                <a:close/>
                <a:moveTo>
                  <a:pt x="10011" y="2862"/>
                </a:moveTo>
                <a:lnTo>
                  <a:pt x="10052" y="2870"/>
                </a:lnTo>
                <a:cubicBezTo>
                  <a:pt x="10128" y="2872"/>
                  <a:pt x="10204" y="2886"/>
                  <a:pt x="10277" y="2912"/>
                </a:cubicBezTo>
                <a:cubicBezTo>
                  <a:pt x="10291" y="2910"/>
                  <a:pt x="10303" y="2915"/>
                  <a:pt x="10316" y="2920"/>
                </a:cubicBezTo>
                <a:lnTo>
                  <a:pt x="10316" y="2925"/>
                </a:lnTo>
                <a:cubicBezTo>
                  <a:pt x="11164" y="3206"/>
                  <a:pt x="11828" y="4532"/>
                  <a:pt x="11947" y="6199"/>
                </a:cubicBezTo>
                <a:cubicBezTo>
                  <a:pt x="11948" y="6200"/>
                  <a:pt x="11948" y="6200"/>
                  <a:pt x="11948" y="6200"/>
                </a:cubicBezTo>
                <a:lnTo>
                  <a:pt x="11950" y="6231"/>
                </a:lnTo>
                <a:cubicBezTo>
                  <a:pt x="11962" y="6374"/>
                  <a:pt x="11967" y="6520"/>
                  <a:pt x="11967" y="6668"/>
                </a:cubicBezTo>
                <a:cubicBezTo>
                  <a:pt x="11970" y="6695"/>
                  <a:pt x="11971" y="6721"/>
                  <a:pt x="11971" y="6748"/>
                </a:cubicBezTo>
                <a:cubicBezTo>
                  <a:pt x="11971" y="6766"/>
                  <a:pt x="11971" y="6784"/>
                  <a:pt x="11969" y="6802"/>
                </a:cubicBezTo>
                <a:lnTo>
                  <a:pt x="11968" y="6802"/>
                </a:lnTo>
                <a:lnTo>
                  <a:pt x="11968" y="6804"/>
                </a:lnTo>
                <a:lnTo>
                  <a:pt x="11927" y="6797"/>
                </a:lnTo>
                <a:cubicBezTo>
                  <a:pt x="11851" y="6794"/>
                  <a:pt x="11776" y="6780"/>
                  <a:pt x="11702" y="6754"/>
                </a:cubicBezTo>
                <a:cubicBezTo>
                  <a:pt x="11689" y="6756"/>
                  <a:pt x="11676" y="6751"/>
                  <a:pt x="11664" y="6747"/>
                </a:cubicBezTo>
                <a:lnTo>
                  <a:pt x="11663" y="6741"/>
                </a:lnTo>
                <a:cubicBezTo>
                  <a:pt x="10815" y="6461"/>
                  <a:pt x="10151" y="5134"/>
                  <a:pt x="10032" y="3467"/>
                </a:cubicBezTo>
                <a:cubicBezTo>
                  <a:pt x="10032" y="3467"/>
                  <a:pt x="10031" y="3467"/>
                  <a:pt x="10031" y="3467"/>
                </a:cubicBezTo>
                <a:lnTo>
                  <a:pt x="10030" y="3435"/>
                </a:lnTo>
                <a:cubicBezTo>
                  <a:pt x="10018" y="3292"/>
                  <a:pt x="10012" y="3146"/>
                  <a:pt x="10012" y="2998"/>
                </a:cubicBezTo>
                <a:cubicBezTo>
                  <a:pt x="10009" y="2972"/>
                  <a:pt x="10009" y="2945"/>
                  <a:pt x="10009" y="2918"/>
                </a:cubicBezTo>
                <a:lnTo>
                  <a:pt x="10010" y="2864"/>
                </a:lnTo>
                <a:lnTo>
                  <a:pt x="10011" y="2864"/>
                </a:lnTo>
                <a:close/>
                <a:moveTo>
                  <a:pt x="9958" y="2862"/>
                </a:moveTo>
                <a:lnTo>
                  <a:pt x="9958" y="2864"/>
                </a:lnTo>
                <a:lnTo>
                  <a:pt x="9959" y="2864"/>
                </a:lnTo>
                <a:lnTo>
                  <a:pt x="9960" y="2918"/>
                </a:lnTo>
                <a:cubicBezTo>
                  <a:pt x="9960" y="2945"/>
                  <a:pt x="9960" y="2972"/>
                  <a:pt x="9957" y="2998"/>
                </a:cubicBezTo>
                <a:cubicBezTo>
                  <a:pt x="9957" y="3146"/>
                  <a:pt x="9951" y="3292"/>
                  <a:pt x="9939" y="3435"/>
                </a:cubicBezTo>
                <a:lnTo>
                  <a:pt x="9938" y="3467"/>
                </a:lnTo>
                <a:cubicBezTo>
                  <a:pt x="9938" y="3467"/>
                  <a:pt x="9937" y="3467"/>
                  <a:pt x="9937" y="3467"/>
                </a:cubicBezTo>
                <a:cubicBezTo>
                  <a:pt x="9818" y="5134"/>
                  <a:pt x="9154" y="6461"/>
                  <a:pt x="8306" y="6741"/>
                </a:cubicBezTo>
                <a:lnTo>
                  <a:pt x="8306" y="6747"/>
                </a:lnTo>
                <a:cubicBezTo>
                  <a:pt x="8293" y="6751"/>
                  <a:pt x="8280" y="6756"/>
                  <a:pt x="8267" y="6754"/>
                </a:cubicBezTo>
                <a:cubicBezTo>
                  <a:pt x="8194" y="6780"/>
                  <a:pt x="8118" y="6794"/>
                  <a:pt x="8042" y="6797"/>
                </a:cubicBezTo>
                <a:lnTo>
                  <a:pt x="8001" y="6804"/>
                </a:lnTo>
                <a:lnTo>
                  <a:pt x="8001" y="6802"/>
                </a:lnTo>
                <a:lnTo>
                  <a:pt x="8000" y="6802"/>
                </a:lnTo>
                <a:cubicBezTo>
                  <a:pt x="7999" y="6784"/>
                  <a:pt x="7999" y="6766"/>
                  <a:pt x="7999" y="6748"/>
                </a:cubicBezTo>
                <a:cubicBezTo>
                  <a:pt x="7999" y="6721"/>
                  <a:pt x="7999" y="6695"/>
                  <a:pt x="8002" y="6668"/>
                </a:cubicBezTo>
                <a:cubicBezTo>
                  <a:pt x="8002" y="6520"/>
                  <a:pt x="8008" y="6374"/>
                  <a:pt x="8019" y="6231"/>
                </a:cubicBezTo>
                <a:lnTo>
                  <a:pt x="8021" y="6200"/>
                </a:lnTo>
                <a:cubicBezTo>
                  <a:pt x="8021" y="6200"/>
                  <a:pt x="8022" y="6200"/>
                  <a:pt x="8022" y="6199"/>
                </a:cubicBezTo>
                <a:cubicBezTo>
                  <a:pt x="8141" y="4532"/>
                  <a:pt x="8805" y="3206"/>
                  <a:pt x="9653" y="2925"/>
                </a:cubicBezTo>
                <a:lnTo>
                  <a:pt x="9653" y="2920"/>
                </a:lnTo>
                <a:cubicBezTo>
                  <a:pt x="9666" y="2915"/>
                  <a:pt x="9679" y="2910"/>
                  <a:pt x="9692" y="2912"/>
                </a:cubicBezTo>
                <a:cubicBezTo>
                  <a:pt x="9765" y="2886"/>
                  <a:pt x="9841" y="2872"/>
                  <a:pt x="9917" y="2870"/>
                </a:cubicBezTo>
                <a:close/>
                <a:moveTo>
                  <a:pt x="6012" y="2862"/>
                </a:moveTo>
                <a:lnTo>
                  <a:pt x="6053" y="2870"/>
                </a:lnTo>
                <a:cubicBezTo>
                  <a:pt x="6129" y="2872"/>
                  <a:pt x="6204" y="2886"/>
                  <a:pt x="6278" y="2912"/>
                </a:cubicBezTo>
                <a:cubicBezTo>
                  <a:pt x="6291" y="2910"/>
                  <a:pt x="6304" y="2915"/>
                  <a:pt x="6316" y="2920"/>
                </a:cubicBezTo>
                <a:lnTo>
                  <a:pt x="6317" y="2925"/>
                </a:lnTo>
                <a:cubicBezTo>
                  <a:pt x="7165" y="3206"/>
                  <a:pt x="7829" y="4532"/>
                  <a:pt x="7948" y="6199"/>
                </a:cubicBezTo>
                <a:cubicBezTo>
                  <a:pt x="7948" y="6200"/>
                  <a:pt x="7949" y="6200"/>
                  <a:pt x="7949" y="6200"/>
                </a:cubicBezTo>
                <a:lnTo>
                  <a:pt x="7950" y="6231"/>
                </a:lnTo>
                <a:cubicBezTo>
                  <a:pt x="7962" y="6374"/>
                  <a:pt x="7968" y="6520"/>
                  <a:pt x="7968" y="6668"/>
                </a:cubicBezTo>
                <a:cubicBezTo>
                  <a:pt x="7971" y="6695"/>
                  <a:pt x="7971" y="6721"/>
                  <a:pt x="7971" y="6748"/>
                </a:cubicBezTo>
                <a:cubicBezTo>
                  <a:pt x="7971" y="6766"/>
                  <a:pt x="7971" y="6784"/>
                  <a:pt x="7970" y="6802"/>
                </a:cubicBezTo>
                <a:lnTo>
                  <a:pt x="7969" y="6802"/>
                </a:lnTo>
                <a:lnTo>
                  <a:pt x="7969" y="6804"/>
                </a:lnTo>
                <a:lnTo>
                  <a:pt x="7928" y="6797"/>
                </a:lnTo>
                <a:cubicBezTo>
                  <a:pt x="7852" y="6794"/>
                  <a:pt x="7776" y="6780"/>
                  <a:pt x="7703" y="6754"/>
                </a:cubicBezTo>
                <a:cubicBezTo>
                  <a:pt x="7689" y="6756"/>
                  <a:pt x="7677" y="6751"/>
                  <a:pt x="7664" y="6747"/>
                </a:cubicBezTo>
                <a:lnTo>
                  <a:pt x="7664" y="6741"/>
                </a:lnTo>
                <a:cubicBezTo>
                  <a:pt x="6816" y="6461"/>
                  <a:pt x="6152" y="5134"/>
                  <a:pt x="6033" y="3467"/>
                </a:cubicBezTo>
                <a:cubicBezTo>
                  <a:pt x="6032" y="3467"/>
                  <a:pt x="6032" y="3467"/>
                  <a:pt x="6032" y="3467"/>
                </a:cubicBezTo>
                <a:lnTo>
                  <a:pt x="6030" y="3435"/>
                </a:lnTo>
                <a:cubicBezTo>
                  <a:pt x="6018" y="3292"/>
                  <a:pt x="6013" y="3146"/>
                  <a:pt x="6013" y="2998"/>
                </a:cubicBezTo>
                <a:cubicBezTo>
                  <a:pt x="6010" y="2972"/>
                  <a:pt x="6010" y="2945"/>
                  <a:pt x="6010" y="2918"/>
                </a:cubicBezTo>
                <a:lnTo>
                  <a:pt x="6011" y="2864"/>
                </a:lnTo>
                <a:lnTo>
                  <a:pt x="6012" y="2864"/>
                </a:lnTo>
                <a:close/>
                <a:moveTo>
                  <a:pt x="5958" y="2862"/>
                </a:moveTo>
                <a:lnTo>
                  <a:pt x="5958" y="2864"/>
                </a:lnTo>
                <a:lnTo>
                  <a:pt x="5960" y="2864"/>
                </a:lnTo>
                <a:lnTo>
                  <a:pt x="5961" y="2918"/>
                </a:lnTo>
                <a:cubicBezTo>
                  <a:pt x="5961" y="2945"/>
                  <a:pt x="5961" y="2972"/>
                  <a:pt x="5958" y="2998"/>
                </a:cubicBezTo>
                <a:cubicBezTo>
                  <a:pt x="5958" y="3146"/>
                  <a:pt x="5952" y="3292"/>
                  <a:pt x="5940" y="3435"/>
                </a:cubicBezTo>
                <a:lnTo>
                  <a:pt x="5939" y="3467"/>
                </a:lnTo>
                <a:cubicBezTo>
                  <a:pt x="5938" y="3467"/>
                  <a:pt x="5938" y="3467"/>
                  <a:pt x="5938" y="3467"/>
                </a:cubicBezTo>
                <a:cubicBezTo>
                  <a:pt x="5819" y="5134"/>
                  <a:pt x="5155" y="6461"/>
                  <a:pt x="4307" y="6741"/>
                </a:cubicBezTo>
                <a:lnTo>
                  <a:pt x="4306" y="6747"/>
                </a:lnTo>
                <a:cubicBezTo>
                  <a:pt x="4294" y="6751"/>
                  <a:pt x="4281" y="6756"/>
                  <a:pt x="4268" y="6754"/>
                </a:cubicBezTo>
                <a:cubicBezTo>
                  <a:pt x="4194" y="6780"/>
                  <a:pt x="4119" y="6794"/>
                  <a:pt x="4042" y="6797"/>
                </a:cubicBezTo>
                <a:lnTo>
                  <a:pt x="4002" y="6804"/>
                </a:lnTo>
                <a:lnTo>
                  <a:pt x="4002" y="6802"/>
                </a:lnTo>
                <a:lnTo>
                  <a:pt x="4001" y="6802"/>
                </a:lnTo>
                <a:cubicBezTo>
                  <a:pt x="3999" y="6784"/>
                  <a:pt x="3999" y="6766"/>
                  <a:pt x="3999" y="6748"/>
                </a:cubicBezTo>
                <a:cubicBezTo>
                  <a:pt x="3999" y="6721"/>
                  <a:pt x="3999" y="6695"/>
                  <a:pt x="4003" y="6668"/>
                </a:cubicBezTo>
                <a:cubicBezTo>
                  <a:pt x="4002" y="6520"/>
                  <a:pt x="4008" y="6374"/>
                  <a:pt x="4020" y="6231"/>
                </a:cubicBezTo>
                <a:lnTo>
                  <a:pt x="4021" y="6200"/>
                </a:lnTo>
                <a:cubicBezTo>
                  <a:pt x="4022" y="6200"/>
                  <a:pt x="4022" y="6200"/>
                  <a:pt x="4023" y="6199"/>
                </a:cubicBezTo>
                <a:cubicBezTo>
                  <a:pt x="4141" y="4532"/>
                  <a:pt x="4806" y="3206"/>
                  <a:pt x="5654" y="2925"/>
                </a:cubicBezTo>
                <a:lnTo>
                  <a:pt x="5654" y="2920"/>
                </a:lnTo>
                <a:cubicBezTo>
                  <a:pt x="5667" y="2915"/>
                  <a:pt x="5679" y="2910"/>
                  <a:pt x="5692" y="2912"/>
                </a:cubicBezTo>
                <a:cubicBezTo>
                  <a:pt x="5766" y="2886"/>
                  <a:pt x="5841" y="2872"/>
                  <a:pt x="5918" y="2870"/>
                </a:cubicBezTo>
                <a:close/>
                <a:moveTo>
                  <a:pt x="2013" y="2862"/>
                </a:moveTo>
                <a:lnTo>
                  <a:pt x="2053" y="2870"/>
                </a:lnTo>
                <a:cubicBezTo>
                  <a:pt x="2130" y="2872"/>
                  <a:pt x="2205" y="2886"/>
                  <a:pt x="2279" y="2912"/>
                </a:cubicBezTo>
                <a:cubicBezTo>
                  <a:pt x="2292" y="2910"/>
                  <a:pt x="2305" y="2915"/>
                  <a:pt x="2317" y="2920"/>
                </a:cubicBezTo>
                <a:lnTo>
                  <a:pt x="2317" y="2925"/>
                </a:lnTo>
                <a:cubicBezTo>
                  <a:pt x="3166" y="3206"/>
                  <a:pt x="3830" y="4532"/>
                  <a:pt x="3949" y="6199"/>
                </a:cubicBezTo>
                <a:cubicBezTo>
                  <a:pt x="3949" y="6200"/>
                  <a:pt x="3949" y="6200"/>
                  <a:pt x="3950" y="6200"/>
                </a:cubicBezTo>
                <a:lnTo>
                  <a:pt x="3951" y="6231"/>
                </a:lnTo>
                <a:cubicBezTo>
                  <a:pt x="3963" y="6374"/>
                  <a:pt x="3969" y="6520"/>
                  <a:pt x="3969" y="6668"/>
                </a:cubicBezTo>
                <a:cubicBezTo>
                  <a:pt x="3972" y="6695"/>
                  <a:pt x="3972" y="6721"/>
                  <a:pt x="3972" y="6748"/>
                </a:cubicBezTo>
                <a:cubicBezTo>
                  <a:pt x="3972" y="6766"/>
                  <a:pt x="3972" y="6784"/>
                  <a:pt x="3971" y="6802"/>
                </a:cubicBezTo>
                <a:lnTo>
                  <a:pt x="3969" y="6802"/>
                </a:lnTo>
                <a:lnTo>
                  <a:pt x="3969" y="6804"/>
                </a:lnTo>
                <a:lnTo>
                  <a:pt x="3929" y="6797"/>
                </a:lnTo>
                <a:cubicBezTo>
                  <a:pt x="3852" y="6794"/>
                  <a:pt x="3777" y="6780"/>
                  <a:pt x="3703" y="6754"/>
                </a:cubicBezTo>
                <a:cubicBezTo>
                  <a:pt x="3690" y="6756"/>
                  <a:pt x="3678" y="6751"/>
                  <a:pt x="3665" y="6747"/>
                </a:cubicBezTo>
                <a:lnTo>
                  <a:pt x="3665" y="6741"/>
                </a:lnTo>
                <a:cubicBezTo>
                  <a:pt x="2817" y="6461"/>
                  <a:pt x="2152" y="5134"/>
                  <a:pt x="2034" y="3467"/>
                </a:cubicBezTo>
                <a:cubicBezTo>
                  <a:pt x="2033" y="3467"/>
                  <a:pt x="2033" y="3467"/>
                  <a:pt x="2032" y="3467"/>
                </a:cubicBezTo>
                <a:lnTo>
                  <a:pt x="2031" y="3435"/>
                </a:lnTo>
                <a:cubicBezTo>
                  <a:pt x="2019" y="3292"/>
                  <a:pt x="2013" y="3146"/>
                  <a:pt x="2013" y="2998"/>
                </a:cubicBezTo>
                <a:cubicBezTo>
                  <a:pt x="2010" y="2972"/>
                  <a:pt x="2010" y="2945"/>
                  <a:pt x="2010" y="2918"/>
                </a:cubicBezTo>
                <a:lnTo>
                  <a:pt x="2012" y="2864"/>
                </a:lnTo>
                <a:lnTo>
                  <a:pt x="2013" y="2864"/>
                </a:lnTo>
                <a:close/>
                <a:moveTo>
                  <a:pt x="1959" y="2862"/>
                </a:moveTo>
                <a:lnTo>
                  <a:pt x="1959" y="2864"/>
                </a:lnTo>
                <a:lnTo>
                  <a:pt x="1960" y="2864"/>
                </a:lnTo>
                <a:lnTo>
                  <a:pt x="1962" y="2918"/>
                </a:lnTo>
                <a:cubicBezTo>
                  <a:pt x="1962" y="2945"/>
                  <a:pt x="1962" y="2972"/>
                  <a:pt x="1959" y="2998"/>
                </a:cubicBezTo>
                <a:cubicBezTo>
                  <a:pt x="1959" y="3146"/>
                  <a:pt x="1953" y="3292"/>
                  <a:pt x="1941" y="3435"/>
                </a:cubicBezTo>
                <a:lnTo>
                  <a:pt x="1940" y="3467"/>
                </a:lnTo>
                <a:cubicBezTo>
                  <a:pt x="1939" y="3467"/>
                  <a:pt x="1939" y="3467"/>
                  <a:pt x="1938" y="3467"/>
                </a:cubicBezTo>
                <a:cubicBezTo>
                  <a:pt x="1820" y="5134"/>
                  <a:pt x="1155" y="6461"/>
                  <a:pt x="307" y="6741"/>
                </a:cubicBezTo>
                <a:lnTo>
                  <a:pt x="307" y="6747"/>
                </a:lnTo>
                <a:cubicBezTo>
                  <a:pt x="294" y="6751"/>
                  <a:pt x="282" y="6756"/>
                  <a:pt x="269" y="6754"/>
                </a:cubicBezTo>
                <a:cubicBezTo>
                  <a:pt x="195" y="6780"/>
                  <a:pt x="120" y="6794"/>
                  <a:pt x="43" y="6797"/>
                </a:cubicBezTo>
                <a:lnTo>
                  <a:pt x="3" y="6804"/>
                </a:lnTo>
                <a:lnTo>
                  <a:pt x="3" y="6802"/>
                </a:lnTo>
                <a:lnTo>
                  <a:pt x="1" y="6802"/>
                </a:lnTo>
                <a:cubicBezTo>
                  <a:pt x="0" y="6784"/>
                  <a:pt x="0" y="6766"/>
                  <a:pt x="0" y="6748"/>
                </a:cubicBezTo>
                <a:cubicBezTo>
                  <a:pt x="0" y="6721"/>
                  <a:pt x="0" y="6695"/>
                  <a:pt x="3" y="6668"/>
                </a:cubicBezTo>
                <a:cubicBezTo>
                  <a:pt x="3" y="6520"/>
                  <a:pt x="9" y="6374"/>
                  <a:pt x="21" y="6231"/>
                </a:cubicBezTo>
                <a:lnTo>
                  <a:pt x="22" y="6200"/>
                </a:lnTo>
                <a:cubicBezTo>
                  <a:pt x="23" y="6200"/>
                  <a:pt x="23" y="6200"/>
                  <a:pt x="23" y="6199"/>
                </a:cubicBezTo>
                <a:cubicBezTo>
                  <a:pt x="142" y="4532"/>
                  <a:pt x="806" y="3206"/>
                  <a:pt x="1655" y="2925"/>
                </a:cubicBezTo>
                <a:lnTo>
                  <a:pt x="1655" y="2920"/>
                </a:lnTo>
                <a:cubicBezTo>
                  <a:pt x="1667" y="2915"/>
                  <a:pt x="1680" y="2910"/>
                  <a:pt x="1693" y="2912"/>
                </a:cubicBezTo>
                <a:cubicBezTo>
                  <a:pt x="1767" y="2886"/>
                  <a:pt x="1842" y="2872"/>
                  <a:pt x="1919" y="2870"/>
                </a:cubicBezTo>
                <a:close/>
                <a:moveTo>
                  <a:pt x="20857" y="0"/>
                </a:moveTo>
                <a:lnTo>
                  <a:pt x="21350" y="0"/>
                </a:lnTo>
                <a:cubicBezTo>
                  <a:pt x="21428" y="144"/>
                  <a:pt x="21499" y="300"/>
                  <a:pt x="21564" y="467"/>
                </a:cubicBezTo>
                <a:lnTo>
                  <a:pt x="21600" y="578"/>
                </a:lnTo>
                <a:lnTo>
                  <a:pt x="21600" y="2011"/>
                </a:lnTo>
                <a:lnTo>
                  <a:pt x="21517" y="1486"/>
                </a:lnTo>
                <a:cubicBezTo>
                  <a:pt x="21382" y="867"/>
                  <a:pt x="21150" y="347"/>
                  <a:pt x="20857" y="0"/>
                </a:cubicBezTo>
                <a:close/>
                <a:moveTo>
                  <a:pt x="20077" y="0"/>
                </a:moveTo>
                <a:lnTo>
                  <a:pt x="20394" y="0"/>
                </a:lnTo>
                <a:cubicBezTo>
                  <a:pt x="20555" y="935"/>
                  <a:pt x="20931" y="1680"/>
                  <a:pt x="21409" y="2016"/>
                </a:cubicBezTo>
                <a:lnTo>
                  <a:pt x="21600" y="2124"/>
                </a:lnTo>
                <a:lnTo>
                  <a:pt x="21600" y="2727"/>
                </a:lnTo>
                <a:lnTo>
                  <a:pt x="21373" y="2619"/>
                </a:lnTo>
                <a:cubicBezTo>
                  <a:pt x="20743" y="2225"/>
                  <a:pt x="20252" y="1239"/>
                  <a:pt x="20077" y="0"/>
                </a:cubicBezTo>
                <a:close/>
                <a:moveTo>
                  <a:pt x="18616" y="0"/>
                </a:moveTo>
                <a:lnTo>
                  <a:pt x="19109" y="0"/>
                </a:lnTo>
                <a:cubicBezTo>
                  <a:pt x="18718" y="463"/>
                  <a:pt x="18436" y="1232"/>
                  <a:pt x="18346" y="2135"/>
                </a:cubicBezTo>
                <a:cubicBezTo>
                  <a:pt x="18923" y="1889"/>
                  <a:pt x="19388" y="1069"/>
                  <a:pt x="19572" y="0"/>
                </a:cubicBezTo>
                <a:lnTo>
                  <a:pt x="19888" y="0"/>
                </a:lnTo>
                <a:cubicBezTo>
                  <a:pt x="19688" y="1417"/>
                  <a:pt x="19075" y="2501"/>
                  <a:pt x="18315" y="2751"/>
                </a:cubicBezTo>
                <a:lnTo>
                  <a:pt x="18314" y="2756"/>
                </a:lnTo>
                <a:cubicBezTo>
                  <a:pt x="18302" y="2761"/>
                  <a:pt x="18289" y="2765"/>
                  <a:pt x="18276" y="2763"/>
                </a:cubicBezTo>
                <a:cubicBezTo>
                  <a:pt x="18202" y="2789"/>
                  <a:pt x="18127" y="2803"/>
                  <a:pt x="18050" y="2806"/>
                </a:cubicBezTo>
                <a:lnTo>
                  <a:pt x="18010" y="2813"/>
                </a:lnTo>
                <a:lnTo>
                  <a:pt x="18010" y="2811"/>
                </a:lnTo>
                <a:lnTo>
                  <a:pt x="18009" y="2811"/>
                </a:lnTo>
                <a:cubicBezTo>
                  <a:pt x="18007" y="2794"/>
                  <a:pt x="18007" y="2776"/>
                  <a:pt x="18007" y="2758"/>
                </a:cubicBezTo>
                <a:cubicBezTo>
                  <a:pt x="18007" y="2731"/>
                  <a:pt x="18008" y="2705"/>
                  <a:pt x="18011" y="2678"/>
                </a:cubicBezTo>
                <a:cubicBezTo>
                  <a:pt x="18011" y="2531"/>
                  <a:pt x="18016" y="2387"/>
                  <a:pt x="18028" y="2245"/>
                </a:cubicBezTo>
                <a:lnTo>
                  <a:pt x="18030" y="2213"/>
                </a:lnTo>
                <a:cubicBezTo>
                  <a:pt x="18030" y="2213"/>
                  <a:pt x="18030" y="2213"/>
                  <a:pt x="18031" y="2213"/>
                </a:cubicBezTo>
                <a:cubicBezTo>
                  <a:pt x="18093" y="1348"/>
                  <a:pt x="18304" y="575"/>
                  <a:pt x="18616" y="0"/>
                </a:cubicBezTo>
                <a:close/>
                <a:moveTo>
                  <a:pt x="16078" y="0"/>
                </a:moveTo>
                <a:lnTo>
                  <a:pt x="16395" y="0"/>
                </a:lnTo>
                <a:cubicBezTo>
                  <a:pt x="16579" y="1069"/>
                  <a:pt x="17043" y="1889"/>
                  <a:pt x="17620" y="2135"/>
                </a:cubicBezTo>
                <a:cubicBezTo>
                  <a:pt x="17531" y="1232"/>
                  <a:pt x="17248" y="463"/>
                  <a:pt x="16857" y="0"/>
                </a:cubicBezTo>
                <a:lnTo>
                  <a:pt x="17351" y="0"/>
                </a:lnTo>
                <a:cubicBezTo>
                  <a:pt x="17662" y="575"/>
                  <a:pt x="17873" y="1348"/>
                  <a:pt x="17936" y="2213"/>
                </a:cubicBezTo>
                <a:cubicBezTo>
                  <a:pt x="17936" y="2213"/>
                  <a:pt x="17936" y="2213"/>
                  <a:pt x="17937" y="2213"/>
                </a:cubicBezTo>
                <a:lnTo>
                  <a:pt x="17938" y="2245"/>
                </a:lnTo>
                <a:cubicBezTo>
                  <a:pt x="17950" y="2387"/>
                  <a:pt x="17956" y="2531"/>
                  <a:pt x="17956" y="2678"/>
                </a:cubicBezTo>
                <a:cubicBezTo>
                  <a:pt x="17959" y="2705"/>
                  <a:pt x="17959" y="2731"/>
                  <a:pt x="17959" y="2758"/>
                </a:cubicBezTo>
                <a:cubicBezTo>
                  <a:pt x="17959" y="2776"/>
                  <a:pt x="17959" y="2794"/>
                  <a:pt x="17958" y="2811"/>
                </a:cubicBezTo>
                <a:lnTo>
                  <a:pt x="17956" y="2811"/>
                </a:lnTo>
                <a:lnTo>
                  <a:pt x="17956" y="2813"/>
                </a:lnTo>
                <a:lnTo>
                  <a:pt x="17916" y="2806"/>
                </a:lnTo>
                <a:cubicBezTo>
                  <a:pt x="17839" y="2803"/>
                  <a:pt x="17764" y="2789"/>
                  <a:pt x="17690" y="2763"/>
                </a:cubicBezTo>
                <a:cubicBezTo>
                  <a:pt x="17677" y="2765"/>
                  <a:pt x="17664" y="2761"/>
                  <a:pt x="17652" y="2756"/>
                </a:cubicBezTo>
                <a:lnTo>
                  <a:pt x="17652" y="2751"/>
                </a:lnTo>
                <a:cubicBezTo>
                  <a:pt x="16891" y="2501"/>
                  <a:pt x="16278" y="1417"/>
                  <a:pt x="16078" y="0"/>
                </a:cubicBezTo>
                <a:close/>
                <a:moveTo>
                  <a:pt x="14616" y="0"/>
                </a:moveTo>
                <a:lnTo>
                  <a:pt x="15110" y="0"/>
                </a:lnTo>
                <a:cubicBezTo>
                  <a:pt x="14719" y="463"/>
                  <a:pt x="14436" y="1232"/>
                  <a:pt x="14347" y="2135"/>
                </a:cubicBezTo>
                <a:cubicBezTo>
                  <a:pt x="14924" y="1889"/>
                  <a:pt x="15388" y="1069"/>
                  <a:pt x="15572" y="0"/>
                </a:cubicBezTo>
                <a:lnTo>
                  <a:pt x="15889" y="0"/>
                </a:lnTo>
                <a:cubicBezTo>
                  <a:pt x="15689" y="1417"/>
                  <a:pt x="15076" y="2501"/>
                  <a:pt x="14315" y="2751"/>
                </a:cubicBezTo>
                <a:lnTo>
                  <a:pt x="14315" y="2756"/>
                </a:lnTo>
                <a:cubicBezTo>
                  <a:pt x="14303" y="2761"/>
                  <a:pt x="14290" y="2765"/>
                  <a:pt x="14277" y="2763"/>
                </a:cubicBezTo>
                <a:cubicBezTo>
                  <a:pt x="14203" y="2789"/>
                  <a:pt x="14128" y="2803"/>
                  <a:pt x="14051" y="2806"/>
                </a:cubicBezTo>
                <a:lnTo>
                  <a:pt x="14011" y="2813"/>
                </a:lnTo>
                <a:lnTo>
                  <a:pt x="14011" y="2811"/>
                </a:lnTo>
                <a:lnTo>
                  <a:pt x="14010" y="2811"/>
                </a:lnTo>
                <a:cubicBezTo>
                  <a:pt x="14008" y="2794"/>
                  <a:pt x="14008" y="2776"/>
                  <a:pt x="14008" y="2758"/>
                </a:cubicBezTo>
                <a:cubicBezTo>
                  <a:pt x="14008" y="2731"/>
                  <a:pt x="14008" y="2705"/>
                  <a:pt x="14011" y="2678"/>
                </a:cubicBezTo>
                <a:cubicBezTo>
                  <a:pt x="14011" y="2531"/>
                  <a:pt x="14017" y="2387"/>
                  <a:pt x="14029" y="2245"/>
                </a:cubicBezTo>
                <a:lnTo>
                  <a:pt x="14030" y="2213"/>
                </a:lnTo>
                <a:cubicBezTo>
                  <a:pt x="14031" y="2213"/>
                  <a:pt x="14031" y="2213"/>
                  <a:pt x="14031" y="2213"/>
                </a:cubicBezTo>
                <a:cubicBezTo>
                  <a:pt x="14094" y="1348"/>
                  <a:pt x="14305" y="575"/>
                  <a:pt x="14616" y="0"/>
                </a:cubicBezTo>
                <a:close/>
                <a:moveTo>
                  <a:pt x="12079" y="0"/>
                </a:moveTo>
                <a:lnTo>
                  <a:pt x="12395" y="0"/>
                </a:lnTo>
                <a:cubicBezTo>
                  <a:pt x="12579" y="1069"/>
                  <a:pt x="13044" y="1889"/>
                  <a:pt x="13621" y="2135"/>
                </a:cubicBezTo>
                <a:cubicBezTo>
                  <a:pt x="13531" y="1232"/>
                  <a:pt x="13249" y="463"/>
                  <a:pt x="12858" y="0"/>
                </a:cubicBezTo>
                <a:lnTo>
                  <a:pt x="13351" y="0"/>
                </a:lnTo>
                <a:cubicBezTo>
                  <a:pt x="13663" y="575"/>
                  <a:pt x="13874" y="1348"/>
                  <a:pt x="13936" y="2213"/>
                </a:cubicBezTo>
                <a:cubicBezTo>
                  <a:pt x="13937" y="2213"/>
                  <a:pt x="13937" y="2213"/>
                  <a:pt x="13937" y="2213"/>
                </a:cubicBezTo>
                <a:lnTo>
                  <a:pt x="13939" y="2245"/>
                </a:lnTo>
                <a:cubicBezTo>
                  <a:pt x="13951" y="2387"/>
                  <a:pt x="13956" y="2531"/>
                  <a:pt x="13956" y="2678"/>
                </a:cubicBezTo>
                <a:cubicBezTo>
                  <a:pt x="13959" y="2705"/>
                  <a:pt x="13960" y="2731"/>
                  <a:pt x="13960" y="2758"/>
                </a:cubicBezTo>
                <a:cubicBezTo>
                  <a:pt x="13960" y="2776"/>
                  <a:pt x="13960" y="2794"/>
                  <a:pt x="13958" y="2811"/>
                </a:cubicBezTo>
                <a:lnTo>
                  <a:pt x="13957" y="2811"/>
                </a:lnTo>
                <a:lnTo>
                  <a:pt x="13957" y="2813"/>
                </a:lnTo>
                <a:lnTo>
                  <a:pt x="13917" y="2806"/>
                </a:lnTo>
                <a:cubicBezTo>
                  <a:pt x="13840" y="2803"/>
                  <a:pt x="13765" y="2789"/>
                  <a:pt x="13691" y="2763"/>
                </a:cubicBezTo>
                <a:cubicBezTo>
                  <a:pt x="13678" y="2765"/>
                  <a:pt x="13665" y="2761"/>
                  <a:pt x="13653" y="2756"/>
                </a:cubicBezTo>
                <a:lnTo>
                  <a:pt x="13652" y="2751"/>
                </a:lnTo>
                <a:cubicBezTo>
                  <a:pt x="12892" y="2501"/>
                  <a:pt x="12279" y="1417"/>
                  <a:pt x="12079" y="0"/>
                </a:cubicBezTo>
                <a:close/>
                <a:moveTo>
                  <a:pt x="10617" y="0"/>
                </a:moveTo>
                <a:lnTo>
                  <a:pt x="11110" y="0"/>
                </a:lnTo>
                <a:cubicBezTo>
                  <a:pt x="10719" y="463"/>
                  <a:pt x="10437" y="1232"/>
                  <a:pt x="10348" y="2135"/>
                </a:cubicBezTo>
                <a:cubicBezTo>
                  <a:pt x="10924" y="1889"/>
                  <a:pt x="11389" y="1069"/>
                  <a:pt x="11573" y="0"/>
                </a:cubicBezTo>
                <a:lnTo>
                  <a:pt x="11890" y="0"/>
                </a:lnTo>
                <a:cubicBezTo>
                  <a:pt x="11690" y="1417"/>
                  <a:pt x="11077" y="2501"/>
                  <a:pt x="10316" y="2751"/>
                </a:cubicBezTo>
                <a:lnTo>
                  <a:pt x="10316" y="2756"/>
                </a:lnTo>
                <a:cubicBezTo>
                  <a:pt x="10303" y="2761"/>
                  <a:pt x="10291" y="2765"/>
                  <a:pt x="10277" y="2763"/>
                </a:cubicBezTo>
                <a:cubicBezTo>
                  <a:pt x="10204" y="2789"/>
                  <a:pt x="10128" y="2803"/>
                  <a:pt x="10052" y="2806"/>
                </a:cubicBezTo>
                <a:lnTo>
                  <a:pt x="10011" y="2813"/>
                </a:lnTo>
                <a:lnTo>
                  <a:pt x="10011" y="2811"/>
                </a:lnTo>
                <a:lnTo>
                  <a:pt x="10010" y="2811"/>
                </a:lnTo>
                <a:cubicBezTo>
                  <a:pt x="10009" y="2794"/>
                  <a:pt x="10009" y="2776"/>
                  <a:pt x="10009" y="2758"/>
                </a:cubicBezTo>
                <a:cubicBezTo>
                  <a:pt x="10009" y="2731"/>
                  <a:pt x="10009" y="2705"/>
                  <a:pt x="10012" y="2678"/>
                </a:cubicBezTo>
                <a:cubicBezTo>
                  <a:pt x="10012" y="2531"/>
                  <a:pt x="10018" y="2387"/>
                  <a:pt x="10030" y="2245"/>
                </a:cubicBezTo>
                <a:lnTo>
                  <a:pt x="10031" y="2213"/>
                </a:lnTo>
                <a:cubicBezTo>
                  <a:pt x="10031" y="2213"/>
                  <a:pt x="10032" y="2213"/>
                  <a:pt x="10032" y="2213"/>
                </a:cubicBezTo>
                <a:cubicBezTo>
                  <a:pt x="10094" y="1348"/>
                  <a:pt x="10306" y="575"/>
                  <a:pt x="10617" y="0"/>
                </a:cubicBezTo>
                <a:close/>
                <a:moveTo>
                  <a:pt x="8079" y="0"/>
                </a:moveTo>
                <a:lnTo>
                  <a:pt x="8396" y="0"/>
                </a:lnTo>
                <a:cubicBezTo>
                  <a:pt x="8580" y="1069"/>
                  <a:pt x="9045" y="1889"/>
                  <a:pt x="9621" y="2135"/>
                </a:cubicBezTo>
                <a:cubicBezTo>
                  <a:pt x="9532" y="1232"/>
                  <a:pt x="9250" y="463"/>
                  <a:pt x="8859" y="0"/>
                </a:cubicBezTo>
                <a:lnTo>
                  <a:pt x="9352" y="0"/>
                </a:lnTo>
                <a:cubicBezTo>
                  <a:pt x="9663" y="575"/>
                  <a:pt x="9875" y="1348"/>
                  <a:pt x="9937" y="2213"/>
                </a:cubicBezTo>
                <a:cubicBezTo>
                  <a:pt x="9937" y="2213"/>
                  <a:pt x="9938" y="2213"/>
                  <a:pt x="9938" y="2213"/>
                </a:cubicBezTo>
                <a:lnTo>
                  <a:pt x="9939" y="2245"/>
                </a:lnTo>
                <a:cubicBezTo>
                  <a:pt x="9951" y="2387"/>
                  <a:pt x="9957" y="2531"/>
                  <a:pt x="9957" y="2678"/>
                </a:cubicBezTo>
                <a:cubicBezTo>
                  <a:pt x="9960" y="2705"/>
                  <a:pt x="9960" y="2731"/>
                  <a:pt x="9960" y="2758"/>
                </a:cubicBezTo>
                <a:cubicBezTo>
                  <a:pt x="9960" y="2776"/>
                  <a:pt x="9960" y="2794"/>
                  <a:pt x="9959" y="2811"/>
                </a:cubicBezTo>
                <a:lnTo>
                  <a:pt x="9958" y="2811"/>
                </a:lnTo>
                <a:lnTo>
                  <a:pt x="9958" y="2813"/>
                </a:lnTo>
                <a:lnTo>
                  <a:pt x="9917" y="2806"/>
                </a:lnTo>
                <a:cubicBezTo>
                  <a:pt x="9841" y="2803"/>
                  <a:pt x="9765" y="2789"/>
                  <a:pt x="9692" y="2763"/>
                </a:cubicBezTo>
                <a:cubicBezTo>
                  <a:pt x="9679" y="2765"/>
                  <a:pt x="9666" y="2761"/>
                  <a:pt x="9653" y="2756"/>
                </a:cubicBezTo>
                <a:lnTo>
                  <a:pt x="9653" y="2751"/>
                </a:lnTo>
                <a:cubicBezTo>
                  <a:pt x="8892" y="2501"/>
                  <a:pt x="8280" y="1417"/>
                  <a:pt x="8079" y="0"/>
                </a:cubicBezTo>
                <a:close/>
                <a:moveTo>
                  <a:pt x="6618" y="0"/>
                </a:moveTo>
                <a:lnTo>
                  <a:pt x="7111" y="0"/>
                </a:lnTo>
                <a:cubicBezTo>
                  <a:pt x="6720" y="463"/>
                  <a:pt x="6438" y="1232"/>
                  <a:pt x="6348" y="2135"/>
                </a:cubicBezTo>
                <a:cubicBezTo>
                  <a:pt x="6925" y="1889"/>
                  <a:pt x="7390" y="1069"/>
                  <a:pt x="7574" y="0"/>
                </a:cubicBezTo>
                <a:lnTo>
                  <a:pt x="7891" y="0"/>
                </a:lnTo>
                <a:cubicBezTo>
                  <a:pt x="7690" y="1417"/>
                  <a:pt x="7077" y="2501"/>
                  <a:pt x="6317" y="2751"/>
                </a:cubicBezTo>
                <a:lnTo>
                  <a:pt x="6316" y="2756"/>
                </a:lnTo>
                <a:cubicBezTo>
                  <a:pt x="6304" y="2761"/>
                  <a:pt x="6291" y="2765"/>
                  <a:pt x="6278" y="2763"/>
                </a:cubicBezTo>
                <a:cubicBezTo>
                  <a:pt x="6204" y="2789"/>
                  <a:pt x="6129" y="2803"/>
                  <a:pt x="6053" y="2806"/>
                </a:cubicBezTo>
                <a:lnTo>
                  <a:pt x="6012" y="2813"/>
                </a:lnTo>
                <a:lnTo>
                  <a:pt x="6012" y="2811"/>
                </a:lnTo>
                <a:lnTo>
                  <a:pt x="6011" y="2811"/>
                </a:lnTo>
                <a:cubicBezTo>
                  <a:pt x="6010" y="2794"/>
                  <a:pt x="6010" y="2776"/>
                  <a:pt x="6010" y="2758"/>
                </a:cubicBezTo>
                <a:cubicBezTo>
                  <a:pt x="6010" y="2731"/>
                  <a:pt x="6010" y="2705"/>
                  <a:pt x="6013" y="2678"/>
                </a:cubicBezTo>
                <a:cubicBezTo>
                  <a:pt x="6013" y="2531"/>
                  <a:pt x="6018" y="2387"/>
                  <a:pt x="6030" y="2245"/>
                </a:cubicBezTo>
                <a:lnTo>
                  <a:pt x="6032" y="2213"/>
                </a:lnTo>
                <a:cubicBezTo>
                  <a:pt x="6032" y="2213"/>
                  <a:pt x="6032" y="2213"/>
                  <a:pt x="6033" y="2213"/>
                </a:cubicBezTo>
                <a:cubicBezTo>
                  <a:pt x="6095" y="1348"/>
                  <a:pt x="6306" y="575"/>
                  <a:pt x="6618" y="0"/>
                </a:cubicBezTo>
                <a:close/>
                <a:moveTo>
                  <a:pt x="4080" y="0"/>
                </a:moveTo>
                <a:lnTo>
                  <a:pt x="4397" y="0"/>
                </a:lnTo>
                <a:cubicBezTo>
                  <a:pt x="4581" y="1069"/>
                  <a:pt x="5045" y="1889"/>
                  <a:pt x="5622" y="2135"/>
                </a:cubicBezTo>
                <a:cubicBezTo>
                  <a:pt x="5533" y="1232"/>
                  <a:pt x="5251" y="463"/>
                  <a:pt x="4859" y="0"/>
                </a:cubicBezTo>
                <a:lnTo>
                  <a:pt x="5353" y="0"/>
                </a:lnTo>
                <a:cubicBezTo>
                  <a:pt x="5664" y="575"/>
                  <a:pt x="5876" y="1348"/>
                  <a:pt x="5938" y="2213"/>
                </a:cubicBezTo>
                <a:cubicBezTo>
                  <a:pt x="5938" y="2213"/>
                  <a:pt x="5938" y="2213"/>
                  <a:pt x="5939" y="2213"/>
                </a:cubicBezTo>
                <a:lnTo>
                  <a:pt x="5940" y="2245"/>
                </a:lnTo>
                <a:cubicBezTo>
                  <a:pt x="5952" y="2387"/>
                  <a:pt x="5958" y="2531"/>
                  <a:pt x="5958" y="2678"/>
                </a:cubicBezTo>
                <a:cubicBezTo>
                  <a:pt x="5961" y="2705"/>
                  <a:pt x="5961" y="2731"/>
                  <a:pt x="5961" y="2758"/>
                </a:cubicBezTo>
                <a:cubicBezTo>
                  <a:pt x="5961" y="2776"/>
                  <a:pt x="5961" y="2794"/>
                  <a:pt x="5960" y="2811"/>
                </a:cubicBezTo>
                <a:lnTo>
                  <a:pt x="5958" y="2811"/>
                </a:lnTo>
                <a:lnTo>
                  <a:pt x="5958" y="2813"/>
                </a:lnTo>
                <a:lnTo>
                  <a:pt x="5918" y="2806"/>
                </a:lnTo>
                <a:cubicBezTo>
                  <a:pt x="5841" y="2803"/>
                  <a:pt x="5766" y="2789"/>
                  <a:pt x="5692" y="2763"/>
                </a:cubicBezTo>
                <a:cubicBezTo>
                  <a:pt x="5679" y="2765"/>
                  <a:pt x="5667" y="2761"/>
                  <a:pt x="5654" y="2756"/>
                </a:cubicBezTo>
                <a:lnTo>
                  <a:pt x="5654" y="2751"/>
                </a:lnTo>
                <a:cubicBezTo>
                  <a:pt x="4893" y="2501"/>
                  <a:pt x="4280" y="1417"/>
                  <a:pt x="4080" y="0"/>
                </a:cubicBezTo>
                <a:close/>
                <a:moveTo>
                  <a:pt x="2619" y="0"/>
                </a:moveTo>
                <a:lnTo>
                  <a:pt x="3112" y="0"/>
                </a:lnTo>
                <a:cubicBezTo>
                  <a:pt x="2721" y="463"/>
                  <a:pt x="2439" y="1232"/>
                  <a:pt x="2349" y="2135"/>
                </a:cubicBezTo>
                <a:cubicBezTo>
                  <a:pt x="2926" y="1889"/>
                  <a:pt x="3390" y="1069"/>
                  <a:pt x="3575" y="0"/>
                </a:cubicBezTo>
                <a:lnTo>
                  <a:pt x="3891" y="0"/>
                </a:lnTo>
                <a:cubicBezTo>
                  <a:pt x="3691" y="1417"/>
                  <a:pt x="3078" y="2501"/>
                  <a:pt x="2317" y="2751"/>
                </a:cubicBezTo>
                <a:lnTo>
                  <a:pt x="2317" y="2756"/>
                </a:lnTo>
                <a:cubicBezTo>
                  <a:pt x="2305" y="2761"/>
                  <a:pt x="2292" y="2765"/>
                  <a:pt x="2279" y="2763"/>
                </a:cubicBezTo>
                <a:cubicBezTo>
                  <a:pt x="2205" y="2789"/>
                  <a:pt x="2130" y="2803"/>
                  <a:pt x="2053" y="2806"/>
                </a:cubicBezTo>
                <a:lnTo>
                  <a:pt x="2013" y="2813"/>
                </a:lnTo>
                <a:lnTo>
                  <a:pt x="2013" y="2811"/>
                </a:lnTo>
                <a:lnTo>
                  <a:pt x="2012" y="2811"/>
                </a:lnTo>
                <a:cubicBezTo>
                  <a:pt x="2010" y="2794"/>
                  <a:pt x="2010" y="2776"/>
                  <a:pt x="2010" y="2758"/>
                </a:cubicBezTo>
                <a:cubicBezTo>
                  <a:pt x="2010" y="2731"/>
                  <a:pt x="2010" y="2705"/>
                  <a:pt x="2013" y="2678"/>
                </a:cubicBezTo>
                <a:cubicBezTo>
                  <a:pt x="2013" y="2531"/>
                  <a:pt x="2019" y="2387"/>
                  <a:pt x="2031" y="2245"/>
                </a:cubicBezTo>
                <a:lnTo>
                  <a:pt x="2032" y="2213"/>
                </a:lnTo>
                <a:cubicBezTo>
                  <a:pt x="2033" y="2213"/>
                  <a:pt x="2033" y="2213"/>
                  <a:pt x="2034" y="2213"/>
                </a:cubicBezTo>
                <a:cubicBezTo>
                  <a:pt x="2096" y="1348"/>
                  <a:pt x="2307" y="575"/>
                  <a:pt x="2619" y="0"/>
                </a:cubicBezTo>
                <a:close/>
                <a:moveTo>
                  <a:pt x="81" y="0"/>
                </a:moveTo>
                <a:lnTo>
                  <a:pt x="397" y="0"/>
                </a:lnTo>
                <a:cubicBezTo>
                  <a:pt x="581" y="1069"/>
                  <a:pt x="1046" y="1889"/>
                  <a:pt x="1623" y="2135"/>
                </a:cubicBezTo>
                <a:cubicBezTo>
                  <a:pt x="1533" y="1232"/>
                  <a:pt x="1251" y="463"/>
                  <a:pt x="860" y="0"/>
                </a:cubicBezTo>
                <a:lnTo>
                  <a:pt x="1353" y="0"/>
                </a:lnTo>
                <a:cubicBezTo>
                  <a:pt x="1665" y="575"/>
                  <a:pt x="1876" y="1348"/>
                  <a:pt x="1938" y="2213"/>
                </a:cubicBezTo>
                <a:cubicBezTo>
                  <a:pt x="1939" y="2213"/>
                  <a:pt x="1939" y="2213"/>
                  <a:pt x="1940" y="2213"/>
                </a:cubicBezTo>
                <a:lnTo>
                  <a:pt x="1941" y="2245"/>
                </a:lnTo>
                <a:cubicBezTo>
                  <a:pt x="1953" y="2387"/>
                  <a:pt x="1959" y="2531"/>
                  <a:pt x="1959" y="2678"/>
                </a:cubicBezTo>
                <a:cubicBezTo>
                  <a:pt x="1962" y="2705"/>
                  <a:pt x="1962" y="2731"/>
                  <a:pt x="1962" y="2758"/>
                </a:cubicBezTo>
                <a:cubicBezTo>
                  <a:pt x="1962" y="2776"/>
                  <a:pt x="1962" y="2794"/>
                  <a:pt x="1960" y="2811"/>
                </a:cubicBezTo>
                <a:lnTo>
                  <a:pt x="1959" y="2811"/>
                </a:lnTo>
                <a:lnTo>
                  <a:pt x="1959" y="2813"/>
                </a:lnTo>
                <a:lnTo>
                  <a:pt x="1919" y="2806"/>
                </a:lnTo>
                <a:cubicBezTo>
                  <a:pt x="1842" y="2803"/>
                  <a:pt x="1767" y="2789"/>
                  <a:pt x="1693" y="2763"/>
                </a:cubicBezTo>
                <a:cubicBezTo>
                  <a:pt x="1680" y="2765"/>
                  <a:pt x="1667" y="2761"/>
                  <a:pt x="1655" y="2756"/>
                </a:cubicBezTo>
                <a:lnTo>
                  <a:pt x="1655" y="2751"/>
                </a:lnTo>
                <a:cubicBezTo>
                  <a:pt x="894" y="2501"/>
                  <a:pt x="281" y="1417"/>
                  <a:pt x="8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3"/>
          </a:xfrm>
          <a:prstGeom prst="rect">
            <a:avLst/>
          </a:prstGeom>
          <a:effectLst/>
        </p:spPr>
        <p:txBody>
          <a:bodyPr/>
          <a:lstStyle>
            <a:lvl1pPr algn="r" defTabSz="914400">
              <a:lnSpc>
                <a:spcPct val="80000"/>
              </a:lnSpc>
              <a:defRPr sz="4400" cap="all" spc="2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57950" y="4960137"/>
            <a:ext cx="2400300" cy="1463043"/>
          </a:xfrm>
          <a:prstGeom prst="rect">
            <a:avLst/>
          </a:prstGeom>
          <a:effectLst/>
        </p:spPr>
        <p:txBody>
          <a:bodyPr anchor="ctr"/>
          <a:lstStyle>
            <a:lvl1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4" name="Straight Connector 7"/>
          <p:cNvSpPr/>
          <p:nvPr/>
        </p:nvSpPr>
        <p:spPr>
          <a:xfrm flipV="1">
            <a:off x="6290131" y="5264104"/>
            <a:ext cx="3" cy="914403"/>
          </a:xfrm>
          <a:prstGeom prst="line">
            <a:avLst/>
          </a:prstGeom>
          <a:ln w="19050">
            <a:solidFill>
              <a:srgbClr val="1482A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traight Connector 6"/>
          <p:cNvSpPr/>
          <p:nvPr/>
        </p:nvSpPr>
        <p:spPr>
          <a:xfrm flipV="1">
            <a:off x="571499" y="826323"/>
            <a:ext cx="1" cy="914401"/>
          </a:xfrm>
          <a:prstGeom prst="line">
            <a:avLst/>
          </a:prstGeom>
          <a:ln w="19050">
            <a:solidFill>
              <a:srgbClr val="1CADE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4" y="2286000"/>
            <a:ext cx="7290059" cy="4023360"/>
          </a:xfrm>
          <a:prstGeom prst="rect">
            <a:avLst/>
          </a:prstGeom>
          <a:effectLst/>
        </p:spPr>
        <p:txBody>
          <a:bodyPr/>
          <a:lstStyle>
            <a:lvl1pPr marL="91437" indent="-91437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99465" indent="-171448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39494" indent="-228599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68580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86868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4" y="2286000"/>
            <a:ext cx="7290059" cy="4023360"/>
          </a:xfrm>
          <a:prstGeom prst="rect">
            <a:avLst/>
          </a:prstGeom>
          <a:effectLst/>
        </p:spPr>
        <p:txBody>
          <a:bodyPr/>
          <a:lstStyle>
            <a:lvl1pPr marL="91437" indent="-91437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99465" indent="-171448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39494" indent="-228599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68580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86868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8"/>
          <p:cNvSpPr/>
          <p:nvPr/>
        </p:nvSpPr>
        <p:spPr>
          <a:xfrm>
            <a:off x="0" y="-3"/>
            <a:ext cx="9144000" cy="4572007"/>
          </a:xfrm>
          <a:prstGeom prst="rect">
            <a:avLst/>
          </a:prstGeom>
          <a:solidFill>
            <a:srgbClr val="1D9AA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2" name="Freeform 10"/>
          <p:cNvSpPr/>
          <p:nvPr/>
        </p:nvSpPr>
        <p:spPr>
          <a:xfrm>
            <a:off x="4759" y="-2"/>
            <a:ext cx="9139244" cy="4572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708"/>
                </a:moveTo>
                <a:lnTo>
                  <a:pt x="21600" y="21161"/>
                </a:lnTo>
                <a:lnTo>
                  <a:pt x="21417" y="21600"/>
                </a:lnTo>
                <a:lnTo>
                  <a:pt x="20958" y="21600"/>
                </a:lnTo>
                <a:cubicBezTo>
                  <a:pt x="21212" y="21244"/>
                  <a:pt x="21411" y="20751"/>
                  <a:pt x="21529" y="20178"/>
                </a:cubicBezTo>
                <a:close/>
                <a:moveTo>
                  <a:pt x="21600" y="18982"/>
                </a:moveTo>
                <a:lnTo>
                  <a:pt x="21600" y="19590"/>
                </a:lnTo>
                <a:lnTo>
                  <a:pt x="21417" y="19693"/>
                </a:lnTo>
                <a:cubicBezTo>
                  <a:pt x="20958" y="20013"/>
                  <a:pt x="20592" y="20713"/>
                  <a:pt x="20419" y="21600"/>
                </a:cubicBezTo>
                <a:lnTo>
                  <a:pt x="20094" y="21600"/>
                </a:lnTo>
                <a:cubicBezTo>
                  <a:pt x="20287" y="20408"/>
                  <a:pt x="20770" y="19466"/>
                  <a:pt x="21381" y="19086"/>
                </a:cubicBezTo>
                <a:close/>
                <a:moveTo>
                  <a:pt x="18010" y="18895"/>
                </a:moveTo>
                <a:lnTo>
                  <a:pt x="18050" y="18903"/>
                </a:lnTo>
                <a:cubicBezTo>
                  <a:pt x="18127" y="18905"/>
                  <a:pt x="18202" y="18919"/>
                  <a:pt x="18276" y="18945"/>
                </a:cubicBezTo>
                <a:cubicBezTo>
                  <a:pt x="18289" y="18943"/>
                  <a:pt x="18302" y="18948"/>
                  <a:pt x="18314" y="18953"/>
                </a:cubicBezTo>
                <a:lnTo>
                  <a:pt x="18315" y="18958"/>
                </a:lnTo>
                <a:cubicBezTo>
                  <a:pt x="19052" y="19202"/>
                  <a:pt x="19651" y="20237"/>
                  <a:pt x="19871" y="21600"/>
                </a:cubicBezTo>
                <a:lnTo>
                  <a:pt x="19546" y="21600"/>
                </a:lnTo>
                <a:cubicBezTo>
                  <a:pt x="19349" y="20586"/>
                  <a:pt x="18899" y="19817"/>
                  <a:pt x="18346" y="19579"/>
                </a:cubicBezTo>
                <a:cubicBezTo>
                  <a:pt x="18428" y="20408"/>
                  <a:pt x="18669" y="21125"/>
                  <a:pt x="19008" y="21600"/>
                </a:cubicBezTo>
                <a:lnTo>
                  <a:pt x="18548" y="21600"/>
                </a:lnTo>
                <a:cubicBezTo>
                  <a:pt x="18274" y="21036"/>
                  <a:pt x="18088" y="20308"/>
                  <a:pt x="18031" y="19500"/>
                </a:cubicBezTo>
                <a:cubicBezTo>
                  <a:pt x="18030" y="19500"/>
                  <a:pt x="18030" y="19500"/>
                  <a:pt x="18030" y="19500"/>
                </a:cubicBezTo>
                <a:lnTo>
                  <a:pt x="18028" y="19468"/>
                </a:lnTo>
                <a:cubicBezTo>
                  <a:pt x="18016" y="19325"/>
                  <a:pt x="18011" y="19179"/>
                  <a:pt x="18011" y="19031"/>
                </a:cubicBezTo>
                <a:cubicBezTo>
                  <a:pt x="18008" y="19005"/>
                  <a:pt x="18007" y="18978"/>
                  <a:pt x="18007" y="18951"/>
                </a:cubicBezTo>
                <a:lnTo>
                  <a:pt x="18009" y="18897"/>
                </a:lnTo>
                <a:lnTo>
                  <a:pt x="18010" y="18897"/>
                </a:lnTo>
                <a:close/>
                <a:moveTo>
                  <a:pt x="17956" y="18895"/>
                </a:moveTo>
                <a:lnTo>
                  <a:pt x="17956" y="18897"/>
                </a:lnTo>
                <a:lnTo>
                  <a:pt x="17958" y="18897"/>
                </a:lnTo>
                <a:lnTo>
                  <a:pt x="17959" y="18951"/>
                </a:lnTo>
                <a:cubicBezTo>
                  <a:pt x="17959" y="18978"/>
                  <a:pt x="17959" y="19005"/>
                  <a:pt x="17956" y="19031"/>
                </a:cubicBezTo>
                <a:cubicBezTo>
                  <a:pt x="17956" y="19179"/>
                  <a:pt x="17950" y="19325"/>
                  <a:pt x="17938" y="19468"/>
                </a:cubicBezTo>
                <a:lnTo>
                  <a:pt x="17937" y="19500"/>
                </a:lnTo>
                <a:cubicBezTo>
                  <a:pt x="17936" y="19500"/>
                  <a:pt x="17936" y="19500"/>
                  <a:pt x="17936" y="19500"/>
                </a:cubicBezTo>
                <a:cubicBezTo>
                  <a:pt x="17878" y="20308"/>
                  <a:pt x="17692" y="21036"/>
                  <a:pt x="17418" y="21600"/>
                </a:cubicBezTo>
                <a:lnTo>
                  <a:pt x="16959" y="21600"/>
                </a:lnTo>
                <a:cubicBezTo>
                  <a:pt x="17297" y="21125"/>
                  <a:pt x="17539" y="20408"/>
                  <a:pt x="17620" y="19579"/>
                </a:cubicBezTo>
                <a:cubicBezTo>
                  <a:pt x="17067" y="19817"/>
                  <a:pt x="16617" y="20586"/>
                  <a:pt x="16420" y="21600"/>
                </a:cubicBezTo>
                <a:lnTo>
                  <a:pt x="16095" y="21600"/>
                </a:lnTo>
                <a:cubicBezTo>
                  <a:pt x="16316" y="20237"/>
                  <a:pt x="16914" y="19202"/>
                  <a:pt x="17652" y="18958"/>
                </a:cubicBezTo>
                <a:lnTo>
                  <a:pt x="17652" y="18953"/>
                </a:lnTo>
                <a:cubicBezTo>
                  <a:pt x="17664" y="18948"/>
                  <a:pt x="17677" y="18943"/>
                  <a:pt x="17690" y="18945"/>
                </a:cubicBezTo>
                <a:cubicBezTo>
                  <a:pt x="17764" y="18919"/>
                  <a:pt x="17839" y="18905"/>
                  <a:pt x="17916" y="18903"/>
                </a:cubicBezTo>
                <a:close/>
                <a:moveTo>
                  <a:pt x="14011" y="18895"/>
                </a:moveTo>
                <a:lnTo>
                  <a:pt x="14051" y="18903"/>
                </a:lnTo>
                <a:cubicBezTo>
                  <a:pt x="14128" y="18905"/>
                  <a:pt x="14203" y="18919"/>
                  <a:pt x="14277" y="18945"/>
                </a:cubicBezTo>
                <a:cubicBezTo>
                  <a:pt x="14290" y="18943"/>
                  <a:pt x="14303" y="18948"/>
                  <a:pt x="14315" y="18953"/>
                </a:cubicBezTo>
                <a:lnTo>
                  <a:pt x="14315" y="18958"/>
                </a:lnTo>
                <a:cubicBezTo>
                  <a:pt x="15053" y="19202"/>
                  <a:pt x="15651" y="20237"/>
                  <a:pt x="15872" y="21600"/>
                </a:cubicBezTo>
                <a:lnTo>
                  <a:pt x="15547" y="21600"/>
                </a:lnTo>
                <a:cubicBezTo>
                  <a:pt x="15350" y="20586"/>
                  <a:pt x="14900" y="19817"/>
                  <a:pt x="14347" y="19579"/>
                </a:cubicBezTo>
                <a:cubicBezTo>
                  <a:pt x="14428" y="20408"/>
                  <a:pt x="14670" y="21125"/>
                  <a:pt x="15008" y="21600"/>
                </a:cubicBezTo>
                <a:lnTo>
                  <a:pt x="14549" y="21600"/>
                </a:lnTo>
                <a:cubicBezTo>
                  <a:pt x="14275" y="21036"/>
                  <a:pt x="14089" y="20308"/>
                  <a:pt x="14031" y="19500"/>
                </a:cubicBezTo>
                <a:cubicBezTo>
                  <a:pt x="14031" y="19500"/>
                  <a:pt x="14031" y="19500"/>
                  <a:pt x="14030" y="19500"/>
                </a:cubicBezTo>
                <a:lnTo>
                  <a:pt x="14029" y="19468"/>
                </a:lnTo>
                <a:cubicBezTo>
                  <a:pt x="14017" y="19325"/>
                  <a:pt x="14011" y="19179"/>
                  <a:pt x="14011" y="19031"/>
                </a:cubicBezTo>
                <a:cubicBezTo>
                  <a:pt x="14008" y="19005"/>
                  <a:pt x="14008" y="18978"/>
                  <a:pt x="14008" y="18951"/>
                </a:cubicBezTo>
                <a:lnTo>
                  <a:pt x="14010" y="18897"/>
                </a:lnTo>
                <a:lnTo>
                  <a:pt x="14011" y="18897"/>
                </a:lnTo>
                <a:close/>
                <a:moveTo>
                  <a:pt x="13957" y="18895"/>
                </a:moveTo>
                <a:lnTo>
                  <a:pt x="13957" y="18897"/>
                </a:lnTo>
                <a:lnTo>
                  <a:pt x="13958" y="18897"/>
                </a:lnTo>
                <a:lnTo>
                  <a:pt x="13960" y="18951"/>
                </a:lnTo>
                <a:cubicBezTo>
                  <a:pt x="13960" y="18978"/>
                  <a:pt x="13959" y="19005"/>
                  <a:pt x="13956" y="19031"/>
                </a:cubicBezTo>
                <a:cubicBezTo>
                  <a:pt x="13956" y="19179"/>
                  <a:pt x="13951" y="19325"/>
                  <a:pt x="13939" y="19468"/>
                </a:cubicBezTo>
                <a:lnTo>
                  <a:pt x="13937" y="19500"/>
                </a:lnTo>
                <a:cubicBezTo>
                  <a:pt x="13937" y="19500"/>
                  <a:pt x="13937" y="19500"/>
                  <a:pt x="13936" y="19500"/>
                </a:cubicBezTo>
                <a:cubicBezTo>
                  <a:pt x="13879" y="20308"/>
                  <a:pt x="13693" y="21036"/>
                  <a:pt x="13419" y="21600"/>
                </a:cubicBezTo>
                <a:lnTo>
                  <a:pt x="12959" y="21600"/>
                </a:lnTo>
                <a:cubicBezTo>
                  <a:pt x="13298" y="21125"/>
                  <a:pt x="13539" y="20408"/>
                  <a:pt x="13621" y="19579"/>
                </a:cubicBezTo>
                <a:cubicBezTo>
                  <a:pt x="13068" y="19817"/>
                  <a:pt x="12618" y="20586"/>
                  <a:pt x="12421" y="21600"/>
                </a:cubicBezTo>
                <a:lnTo>
                  <a:pt x="12096" y="21600"/>
                </a:lnTo>
                <a:cubicBezTo>
                  <a:pt x="12316" y="20237"/>
                  <a:pt x="12915" y="19202"/>
                  <a:pt x="13652" y="18958"/>
                </a:cubicBezTo>
                <a:lnTo>
                  <a:pt x="13653" y="18953"/>
                </a:lnTo>
                <a:cubicBezTo>
                  <a:pt x="13665" y="18948"/>
                  <a:pt x="13678" y="18943"/>
                  <a:pt x="13691" y="18945"/>
                </a:cubicBezTo>
                <a:cubicBezTo>
                  <a:pt x="13765" y="18919"/>
                  <a:pt x="13840" y="18905"/>
                  <a:pt x="13917" y="18903"/>
                </a:cubicBezTo>
                <a:close/>
                <a:moveTo>
                  <a:pt x="10011" y="18895"/>
                </a:moveTo>
                <a:lnTo>
                  <a:pt x="10052" y="18903"/>
                </a:lnTo>
                <a:cubicBezTo>
                  <a:pt x="10128" y="18905"/>
                  <a:pt x="10204" y="18919"/>
                  <a:pt x="10277" y="18945"/>
                </a:cubicBezTo>
                <a:cubicBezTo>
                  <a:pt x="10291" y="18943"/>
                  <a:pt x="10303" y="18948"/>
                  <a:pt x="10316" y="18953"/>
                </a:cubicBezTo>
                <a:lnTo>
                  <a:pt x="10316" y="18958"/>
                </a:lnTo>
                <a:cubicBezTo>
                  <a:pt x="11054" y="19202"/>
                  <a:pt x="11652" y="20237"/>
                  <a:pt x="11873" y="21600"/>
                </a:cubicBezTo>
                <a:lnTo>
                  <a:pt x="11548" y="21600"/>
                </a:lnTo>
                <a:cubicBezTo>
                  <a:pt x="11351" y="20586"/>
                  <a:pt x="10901" y="19817"/>
                  <a:pt x="10348" y="19579"/>
                </a:cubicBezTo>
                <a:cubicBezTo>
                  <a:pt x="10429" y="20408"/>
                  <a:pt x="10671" y="21125"/>
                  <a:pt x="11009" y="21600"/>
                </a:cubicBezTo>
                <a:lnTo>
                  <a:pt x="10550" y="21600"/>
                </a:lnTo>
                <a:cubicBezTo>
                  <a:pt x="10275" y="21036"/>
                  <a:pt x="10090" y="20308"/>
                  <a:pt x="10032" y="19500"/>
                </a:cubicBezTo>
                <a:cubicBezTo>
                  <a:pt x="10032" y="19500"/>
                  <a:pt x="10031" y="19500"/>
                  <a:pt x="10031" y="19500"/>
                </a:cubicBezTo>
                <a:lnTo>
                  <a:pt x="10030" y="19468"/>
                </a:lnTo>
                <a:cubicBezTo>
                  <a:pt x="10018" y="19325"/>
                  <a:pt x="10012" y="19179"/>
                  <a:pt x="10012" y="19031"/>
                </a:cubicBezTo>
                <a:cubicBezTo>
                  <a:pt x="10009" y="19005"/>
                  <a:pt x="10009" y="18978"/>
                  <a:pt x="10009" y="18951"/>
                </a:cubicBezTo>
                <a:lnTo>
                  <a:pt x="10010" y="18897"/>
                </a:lnTo>
                <a:lnTo>
                  <a:pt x="10011" y="18897"/>
                </a:lnTo>
                <a:close/>
                <a:moveTo>
                  <a:pt x="9958" y="18895"/>
                </a:moveTo>
                <a:lnTo>
                  <a:pt x="9958" y="18897"/>
                </a:lnTo>
                <a:lnTo>
                  <a:pt x="9959" y="18897"/>
                </a:lnTo>
                <a:lnTo>
                  <a:pt x="9960" y="18951"/>
                </a:lnTo>
                <a:cubicBezTo>
                  <a:pt x="9960" y="18978"/>
                  <a:pt x="9960" y="19005"/>
                  <a:pt x="9957" y="19031"/>
                </a:cubicBezTo>
                <a:cubicBezTo>
                  <a:pt x="9957" y="19179"/>
                  <a:pt x="9951" y="19325"/>
                  <a:pt x="9939" y="19468"/>
                </a:cubicBezTo>
                <a:lnTo>
                  <a:pt x="9938" y="19500"/>
                </a:lnTo>
                <a:cubicBezTo>
                  <a:pt x="9938" y="19500"/>
                  <a:pt x="9937" y="19500"/>
                  <a:pt x="9937" y="19500"/>
                </a:cubicBezTo>
                <a:cubicBezTo>
                  <a:pt x="9879" y="20308"/>
                  <a:pt x="9694" y="21036"/>
                  <a:pt x="9419" y="21600"/>
                </a:cubicBezTo>
                <a:lnTo>
                  <a:pt x="8960" y="21600"/>
                </a:lnTo>
                <a:cubicBezTo>
                  <a:pt x="9298" y="21125"/>
                  <a:pt x="9540" y="20408"/>
                  <a:pt x="9621" y="19579"/>
                </a:cubicBezTo>
                <a:cubicBezTo>
                  <a:pt x="9068" y="19817"/>
                  <a:pt x="8619" y="20586"/>
                  <a:pt x="8421" y="21600"/>
                </a:cubicBezTo>
                <a:lnTo>
                  <a:pt x="8096" y="21600"/>
                </a:lnTo>
                <a:cubicBezTo>
                  <a:pt x="8317" y="20237"/>
                  <a:pt x="8916" y="19202"/>
                  <a:pt x="9653" y="18958"/>
                </a:cubicBezTo>
                <a:lnTo>
                  <a:pt x="9653" y="18953"/>
                </a:lnTo>
                <a:cubicBezTo>
                  <a:pt x="9666" y="18948"/>
                  <a:pt x="9679" y="18943"/>
                  <a:pt x="9692" y="18945"/>
                </a:cubicBezTo>
                <a:cubicBezTo>
                  <a:pt x="9765" y="18919"/>
                  <a:pt x="9841" y="18905"/>
                  <a:pt x="9917" y="18903"/>
                </a:cubicBezTo>
                <a:close/>
                <a:moveTo>
                  <a:pt x="6012" y="18895"/>
                </a:moveTo>
                <a:lnTo>
                  <a:pt x="6053" y="18903"/>
                </a:lnTo>
                <a:cubicBezTo>
                  <a:pt x="6129" y="18905"/>
                  <a:pt x="6204" y="18919"/>
                  <a:pt x="6278" y="18945"/>
                </a:cubicBezTo>
                <a:cubicBezTo>
                  <a:pt x="6291" y="18943"/>
                  <a:pt x="6304" y="18948"/>
                  <a:pt x="6316" y="18953"/>
                </a:cubicBezTo>
                <a:lnTo>
                  <a:pt x="6317" y="18958"/>
                </a:lnTo>
                <a:cubicBezTo>
                  <a:pt x="7054" y="19202"/>
                  <a:pt x="7653" y="20237"/>
                  <a:pt x="7873" y="21600"/>
                </a:cubicBezTo>
                <a:lnTo>
                  <a:pt x="7548" y="21600"/>
                </a:lnTo>
                <a:cubicBezTo>
                  <a:pt x="7351" y="20586"/>
                  <a:pt x="6901" y="19817"/>
                  <a:pt x="6348" y="19579"/>
                </a:cubicBezTo>
                <a:cubicBezTo>
                  <a:pt x="6430" y="20408"/>
                  <a:pt x="6671" y="21125"/>
                  <a:pt x="7010" y="21600"/>
                </a:cubicBezTo>
                <a:lnTo>
                  <a:pt x="6551" y="21600"/>
                </a:lnTo>
                <a:cubicBezTo>
                  <a:pt x="6276" y="21036"/>
                  <a:pt x="6090" y="20308"/>
                  <a:pt x="6033" y="19500"/>
                </a:cubicBezTo>
                <a:cubicBezTo>
                  <a:pt x="6032" y="19500"/>
                  <a:pt x="6032" y="19500"/>
                  <a:pt x="6032" y="19500"/>
                </a:cubicBezTo>
                <a:lnTo>
                  <a:pt x="6030" y="19468"/>
                </a:lnTo>
                <a:cubicBezTo>
                  <a:pt x="6018" y="19325"/>
                  <a:pt x="6013" y="19179"/>
                  <a:pt x="6013" y="19031"/>
                </a:cubicBezTo>
                <a:cubicBezTo>
                  <a:pt x="6010" y="19005"/>
                  <a:pt x="6010" y="18978"/>
                  <a:pt x="6010" y="18951"/>
                </a:cubicBezTo>
                <a:lnTo>
                  <a:pt x="6011" y="18897"/>
                </a:lnTo>
                <a:lnTo>
                  <a:pt x="6012" y="18897"/>
                </a:lnTo>
                <a:close/>
                <a:moveTo>
                  <a:pt x="5958" y="18895"/>
                </a:moveTo>
                <a:lnTo>
                  <a:pt x="5958" y="18897"/>
                </a:lnTo>
                <a:lnTo>
                  <a:pt x="5960" y="18897"/>
                </a:lnTo>
                <a:lnTo>
                  <a:pt x="5961" y="18951"/>
                </a:lnTo>
                <a:cubicBezTo>
                  <a:pt x="5961" y="18978"/>
                  <a:pt x="5961" y="19005"/>
                  <a:pt x="5958" y="19031"/>
                </a:cubicBezTo>
                <a:cubicBezTo>
                  <a:pt x="5958" y="19179"/>
                  <a:pt x="5952" y="19325"/>
                  <a:pt x="5940" y="19468"/>
                </a:cubicBezTo>
                <a:lnTo>
                  <a:pt x="5939" y="19500"/>
                </a:lnTo>
                <a:cubicBezTo>
                  <a:pt x="5938" y="19500"/>
                  <a:pt x="5938" y="19500"/>
                  <a:pt x="5938" y="19500"/>
                </a:cubicBezTo>
                <a:cubicBezTo>
                  <a:pt x="5880" y="20308"/>
                  <a:pt x="5694" y="21036"/>
                  <a:pt x="5420" y="21600"/>
                </a:cubicBezTo>
                <a:lnTo>
                  <a:pt x="4961" y="21600"/>
                </a:lnTo>
                <a:cubicBezTo>
                  <a:pt x="5299" y="21125"/>
                  <a:pt x="5541" y="20408"/>
                  <a:pt x="5622" y="19579"/>
                </a:cubicBezTo>
                <a:cubicBezTo>
                  <a:pt x="5069" y="19817"/>
                  <a:pt x="4619" y="20586"/>
                  <a:pt x="4422" y="21600"/>
                </a:cubicBezTo>
                <a:lnTo>
                  <a:pt x="4097" y="21600"/>
                </a:lnTo>
                <a:cubicBezTo>
                  <a:pt x="4318" y="20237"/>
                  <a:pt x="4916" y="19202"/>
                  <a:pt x="5654" y="18958"/>
                </a:cubicBezTo>
                <a:lnTo>
                  <a:pt x="5654" y="18953"/>
                </a:lnTo>
                <a:cubicBezTo>
                  <a:pt x="5667" y="18948"/>
                  <a:pt x="5679" y="18943"/>
                  <a:pt x="5692" y="18945"/>
                </a:cubicBezTo>
                <a:cubicBezTo>
                  <a:pt x="5766" y="18919"/>
                  <a:pt x="5841" y="18905"/>
                  <a:pt x="5918" y="18903"/>
                </a:cubicBezTo>
                <a:close/>
                <a:moveTo>
                  <a:pt x="2013" y="18895"/>
                </a:moveTo>
                <a:lnTo>
                  <a:pt x="2053" y="18903"/>
                </a:lnTo>
                <a:cubicBezTo>
                  <a:pt x="2130" y="18905"/>
                  <a:pt x="2205" y="18919"/>
                  <a:pt x="2279" y="18945"/>
                </a:cubicBezTo>
                <a:cubicBezTo>
                  <a:pt x="2292" y="18943"/>
                  <a:pt x="2305" y="18948"/>
                  <a:pt x="2317" y="18953"/>
                </a:cubicBezTo>
                <a:lnTo>
                  <a:pt x="2317" y="18958"/>
                </a:lnTo>
                <a:cubicBezTo>
                  <a:pt x="3055" y="19202"/>
                  <a:pt x="3654" y="20237"/>
                  <a:pt x="3874" y="21600"/>
                </a:cubicBezTo>
                <a:lnTo>
                  <a:pt x="3549" y="21600"/>
                </a:lnTo>
                <a:cubicBezTo>
                  <a:pt x="3352" y="20586"/>
                  <a:pt x="2902" y="19817"/>
                  <a:pt x="2349" y="19579"/>
                </a:cubicBezTo>
                <a:cubicBezTo>
                  <a:pt x="2431" y="20408"/>
                  <a:pt x="2672" y="21125"/>
                  <a:pt x="3010" y="21600"/>
                </a:cubicBezTo>
                <a:lnTo>
                  <a:pt x="2551" y="21600"/>
                </a:lnTo>
                <a:cubicBezTo>
                  <a:pt x="2277" y="21036"/>
                  <a:pt x="2091" y="20308"/>
                  <a:pt x="2034" y="19500"/>
                </a:cubicBezTo>
                <a:cubicBezTo>
                  <a:pt x="2033" y="19500"/>
                  <a:pt x="2033" y="19500"/>
                  <a:pt x="2032" y="19500"/>
                </a:cubicBezTo>
                <a:lnTo>
                  <a:pt x="2031" y="19468"/>
                </a:lnTo>
                <a:cubicBezTo>
                  <a:pt x="2019" y="19325"/>
                  <a:pt x="2013" y="19179"/>
                  <a:pt x="2013" y="19031"/>
                </a:cubicBezTo>
                <a:cubicBezTo>
                  <a:pt x="2010" y="19005"/>
                  <a:pt x="2010" y="18978"/>
                  <a:pt x="2010" y="18951"/>
                </a:cubicBezTo>
                <a:lnTo>
                  <a:pt x="2012" y="18897"/>
                </a:lnTo>
                <a:lnTo>
                  <a:pt x="2013" y="18897"/>
                </a:lnTo>
                <a:close/>
                <a:moveTo>
                  <a:pt x="1959" y="18895"/>
                </a:moveTo>
                <a:lnTo>
                  <a:pt x="1959" y="18897"/>
                </a:lnTo>
                <a:lnTo>
                  <a:pt x="1960" y="18897"/>
                </a:lnTo>
                <a:lnTo>
                  <a:pt x="1962" y="18951"/>
                </a:lnTo>
                <a:cubicBezTo>
                  <a:pt x="1962" y="18978"/>
                  <a:pt x="1962" y="19005"/>
                  <a:pt x="1959" y="19031"/>
                </a:cubicBezTo>
                <a:cubicBezTo>
                  <a:pt x="1959" y="19179"/>
                  <a:pt x="1953" y="19325"/>
                  <a:pt x="1941" y="19468"/>
                </a:cubicBezTo>
                <a:lnTo>
                  <a:pt x="1940" y="19500"/>
                </a:lnTo>
                <a:cubicBezTo>
                  <a:pt x="1939" y="19500"/>
                  <a:pt x="1939" y="19500"/>
                  <a:pt x="1938" y="19500"/>
                </a:cubicBezTo>
                <a:cubicBezTo>
                  <a:pt x="1881" y="20308"/>
                  <a:pt x="1695" y="21036"/>
                  <a:pt x="1421" y="21600"/>
                </a:cubicBezTo>
                <a:lnTo>
                  <a:pt x="962" y="21600"/>
                </a:lnTo>
                <a:cubicBezTo>
                  <a:pt x="1300" y="21125"/>
                  <a:pt x="1541" y="20408"/>
                  <a:pt x="1623" y="19579"/>
                </a:cubicBezTo>
                <a:cubicBezTo>
                  <a:pt x="1070" y="19817"/>
                  <a:pt x="620" y="20586"/>
                  <a:pt x="423" y="21600"/>
                </a:cubicBezTo>
                <a:lnTo>
                  <a:pt x="98" y="21600"/>
                </a:lnTo>
                <a:cubicBezTo>
                  <a:pt x="318" y="20237"/>
                  <a:pt x="917" y="19202"/>
                  <a:pt x="1655" y="18958"/>
                </a:cubicBezTo>
                <a:lnTo>
                  <a:pt x="1655" y="18953"/>
                </a:lnTo>
                <a:cubicBezTo>
                  <a:pt x="1667" y="18948"/>
                  <a:pt x="1680" y="18943"/>
                  <a:pt x="1693" y="18945"/>
                </a:cubicBezTo>
                <a:cubicBezTo>
                  <a:pt x="1767" y="18919"/>
                  <a:pt x="1842" y="18905"/>
                  <a:pt x="1919" y="18903"/>
                </a:cubicBezTo>
                <a:close/>
                <a:moveTo>
                  <a:pt x="19630" y="15614"/>
                </a:moveTo>
                <a:cubicBezTo>
                  <a:pt x="18980" y="15891"/>
                  <a:pt x="18472" y="16898"/>
                  <a:pt x="18346" y="18168"/>
                </a:cubicBezTo>
                <a:cubicBezTo>
                  <a:pt x="18997" y="17890"/>
                  <a:pt x="19504" y="16884"/>
                  <a:pt x="19630" y="15614"/>
                </a:cubicBezTo>
                <a:close/>
                <a:moveTo>
                  <a:pt x="16336" y="15614"/>
                </a:moveTo>
                <a:cubicBezTo>
                  <a:pt x="16462" y="16884"/>
                  <a:pt x="16970" y="17890"/>
                  <a:pt x="17620" y="18168"/>
                </a:cubicBezTo>
                <a:cubicBezTo>
                  <a:pt x="17494" y="16898"/>
                  <a:pt x="16986" y="15891"/>
                  <a:pt x="16336" y="15614"/>
                </a:cubicBezTo>
                <a:close/>
                <a:moveTo>
                  <a:pt x="15631" y="15614"/>
                </a:moveTo>
                <a:cubicBezTo>
                  <a:pt x="14981" y="15891"/>
                  <a:pt x="14473" y="16898"/>
                  <a:pt x="14347" y="18168"/>
                </a:cubicBezTo>
                <a:cubicBezTo>
                  <a:pt x="14997" y="17890"/>
                  <a:pt x="15505" y="16884"/>
                  <a:pt x="15631" y="15614"/>
                </a:cubicBezTo>
                <a:close/>
                <a:moveTo>
                  <a:pt x="12337" y="15614"/>
                </a:moveTo>
                <a:cubicBezTo>
                  <a:pt x="12463" y="16884"/>
                  <a:pt x="12970" y="17890"/>
                  <a:pt x="13621" y="18168"/>
                </a:cubicBezTo>
                <a:cubicBezTo>
                  <a:pt x="13495" y="16898"/>
                  <a:pt x="12987" y="15891"/>
                  <a:pt x="12337" y="15614"/>
                </a:cubicBezTo>
                <a:close/>
                <a:moveTo>
                  <a:pt x="11632" y="15614"/>
                </a:moveTo>
                <a:cubicBezTo>
                  <a:pt x="10981" y="15891"/>
                  <a:pt x="10474" y="16898"/>
                  <a:pt x="10348" y="18168"/>
                </a:cubicBezTo>
                <a:cubicBezTo>
                  <a:pt x="10998" y="17890"/>
                  <a:pt x="11506" y="16884"/>
                  <a:pt x="11632" y="15614"/>
                </a:cubicBezTo>
                <a:close/>
                <a:moveTo>
                  <a:pt x="8337" y="15614"/>
                </a:moveTo>
                <a:cubicBezTo>
                  <a:pt x="8463" y="16884"/>
                  <a:pt x="8971" y="17890"/>
                  <a:pt x="9621" y="18168"/>
                </a:cubicBezTo>
                <a:cubicBezTo>
                  <a:pt x="9496" y="16898"/>
                  <a:pt x="8988" y="15891"/>
                  <a:pt x="8337" y="15614"/>
                </a:cubicBezTo>
                <a:close/>
                <a:moveTo>
                  <a:pt x="7632" y="15614"/>
                </a:moveTo>
                <a:cubicBezTo>
                  <a:pt x="6982" y="15891"/>
                  <a:pt x="6474" y="16898"/>
                  <a:pt x="6348" y="18168"/>
                </a:cubicBezTo>
                <a:cubicBezTo>
                  <a:pt x="6999" y="17890"/>
                  <a:pt x="7507" y="16884"/>
                  <a:pt x="7632" y="15614"/>
                </a:cubicBezTo>
                <a:close/>
                <a:moveTo>
                  <a:pt x="4338" y="15614"/>
                </a:moveTo>
                <a:cubicBezTo>
                  <a:pt x="4464" y="16884"/>
                  <a:pt x="4972" y="17890"/>
                  <a:pt x="5622" y="18168"/>
                </a:cubicBezTo>
                <a:cubicBezTo>
                  <a:pt x="5496" y="16898"/>
                  <a:pt x="4989" y="15891"/>
                  <a:pt x="4338" y="15614"/>
                </a:cubicBezTo>
                <a:close/>
                <a:moveTo>
                  <a:pt x="3633" y="15614"/>
                </a:moveTo>
                <a:cubicBezTo>
                  <a:pt x="2983" y="15891"/>
                  <a:pt x="2475" y="16898"/>
                  <a:pt x="2349" y="18168"/>
                </a:cubicBezTo>
                <a:cubicBezTo>
                  <a:pt x="2999" y="17890"/>
                  <a:pt x="3507" y="16884"/>
                  <a:pt x="3633" y="15614"/>
                </a:cubicBezTo>
                <a:close/>
                <a:moveTo>
                  <a:pt x="339" y="15614"/>
                </a:moveTo>
                <a:cubicBezTo>
                  <a:pt x="465" y="16884"/>
                  <a:pt x="973" y="17890"/>
                  <a:pt x="1623" y="18168"/>
                </a:cubicBezTo>
                <a:cubicBezTo>
                  <a:pt x="1497" y="16898"/>
                  <a:pt x="989" y="15891"/>
                  <a:pt x="339" y="15614"/>
                </a:cubicBezTo>
                <a:close/>
                <a:moveTo>
                  <a:pt x="19999" y="14935"/>
                </a:moveTo>
                <a:lnTo>
                  <a:pt x="20039" y="14942"/>
                </a:lnTo>
                <a:cubicBezTo>
                  <a:pt x="20116" y="14945"/>
                  <a:pt x="20191" y="14959"/>
                  <a:pt x="20265" y="14985"/>
                </a:cubicBezTo>
                <a:cubicBezTo>
                  <a:pt x="20278" y="14983"/>
                  <a:pt x="20291" y="14987"/>
                  <a:pt x="20303" y="14992"/>
                </a:cubicBezTo>
                <a:lnTo>
                  <a:pt x="20304" y="14998"/>
                </a:lnTo>
                <a:cubicBezTo>
                  <a:pt x="20834" y="15172"/>
                  <a:pt x="21292" y="15751"/>
                  <a:pt x="21590" y="16565"/>
                </a:cubicBezTo>
                <a:lnTo>
                  <a:pt x="21600" y="16597"/>
                </a:lnTo>
                <a:lnTo>
                  <a:pt x="21600" y="18029"/>
                </a:lnTo>
                <a:lnTo>
                  <a:pt x="21555" y="17705"/>
                </a:lnTo>
                <a:cubicBezTo>
                  <a:pt x="21364" y="16657"/>
                  <a:pt x="20904" y="15856"/>
                  <a:pt x="20335" y="15614"/>
                </a:cubicBezTo>
                <a:cubicBezTo>
                  <a:pt x="20445" y="16725"/>
                  <a:pt x="20848" y="17635"/>
                  <a:pt x="21383" y="18030"/>
                </a:cubicBezTo>
                <a:lnTo>
                  <a:pt x="21600" y="18156"/>
                </a:lnTo>
                <a:lnTo>
                  <a:pt x="21600" y="18759"/>
                </a:lnTo>
                <a:lnTo>
                  <a:pt x="21342" y="18632"/>
                </a:lnTo>
                <a:cubicBezTo>
                  <a:pt x="20645" y="18171"/>
                  <a:pt x="20124" y="16983"/>
                  <a:pt x="20020" y="15535"/>
                </a:cubicBezTo>
                <a:cubicBezTo>
                  <a:pt x="20019" y="15535"/>
                  <a:pt x="20019" y="15535"/>
                  <a:pt x="20019" y="15535"/>
                </a:cubicBezTo>
                <a:lnTo>
                  <a:pt x="20017" y="15504"/>
                </a:lnTo>
                <a:cubicBezTo>
                  <a:pt x="20005" y="15362"/>
                  <a:pt x="20000" y="15217"/>
                  <a:pt x="20000" y="15070"/>
                </a:cubicBezTo>
                <a:cubicBezTo>
                  <a:pt x="19997" y="15044"/>
                  <a:pt x="19996" y="15017"/>
                  <a:pt x="19996" y="14991"/>
                </a:cubicBezTo>
                <a:lnTo>
                  <a:pt x="19998" y="14937"/>
                </a:lnTo>
                <a:lnTo>
                  <a:pt x="19999" y="14937"/>
                </a:lnTo>
                <a:close/>
                <a:moveTo>
                  <a:pt x="19967" y="14935"/>
                </a:moveTo>
                <a:lnTo>
                  <a:pt x="19967" y="14937"/>
                </a:lnTo>
                <a:lnTo>
                  <a:pt x="19968" y="14937"/>
                </a:lnTo>
                <a:lnTo>
                  <a:pt x="19969" y="14991"/>
                </a:lnTo>
                <a:cubicBezTo>
                  <a:pt x="19969" y="15017"/>
                  <a:pt x="19969" y="15044"/>
                  <a:pt x="19966" y="15070"/>
                </a:cubicBezTo>
                <a:cubicBezTo>
                  <a:pt x="19966" y="15217"/>
                  <a:pt x="19960" y="15362"/>
                  <a:pt x="19948" y="15504"/>
                </a:cubicBezTo>
                <a:lnTo>
                  <a:pt x="19947" y="15535"/>
                </a:lnTo>
                <a:cubicBezTo>
                  <a:pt x="19947" y="15535"/>
                  <a:pt x="19946" y="15535"/>
                  <a:pt x="19946" y="15535"/>
                </a:cubicBezTo>
                <a:cubicBezTo>
                  <a:pt x="19827" y="17189"/>
                  <a:pt x="19163" y="18505"/>
                  <a:pt x="18315" y="18784"/>
                </a:cubicBezTo>
                <a:lnTo>
                  <a:pt x="18314" y="18789"/>
                </a:lnTo>
                <a:cubicBezTo>
                  <a:pt x="18302" y="18794"/>
                  <a:pt x="18289" y="18798"/>
                  <a:pt x="18276" y="18796"/>
                </a:cubicBezTo>
                <a:cubicBezTo>
                  <a:pt x="18202" y="18822"/>
                  <a:pt x="18127" y="18836"/>
                  <a:pt x="18050" y="18839"/>
                </a:cubicBezTo>
                <a:lnTo>
                  <a:pt x="18010" y="18846"/>
                </a:lnTo>
                <a:lnTo>
                  <a:pt x="18010" y="18844"/>
                </a:lnTo>
                <a:lnTo>
                  <a:pt x="18009" y="18844"/>
                </a:lnTo>
                <a:cubicBezTo>
                  <a:pt x="18007" y="18827"/>
                  <a:pt x="18007" y="18809"/>
                  <a:pt x="18007" y="18791"/>
                </a:cubicBezTo>
                <a:cubicBezTo>
                  <a:pt x="18007" y="18764"/>
                  <a:pt x="18008" y="18737"/>
                  <a:pt x="18011" y="18711"/>
                </a:cubicBezTo>
                <a:cubicBezTo>
                  <a:pt x="18011" y="18564"/>
                  <a:pt x="18016" y="18419"/>
                  <a:pt x="18028" y="18278"/>
                </a:cubicBezTo>
                <a:lnTo>
                  <a:pt x="18030" y="18246"/>
                </a:lnTo>
                <a:cubicBezTo>
                  <a:pt x="18030" y="18246"/>
                  <a:pt x="18030" y="18246"/>
                  <a:pt x="18031" y="18246"/>
                </a:cubicBezTo>
                <a:cubicBezTo>
                  <a:pt x="18150" y="16592"/>
                  <a:pt x="18814" y="15276"/>
                  <a:pt x="19662" y="14998"/>
                </a:cubicBezTo>
                <a:lnTo>
                  <a:pt x="19662" y="14992"/>
                </a:lnTo>
                <a:cubicBezTo>
                  <a:pt x="19675" y="14987"/>
                  <a:pt x="19687" y="14983"/>
                  <a:pt x="19701" y="14985"/>
                </a:cubicBezTo>
                <a:cubicBezTo>
                  <a:pt x="19774" y="14959"/>
                  <a:pt x="19850" y="14945"/>
                  <a:pt x="19926" y="14942"/>
                </a:cubicBezTo>
                <a:close/>
                <a:moveTo>
                  <a:pt x="16000" y="14935"/>
                </a:moveTo>
                <a:lnTo>
                  <a:pt x="16040" y="14942"/>
                </a:lnTo>
                <a:cubicBezTo>
                  <a:pt x="16117" y="14945"/>
                  <a:pt x="16192" y="14959"/>
                  <a:pt x="16266" y="14985"/>
                </a:cubicBezTo>
                <a:cubicBezTo>
                  <a:pt x="16279" y="14983"/>
                  <a:pt x="16292" y="14987"/>
                  <a:pt x="16304" y="14992"/>
                </a:cubicBezTo>
                <a:lnTo>
                  <a:pt x="16304" y="14998"/>
                </a:lnTo>
                <a:cubicBezTo>
                  <a:pt x="17153" y="15276"/>
                  <a:pt x="17817" y="16592"/>
                  <a:pt x="17936" y="18246"/>
                </a:cubicBezTo>
                <a:cubicBezTo>
                  <a:pt x="17936" y="18246"/>
                  <a:pt x="17936" y="18246"/>
                  <a:pt x="17937" y="18246"/>
                </a:cubicBezTo>
                <a:lnTo>
                  <a:pt x="17938" y="18278"/>
                </a:lnTo>
                <a:cubicBezTo>
                  <a:pt x="17950" y="18419"/>
                  <a:pt x="17956" y="18564"/>
                  <a:pt x="17956" y="18711"/>
                </a:cubicBezTo>
                <a:cubicBezTo>
                  <a:pt x="17959" y="18737"/>
                  <a:pt x="17959" y="18764"/>
                  <a:pt x="17959" y="18791"/>
                </a:cubicBezTo>
                <a:cubicBezTo>
                  <a:pt x="17959" y="18809"/>
                  <a:pt x="17959" y="18827"/>
                  <a:pt x="17958" y="18844"/>
                </a:cubicBezTo>
                <a:lnTo>
                  <a:pt x="17956" y="18844"/>
                </a:lnTo>
                <a:lnTo>
                  <a:pt x="17956" y="18846"/>
                </a:lnTo>
                <a:lnTo>
                  <a:pt x="17916" y="18839"/>
                </a:lnTo>
                <a:cubicBezTo>
                  <a:pt x="17839" y="18836"/>
                  <a:pt x="17764" y="18822"/>
                  <a:pt x="17690" y="18796"/>
                </a:cubicBezTo>
                <a:cubicBezTo>
                  <a:pt x="17677" y="18798"/>
                  <a:pt x="17664" y="18794"/>
                  <a:pt x="17652" y="18789"/>
                </a:cubicBezTo>
                <a:lnTo>
                  <a:pt x="17652" y="18784"/>
                </a:lnTo>
                <a:cubicBezTo>
                  <a:pt x="16804" y="18505"/>
                  <a:pt x="16139" y="17189"/>
                  <a:pt x="16021" y="15535"/>
                </a:cubicBezTo>
                <a:cubicBezTo>
                  <a:pt x="16020" y="15535"/>
                  <a:pt x="16020" y="15535"/>
                  <a:pt x="16019" y="15535"/>
                </a:cubicBezTo>
                <a:lnTo>
                  <a:pt x="16018" y="15504"/>
                </a:lnTo>
                <a:cubicBezTo>
                  <a:pt x="16006" y="15362"/>
                  <a:pt x="16000" y="15217"/>
                  <a:pt x="16000" y="15070"/>
                </a:cubicBezTo>
                <a:cubicBezTo>
                  <a:pt x="15997" y="15044"/>
                  <a:pt x="15997" y="15017"/>
                  <a:pt x="15997" y="14991"/>
                </a:cubicBezTo>
                <a:lnTo>
                  <a:pt x="15999" y="14937"/>
                </a:lnTo>
                <a:lnTo>
                  <a:pt x="16000" y="14937"/>
                </a:lnTo>
                <a:close/>
                <a:moveTo>
                  <a:pt x="15967" y="14935"/>
                </a:moveTo>
                <a:lnTo>
                  <a:pt x="15967" y="14937"/>
                </a:lnTo>
                <a:lnTo>
                  <a:pt x="15968" y="14937"/>
                </a:lnTo>
                <a:lnTo>
                  <a:pt x="15970" y="14991"/>
                </a:lnTo>
                <a:cubicBezTo>
                  <a:pt x="15970" y="15017"/>
                  <a:pt x="15970" y="15044"/>
                  <a:pt x="15967" y="15070"/>
                </a:cubicBezTo>
                <a:cubicBezTo>
                  <a:pt x="15967" y="15217"/>
                  <a:pt x="15961" y="15362"/>
                  <a:pt x="15949" y="15504"/>
                </a:cubicBezTo>
                <a:lnTo>
                  <a:pt x="15948" y="15535"/>
                </a:lnTo>
                <a:cubicBezTo>
                  <a:pt x="15947" y="15535"/>
                  <a:pt x="15947" y="15535"/>
                  <a:pt x="15947" y="15535"/>
                </a:cubicBezTo>
                <a:cubicBezTo>
                  <a:pt x="15828" y="17189"/>
                  <a:pt x="15163" y="18505"/>
                  <a:pt x="14315" y="18784"/>
                </a:cubicBezTo>
                <a:lnTo>
                  <a:pt x="14315" y="18789"/>
                </a:lnTo>
                <a:cubicBezTo>
                  <a:pt x="14303" y="18794"/>
                  <a:pt x="14290" y="18798"/>
                  <a:pt x="14277" y="18796"/>
                </a:cubicBezTo>
                <a:cubicBezTo>
                  <a:pt x="14203" y="18822"/>
                  <a:pt x="14128" y="18836"/>
                  <a:pt x="14051" y="18839"/>
                </a:cubicBezTo>
                <a:lnTo>
                  <a:pt x="14011" y="18846"/>
                </a:lnTo>
                <a:lnTo>
                  <a:pt x="14011" y="18844"/>
                </a:lnTo>
                <a:lnTo>
                  <a:pt x="14010" y="18844"/>
                </a:lnTo>
                <a:cubicBezTo>
                  <a:pt x="14008" y="18827"/>
                  <a:pt x="14008" y="18809"/>
                  <a:pt x="14008" y="18791"/>
                </a:cubicBezTo>
                <a:cubicBezTo>
                  <a:pt x="14008" y="18764"/>
                  <a:pt x="14008" y="18737"/>
                  <a:pt x="14011" y="18711"/>
                </a:cubicBezTo>
                <a:cubicBezTo>
                  <a:pt x="14011" y="18564"/>
                  <a:pt x="14017" y="18419"/>
                  <a:pt x="14029" y="18278"/>
                </a:cubicBezTo>
                <a:lnTo>
                  <a:pt x="14030" y="18246"/>
                </a:lnTo>
                <a:cubicBezTo>
                  <a:pt x="14031" y="18246"/>
                  <a:pt x="14031" y="18246"/>
                  <a:pt x="14031" y="18246"/>
                </a:cubicBezTo>
                <a:cubicBezTo>
                  <a:pt x="14150" y="16592"/>
                  <a:pt x="14814" y="15276"/>
                  <a:pt x="15663" y="14998"/>
                </a:cubicBezTo>
                <a:lnTo>
                  <a:pt x="15663" y="14992"/>
                </a:lnTo>
                <a:cubicBezTo>
                  <a:pt x="15675" y="14987"/>
                  <a:pt x="15688" y="14983"/>
                  <a:pt x="15701" y="14985"/>
                </a:cubicBezTo>
                <a:cubicBezTo>
                  <a:pt x="15775" y="14959"/>
                  <a:pt x="15850" y="14945"/>
                  <a:pt x="15927" y="14942"/>
                </a:cubicBezTo>
                <a:close/>
                <a:moveTo>
                  <a:pt x="12001" y="14935"/>
                </a:moveTo>
                <a:lnTo>
                  <a:pt x="12041" y="14942"/>
                </a:lnTo>
                <a:cubicBezTo>
                  <a:pt x="12117" y="14945"/>
                  <a:pt x="12193" y="14959"/>
                  <a:pt x="12267" y="14985"/>
                </a:cubicBezTo>
                <a:cubicBezTo>
                  <a:pt x="12280" y="14983"/>
                  <a:pt x="12292" y="14987"/>
                  <a:pt x="12305" y="14992"/>
                </a:cubicBezTo>
                <a:lnTo>
                  <a:pt x="12305" y="14998"/>
                </a:lnTo>
                <a:cubicBezTo>
                  <a:pt x="13153" y="15276"/>
                  <a:pt x="13817" y="16592"/>
                  <a:pt x="13936" y="18246"/>
                </a:cubicBezTo>
                <a:cubicBezTo>
                  <a:pt x="13937" y="18246"/>
                  <a:pt x="13937" y="18246"/>
                  <a:pt x="13937" y="18246"/>
                </a:cubicBezTo>
                <a:lnTo>
                  <a:pt x="13939" y="18278"/>
                </a:lnTo>
                <a:cubicBezTo>
                  <a:pt x="13951" y="18419"/>
                  <a:pt x="13956" y="18564"/>
                  <a:pt x="13956" y="18711"/>
                </a:cubicBezTo>
                <a:cubicBezTo>
                  <a:pt x="13959" y="18737"/>
                  <a:pt x="13960" y="18764"/>
                  <a:pt x="13960" y="18791"/>
                </a:cubicBezTo>
                <a:cubicBezTo>
                  <a:pt x="13960" y="18809"/>
                  <a:pt x="13960" y="18827"/>
                  <a:pt x="13958" y="18844"/>
                </a:cubicBezTo>
                <a:lnTo>
                  <a:pt x="13957" y="18844"/>
                </a:lnTo>
                <a:lnTo>
                  <a:pt x="13957" y="18846"/>
                </a:lnTo>
                <a:lnTo>
                  <a:pt x="13917" y="18839"/>
                </a:lnTo>
                <a:cubicBezTo>
                  <a:pt x="13840" y="18836"/>
                  <a:pt x="13765" y="18822"/>
                  <a:pt x="13691" y="18796"/>
                </a:cubicBezTo>
                <a:cubicBezTo>
                  <a:pt x="13678" y="18798"/>
                  <a:pt x="13665" y="18794"/>
                  <a:pt x="13653" y="18789"/>
                </a:cubicBezTo>
                <a:lnTo>
                  <a:pt x="13652" y="18784"/>
                </a:lnTo>
                <a:cubicBezTo>
                  <a:pt x="12804" y="18505"/>
                  <a:pt x="12140" y="17189"/>
                  <a:pt x="12021" y="15535"/>
                </a:cubicBezTo>
                <a:cubicBezTo>
                  <a:pt x="12021" y="15535"/>
                  <a:pt x="12020" y="15535"/>
                  <a:pt x="12020" y="15535"/>
                </a:cubicBezTo>
                <a:lnTo>
                  <a:pt x="12019" y="15504"/>
                </a:lnTo>
                <a:cubicBezTo>
                  <a:pt x="12007" y="15362"/>
                  <a:pt x="12001" y="15217"/>
                  <a:pt x="12001" y="15070"/>
                </a:cubicBezTo>
                <a:cubicBezTo>
                  <a:pt x="11998" y="15044"/>
                  <a:pt x="11998" y="15017"/>
                  <a:pt x="11998" y="14991"/>
                </a:cubicBezTo>
                <a:lnTo>
                  <a:pt x="11999" y="14937"/>
                </a:lnTo>
                <a:lnTo>
                  <a:pt x="12000" y="14937"/>
                </a:lnTo>
                <a:close/>
                <a:moveTo>
                  <a:pt x="11968" y="14935"/>
                </a:moveTo>
                <a:lnTo>
                  <a:pt x="11968" y="14937"/>
                </a:lnTo>
                <a:lnTo>
                  <a:pt x="11969" y="14937"/>
                </a:lnTo>
                <a:lnTo>
                  <a:pt x="11971" y="14991"/>
                </a:lnTo>
                <a:cubicBezTo>
                  <a:pt x="11971" y="15017"/>
                  <a:pt x="11970" y="15044"/>
                  <a:pt x="11967" y="15070"/>
                </a:cubicBezTo>
                <a:cubicBezTo>
                  <a:pt x="11967" y="15217"/>
                  <a:pt x="11962" y="15362"/>
                  <a:pt x="11950" y="15504"/>
                </a:cubicBezTo>
                <a:lnTo>
                  <a:pt x="11948" y="15535"/>
                </a:lnTo>
                <a:cubicBezTo>
                  <a:pt x="11948" y="15535"/>
                  <a:pt x="11948" y="15535"/>
                  <a:pt x="11947" y="15535"/>
                </a:cubicBezTo>
                <a:cubicBezTo>
                  <a:pt x="11828" y="17189"/>
                  <a:pt x="11164" y="18505"/>
                  <a:pt x="10316" y="18784"/>
                </a:cubicBezTo>
                <a:lnTo>
                  <a:pt x="10316" y="18789"/>
                </a:lnTo>
                <a:cubicBezTo>
                  <a:pt x="10303" y="18794"/>
                  <a:pt x="10291" y="18798"/>
                  <a:pt x="10277" y="18796"/>
                </a:cubicBezTo>
                <a:cubicBezTo>
                  <a:pt x="10204" y="18822"/>
                  <a:pt x="10128" y="18836"/>
                  <a:pt x="10052" y="18839"/>
                </a:cubicBezTo>
                <a:lnTo>
                  <a:pt x="10011" y="18846"/>
                </a:lnTo>
                <a:lnTo>
                  <a:pt x="10011" y="18844"/>
                </a:lnTo>
                <a:lnTo>
                  <a:pt x="10010" y="18844"/>
                </a:lnTo>
                <a:cubicBezTo>
                  <a:pt x="10009" y="18827"/>
                  <a:pt x="10009" y="18809"/>
                  <a:pt x="10009" y="18791"/>
                </a:cubicBezTo>
                <a:cubicBezTo>
                  <a:pt x="10009" y="18764"/>
                  <a:pt x="10009" y="18737"/>
                  <a:pt x="10012" y="18711"/>
                </a:cubicBezTo>
                <a:cubicBezTo>
                  <a:pt x="10012" y="18564"/>
                  <a:pt x="10018" y="18419"/>
                  <a:pt x="10030" y="18278"/>
                </a:cubicBezTo>
                <a:lnTo>
                  <a:pt x="10031" y="18246"/>
                </a:lnTo>
                <a:cubicBezTo>
                  <a:pt x="10031" y="18246"/>
                  <a:pt x="10032" y="18246"/>
                  <a:pt x="10032" y="18246"/>
                </a:cubicBezTo>
                <a:cubicBezTo>
                  <a:pt x="10151" y="16592"/>
                  <a:pt x="10815" y="15276"/>
                  <a:pt x="11663" y="14998"/>
                </a:cubicBezTo>
                <a:lnTo>
                  <a:pt x="11664" y="14992"/>
                </a:lnTo>
                <a:cubicBezTo>
                  <a:pt x="11676" y="14987"/>
                  <a:pt x="11689" y="14983"/>
                  <a:pt x="11702" y="14985"/>
                </a:cubicBezTo>
                <a:cubicBezTo>
                  <a:pt x="11776" y="14959"/>
                  <a:pt x="11851" y="14945"/>
                  <a:pt x="11928" y="14942"/>
                </a:cubicBezTo>
                <a:close/>
                <a:moveTo>
                  <a:pt x="8001" y="14935"/>
                </a:moveTo>
                <a:lnTo>
                  <a:pt x="8042" y="14942"/>
                </a:lnTo>
                <a:cubicBezTo>
                  <a:pt x="8118" y="14945"/>
                  <a:pt x="8194" y="14959"/>
                  <a:pt x="8267" y="14985"/>
                </a:cubicBezTo>
                <a:cubicBezTo>
                  <a:pt x="8280" y="14983"/>
                  <a:pt x="8293" y="14987"/>
                  <a:pt x="8306" y="14992"/>
                </a:cubicBezTo>
                <a:lnTo>
                  <a:pt x="8306" y="14998"/>
                </a:lnTo>
                <a:cubicBezTo>
                  <a:pt x="9154" y="15276"/>
                  <a:pt x="9818" y="16592"/>
                  <a:pt x="9937" y="18246"/>
                </a:cubicBezTo>
                <a:cubicBezTo>
                  <a:pt x="9937" y="18246"/>
                  <a:pt x="9938" y="18246"/>
                  <a:pt x="9938" y="18246"/>
                </a:cubicBezTo>
                <a:lnTo>
                  <a:pt x="9939" y="18278"/>
                </a:lnTo>
                <a:cubicBezTo>
                  <a:pt x="9951" y="18419"/>
                  <a:pt x="9957" y="18564"/>
                  <a:pt x="9957" y="18711"/>
                </a:cubicBezTo>
                <a:cubicBezTo>
                  <a:pt x="9960" y="18737"/>
                  <a:pt x="9960" y="18764"/>
                  <a:pt x="9960" y="18791"/>
                </a:cubicBezTo>
                <a:cubicBezTo>
                  <a:pt x="9960" y="18809"/>
                  <a:pt x="9960" y="18827"/>
                  <a:pt x="9959" y="18844"/>
                </a:cubicBezTo>
                <a:lnTo>
                  <a:pt x="9958" y="18844"/>
                </a:lnTo>
                <a:lnTo>
                  <a:pt x="9958" y="18846"/>
                </a:lnTo>
                <a:lnTo>
                  <a:pt x="9917" y="18839"/>
                </a:lnTo>
                <a:cubicBezTo>
                  <a:pt x="9841" y="18836"/>
                  <a:pt x="9765" y="18822"/>
                  <a:pt x="9692" y="18796"/>
                </a:cubicBezTo>
                <a:cubicBezTo>
                  <a:pt x="9679" y="18798"/>
                  <a:pt x="9666" y="18794"/>
                  <a:pt x="9653" y="18789"/>
                </a:cubicBezTo>
                <a:lnTo>
                  <a:pt x="9653" y="18784"/>
                </a:lnTo>
                <a:cubicBezTo>
                  <a:pt x="8805" y="18505"/>
                  <a:pt x="8141" y="17189"/>
                  <a:pt x="8022" y="15535"/>
                </a:cubicBezTo>
                <a:cubicBezTo>
                  <a:pt x="8022" y="15535"/>
                  <a:pt x="8021" y="15535"/>
                  <a:pt x="8021" y="15535"/>
                </a:cubicBezTo>
                <a:lnTo>
                  <a:pt x="8019" y="15504"/>
                </a:lnTo>
                <a:cubicBezTo>
                  <a:pt x="8008" y="15362"/>
                  <a:pt x="8002" y="15217"/>
                  <a:pt x="8002" y="15070"/>
                </a:cubicBezTo>
                <a:cubicBezTo>
                  <a:pt x="7999" y="15044"/>
                  <a:pt x="7999" y="15017"/>
                  <a:pt x="7999" y="14991"/>
                </a:cubicBezTo>
                <a:lnTo>
                  <a:pt x="8000" y="14937"/>
                </a:lnTo>
                <a:lnTo>
                  <a:pt x="8001" y="14937"/>
                </a:lnTo>
                <a:close/>
                <a:moveTo>
                  <a:pt x="7969" y="14935"/>
                </a:moveTo>
                <a:lnTo>
                  <a:pt x="7969" y="14937"/>
                </a:lnTo>
                <a:lnTo>
                  <a:pt x="7970" y="14937"/>
                </a:lnTo>
                <a:lnTo>
                  <a:pt x="7971" y="14991"/>
                </a:lnTo>
                <a:cubicBezTo>
                  <a:pt x="7971" y="15017"/>
                  <a:pt x="7971" y="15044"/>
                  <a:pt x="7968" y="15070"/>
                </a:cubicBezTo>
                <a:cubicBezTo>
                  <a:pt x="7968" y="15217"/>
                  <a:pt x="7962" y="15362"/>
                  <a:pt x="7950" y="15504"/>
                </a:cubicBezTo>
                <a:lnTo>
                  <a:pt x="7949" y="15535"/>
                </a:lnTo>
                <a:cubicBezTo>
                  <a:pt x="7949" y="15535"/>
                  <a:pt x="7948" y="15535"/>
                  <a:pt x="7948" y="15535"/>
                </a:cubicBezTo>
                <a:cubicBezTo>
                  <a:pt x="7829" y="17189"/>
                  <a:pt x="7165" y="18505"/>
                  <a:pt x="6317" y="18784"/>
                </a:cubicBezTo>
                <a:lnTo>
                  <a:pt x="6316" y="18789"/>
                </a:lnTo>
                <a:cubicBezTo>
                  <a:pt x="6304" y="18794"/>
                  <a:pt x="6291" y="18798"/>
                  <a:pt x="6278" y="18796"/>
                </a:cubicBezTo>
                <a:cubicBezTo>
                  <a:pt x="6204" y="18822"/>
                  <a:pt x="6129" y="18836"/>
                  <a:pt x="6053" y="18839"/>
                </a:cubicBezTo>
                <a:lnTo>
                  <a:pt x="6012" y="18846"/>
                </a:lnTo>
                <a:lnTo>
                  <a:pt x="6012" y="18844"/>
                </a:lnTo>
                <a:lnTo>
                  <a:pt x="6011" y="18844"/>
                </a:lnTo>
                <a:cubicBezTo>
                  <a:pt x="6010" y="18827"/>
                  <a:pt x="6010" y="18809"/>
                  <a:pt x="6010" y="18791"/>
                </a:cubicBezTo>
                <a:cubicBezTo>
                  <a:pt x="6010" y="18764"/>
                  <a:pt x="6010" y="18737"/>
                  <a:pt x="6013" y="18711"/>
                </a:cubicBezTo>
                <a:cubicBezTo>
                  <a:pt x="6013" y="18564"/>
                  <a:pt x="6018" y="18419"/>
                  <a:pt x="6030" y="18278"/>
                </a:cubicBezTo>
                <a:lnTo>
                  <a:pt x="6032" y="18246"/>
                </a:lnTo>
                <a:cubicBezTo>
                  <a:pt x="6032" y="18246"/>
                  <a:pt x="6032" y="18246"/>
                  <a:pt x="6033" y="18246"/>
                </a:cubicBezTo>
                <a:cubicBezTo>
                  <a:pt x="6152" y="16592"/>
                  <a:pt x="6816" y="15276"/>
                  <a:pt x="7664" y="14998"/>
                </a:cubicBezTo>
                <a:lnTo>
                  <a:pt x="7664" y="14992"/>
                </a:lnTo>
                <a:cubicBezTo>
                  <a:pt x="7677" y="14987"/>
                  <a:pt x="7689" y="14983"/>
                  <a:pt x="7703" y="14985"/>
                </a:cubicBezTo>
                <a:cubicBezTo>
                  <a:pt x="7776" y="14959"/>
                  <a:pt x="7852" y="14945"/>
                  <a:pt x="7928" y="14942"/>
                </a:cubicBezTo>
                <a:close/>
                <a:moveTo>
                  <a:pt x="4002" y="14935"/>
                </a:moveTo>
                <a:lnTo>
                  <a:pt x="4042" y="14942"/>
                </a:lnTo>
                <a:cubicBezTo>
                  <a:pt x="4119" y="14945"/>
                  <a:pt x="4194" y="14959"/>
                  <a:pt x="4268" y="14985"/>
                </a:cubicBezTo>
                <a:cubicBezTo>
                  <a:pt x="4281" y="14983"/>
                  <a:pt x="4294" y="14987"/>
                  <a:pt x="4306" y="14992"/>
                </a:cubicBezTo>
                <a:lnTo>
                  <a:pt x="4307" y="14998"/>
                </a:lnTo>
                <a:cubicBezTo>
                  <a:pt x="5155" y="15276"/>
                  <a:pt x="5819" y="16592"/>
                  <a:pt x="5938" y="18246"/>
                </a:cubicBezTo>
                <a:cubicBezTo>
                  <a:pt x="5938" y="18246"/>
                  <a:pt x="5938" y="18246"/>
                  <a:pt x="5939" y="18246"/>
                </a:cubicBezTo>
                <a:lnTo>
                  <a:pt x="5940" y="18278"/>
                </a:lnTo>
                <a:cubicBezTo>
                  <a:pt x="5952" y="18419"/>
                  <a:pt x="5958" y="18564"/>
                  <a:pt x="5958" y="18711"/>
                </a:cubicBezTo>
                <a:cubicBezTo>
                  <a:pt x="5961" y="18737"/>
                  <a:pt x="5961" y="18764"/>
                  <a:pt x="5961" y="18791"/>
                </a:cubicBezTo>
                <a:cubicBezTo>
                  <a:pt x="5961" y="18809"/>
                  <a:pt x="5961" y="18827"/>
                  <a:pt x="5960" y="18844"/>
                </a:cubicBezTo>
                <a:lnTo>
                  <a:pt x="5958" y="18844"/>
                </a:lnTo>
                <a:lnTo>
                  <a:pt x="5958" y="18846"/>
                </a:lnTo>
                <a:lnTo>
                  <a:pt x="5918" y="18839"/>
                </a:lnTo>
                <a:cubicBezTo>
                  <a:pt x="5841" y="18836"/>
                  <a:pt x="5766" y="18822"/>
                  <a:pt x="5692" y="18796"/>
                </a:cubicBezTo>
                <a:cubicBezTo>
                  <a:pt x="5679" y="18798"/>
                  <a:pt x="5667" y="18794"/>
                  <a:pt x="5654" y="18789"/>
                </a:cubicBezTo>
                <a:lnTo>
                  <a:pt x="5654" y="18784"/>
                </a:lnTo>
                <a:cubicBezTo>
                  <a:pt x="4806" y="18505"/>
                  <a:pt x="4141" y="17189"/>
                  <a:pt x="4023" y="15535"/>
                </a:cubicBezTo>
                <a:cubicBezTo>
                  <a:pt x="4022" y="15535"/>
                  <a:pt x="4022" y="15535"/>
                  <a:pt x="4021" y="15535"/>
                </a:cubicBezTo>
                <a:lnTo>
                  <a:pt x="4020" y="15504"/>
                </a:lnTo>
                <a:cubicBezTo>
                  <a:pt x="4008" y="15362"/>
                  <a:pt x="4002" y="15217"/>
                  <a:pt x="4003" y="15070"/>
                </a:cubicBezTo>
                <a:cubicBezTo>
                  <a:pt x="3999" y="15044"/>
                  <a:pt x="3999" y="15017"/>
                  <a:pt x="3999" y="14991"/>
                </a:cubicBezTo>
                <a:lnTo>
                  <a:pt x="4001" y="14937"/>
                </a:lnTo>
                <a:lnTo>
                  <a:pt x="4002" y="14937"/>
                </a:lnTo>
                <a:close/>
                <a:moveTo>
                  <a:pt x="3969" y="14935"/>
                </a:moveTo>
                <a:lnTo>
                  <a:pt x="3969" y="14937"/>
                </a:lnTo>
                <a:lnTo>
                  <a:pt x="3971" y="14937"/>
                </a:lnTo>
                <a:lnTo>
                  <a:pt x="3972" y="14991"/>
                </a:lnTo>
                <a:cubicBezTo>
                  <a:pt x="3972" y="15017"/>
                  <a:pt x="3972" y="15044"/>
                  <a:pt x="3969" y="15070"/>
                </a:cubicBezTo>
                <a:cubicBezTo>
                  <a:pt x="3969" y="15217"/>
                  <a:pt x="3963" y="15362"/>
                  <a:pt x="3951" y="15504"/>
                </a:cubicBezTo>
                <a:lnTo>
                  <a:pt x="3950" y="15535"/>
                </a:lnTo>
                <a:cubicBezTo>
                  <a:pt x="3949" y="15535"/>
                  <a:pt x="3949" y="15535"/>
                  <a:pt x="3949" y="15535"/>
                </a:cubicBezTo>
                <a:cubicBezTo>
                  <a:pt x="3830" y="17189"/>
                  <a:pt x="3166" y="18505"/>
                  <a:pt x="2317" y="18784"/>
                </a:cubicBezTo>
                <a:lnTo>
                  <a:pt x="2317" y="18789"/>
                </a:lnTo>
                <a:cubicBezTo>
                  <a:pt x="2305" y="18794"/>
                  <a:pt x="2292" y="18798"/>
                  <a:pt x="2279" y="18796"/>
                </a:cubicBezTo>
                <a:cubicBezTo>
                  <a:pt x="2205" y="18822"/>
                  <a:pt x="2130" y="18836"/>
                  <a:pt x="2053" y="18839"/>
                </a:cubicBezTo>
                <a:lnTo>
                  <a:pt x="2013" y="18846"/>
                </a:lnTo>
                <a:lnTo>
                  <a:pt x="2013" y="18844"/>
                </a:lnTo>
                <a:lnTo>
                  <a:pt x="2012" y="18844"/>
                </a:lnTo>
                <a:cubicBezTo>
                  <a:pt x="2010" y="18827"/>
                  <a:pt x="2010" y="18809"/>
                  <a:pt x="2010" y="18791"/>
                </a:cubicBezTo>
                <a:cubicBezTo>
                  <a:pt x="2010" y="18764"/>
                  <a:pt x="2010" y="18737"/>
                  <a:pt x="2013" y="18711"/>
                </a:cubicBezTo>
                <a:cubicBezTo>
                  <a:pt x="2013" y="18564"/>
                  <a:pt x="2019" y="18419"/>
                  <a:pt x="2031" y="18278"/>
                </a:cubicBezTo>
                <a:lnTo>
                  <a:pt x="2032" y="18246"/>
                </a:lnTo>
                <a:cubicBezTo>
                  <a:pt x="2033" y="18246"/>
                  <a:pt x="2033" y="18246"/>
                  <a:pt x="2034" y="18246"/>
                </a:cubicBezTo>
                <a:cubicBezTo>
                  <a:pt x="2152" y="16592"/>
                  <a:pt x="2817" y="15276"/>
                  <a:pt x="3665" y="14998"/>
                </a:cubicBezTo>
                <a:lnTo>
                  <a:pt x="3665" y="14992"/>
                </a:lnTo>
                <a:cubicBezTo>
                  <a:pt x="3678" y="14987"/>
                  <a:pt x="3690" y="14983"/>
                  <a:pt x="3703" y="14985"/>
                </a:cubicBezTo>
                <a:cubicBezTo>
                  <a:pt x="3777" y="14959"/>
                  <a:pt x="3852" y="14945"/>
                  <a:pt x="3929" y="14942"/>
                </a:cubicBezTo>
                <a:close/>
                <a:moveTo>
                  <a:pt x="3" y="14935"/>
                </a:moveTo>
                <a:lnTo>
                  <a:pt x="43" y="14942"/>
                </a:lnTo>
                <a:cubicBezTo>
                  <a:pt x="120" y="14945"/>
                  <a:pt x="195" y="14959"/>
                  <a:pt x="269" y="14985"/>
                </a:cubicBezTo>
                <a:cubicBezTo>
                  <a:pt x="282" y="14983"/>
                  <a:pt x="294" y="14987"/>
                  <a:pt x="307" y="14992"/>
                </a:cubicBezTo>
                <a:lnTo>
                  <a:pt x="307" y="14998"/>
                </a:lnTo>
                <a:cubicBezTo>
                  <a:pt x="1155" y="15276"/>
                  <a:pt x="1820" y="16592"/>
                  <a:pt x="1938" y="18246"/>
                </a:cubicBezTo>
                <a:cubicBezTo>
                  <a:pt x="1939" y="18246"/>
                  <a:pt x="1939" y="18246"/>
                  <a:pt x="1940" y="18246"/>
                </a:cubicBezTo>
                <a:lnTo>
                  <a:pt x="1941" y="18278"/>
                </a:lnTo>
                <a:cubicBezTo>
                  <a:pt x="1953" y="18419"/>
                  <a:pt x="1959" y="18564"/>
                  <a:pt x="1959" y="18711"/>
                </a:cubicBezTo>
                <a:cubicBezTo>
                  <a:pt x="1962" y="18737"/>
                  <a:pt x="1962" y="18764"/>
                  <a:pt x="1962" y="18791"/>
                </a:cubicBezTo>
                <a:cubicBezTo>
                  <a:pt x="1962" y="18809"/>
                  <a:pt x="1962" y="18827"/>
                  <a:pt x="1960" y="18844"/>
                </a:cubicBezTo>
                <a:lnTo>
                  <a:pt x="1959" y="18844"/>
                </a:lnTo>
                <a:lnTo>
                  <a:pt x="1959" y="18846"/>
                </a:lnTo>
                <a:lnTo>
                  <a:pt x="1919" y="18839"/>
                </a:lnTo>
                <a:cubicBezTo>
                  <a:pt x="1842" y="18836"/>
                  <a:pt x="1767" y="18822"/>
                  <a:pt x="1693" y="18796"/>
                </a:cubicBezTo>
                <a:cubicBezTo>
                  <a:pt x="1680" y="18798"/>
                  <a:pt x="1667" y="18794"/>
                  <a:pt x="1655" y="18789"/>
                </a:cubicBezTo>
                <a:lnTo>
                  <a:pt x="1655" y="18784"/>
                </a:lnTo>
                <a:cubicBezTo>
                  <a:pt x="806" y="18505"/>
                  <a:pt x="142" y="17189"/>
                  <a:pt x="23" y="15535"/>
                </a:cubicBezTo>
                <a:cubicBezTo>
                  <a:pt x="23" y="15535"/>
                  <a:pt x="23" y="15535"/>
                  <a:pt x="22" y="15535"/>
                </a:cubicBezTo>
                <a:lnTo>
                  <a:pt x="21" y="15504"/>
                </a:lnTo>
                <a:cubicBezTo>
                  <a:pt x="9" y="15362"/>
                  <a:pt x="3" y="15217"/>
                  <a:pt x="3" y="15070"/>
                </a:cubicBezTo>
                <a:cubicBezTo>
                  <a:pt x="0" y="15044"/>
                  <a:pt x="0" y="15017"/>
                  <a:pt x="0" y="14991"/>
                </a:cubicBezTo>
                <a:lnTo>
                  <a:pt x="1" y="14937"/>
                </a:lnTo>
                <a:lnTo>
                  <a:pt x="3" y="14937"/>
                </a:lnTo>
                <a:close/>
                <a:moveTo>
                  <a:pt x="18346" y="11563"/>
                </a:moveTo>
                <a:cubicBezTo>
                  <a:pt x="18472" y="12843"/>
                  <a:pt x="18980" y="13857"/>
                  <a:pt x="19630" y="14137"/>
                </a:cubicBezTo>
                <a:cubicBezTo>
                  <a:pt x="19504" y="12857"/>
                  <a:pt x="18997" y="11842"/>
                  <a:pt x="18346" y="11563"/>
                </a:cubicBezTo>
                <a:close/>
                <a:moveTo>
                  <a:pt x="17620" y="11563"/>
                </a:moveTo>
                <a:cubicBezTo>
                  <a:pt x="16970" y="11842"/>
                  <a:pt x="16462" y="12857"/>
                  <a:pt x="16336" y="14137"/>
                </a:cubicBezTo>
                <a:cubicBezTo>
                  <a:pt x="16986" y="13857"/>
                  <a:pt x="17494" y="12843"/>
                  <a:pt x="17620" y="11563"/>
                </a:cubicBezTo>
                <a:close/>
                <a:moveTo>
                  <a:pt x="14347" y="11563"/>
                </a:moveTo>
                <a:cubicBezTo>
                  <a:pt x="14473" y="12843"/>
                  <a:pt x="14981" y="13857"/>
                  <a:pt x="15631" y="14137"/>
                </a:cubicBezTo>
                <a:cubicBezTo>
                  <a:pt x="15505" y="12857"/>
                  <a:pt x="14997" y="11842"/>
                  <a:pt x="14347" y="11563"/>
                </a:cubicBezTo>
                <a:close/>
                <a:moveTo>
                  <a:pt x="13621" y="11563"/>
                </a:moveTo>
                <a:cubicBezTo>
                  <a:pt x="12970" y="11842"/>
                  <a:pt x="12463" y="12857"/>
                  <a:pt x="12337" y="14137"/>
                </a:cubicBezTo>
                <a:cubicBezTo>
                  <a:pt x="12987" y="13857"/>
                  <a:pt x="13495" y="12843"/>
                  <a:pt x="13621" y="11563"/>
                </a:cubicBezTo>
                <a:close/>
                <a:moveTo>
                  <a:pt x="10348" y="11563"/>
                </a:moveTo>
                <a:cubicBezTo>
                  <a:pt x="10474" y="12843"/>
                  <a:pt x="10981" y="13857"/>
                  <a:pt x="11632" y="14137"/>
                </a:cubicBezTo>
                <a:cubicBezTo>
                  <a:pt x="11506" y="12857"/>
                  <a:pt x="10998" y="11842"/>
                  <a:pt x="10348" y="11563"/>
                </a:cubicBezTo>
                <a:close/>
                <a:moveTo>
                  <a:pt x="9621" y="11563"/>
                </a:moveTo>
                <a:cubicBezTo>
                  <a:pt x="8971" y="11842"/>
                  <a:pt x="8463" y="12857"/>
                  <a:pt x="8337" y="14137"/>
                </a:cubicBezTo>
                <a:cubicBezTo>
                  <a:pt x="8988" y="13857"/>
                  <a:pt x="9496" y="12843"/>
                  <a:pt x="9621" y="11563"/>
                </a:cubicBezTo>
                <a:close/>
                <a:moveTo>
                  <a:pt x="6348" y="11563"/>
                </a:moveTo>
                <a:cubicBezTo>
                  <a:pt x="6474" y="12843"/>
                  <a:pt x="6982" y="13857"/>
                  <a:pt x="7632" y="14137"/>
                </a:cubicBezTo>
                <a:cubicBezTo>
                  <a:pt x="7507" y="12857"/>
                  <a:pt x="6999" y="11842"/>
                  <a:pt x="6348" y="11563"/>
                </a:cubicBezTo>
                <a:close/>
                <a:moveTo>
                  <a:pt x="5622" y="11563"/>
                </a:moveTo>
                <a:cubicBezTo>
                  <a:pt x="4972" y="11842"/>
                  <a:pt x="4464" y="12857"/>
                  <a:pt x="4338" y="14137"/>
                </a:cubicBezTo>
                <a:cubicBezTo>
                  <a:pt x="4989" y="13857"/>
                  <a:pt x="5496" y="12843"/>
                  <a:pt x="5622" y="11563"/>
                </a:cubicBezTo>
                <a:close/>
                <a:moveTo>
                  <a:pt x="2349" y="11563"/>
                </a:moveTo>
                <a:cubicBezTo>
                  <a:pt x="2475" y="12843"/>
                  <a:pt x="2983" y="13857"/>
                  <a:pt x="3633" y="14137"/>
                </a:cubicBezTo>
                <a:cubicBezTo>
                  <a:pt x="3507" y="12857"/>
                  <a:pt x="2999" y="11842"/>
                  <a:pt x="2349" y="11563"/>
                </a:cubicBezTo>
                <a:close/>
                <a:moveTo>
                  <a:pt x="1623" y="11563"/>
                </a:moveTo>
                <a:cubicBezTo>
                  <a:pt x="973" y="11842"/>
                  <a:pt x="465" y="12857"/>
                  <a:pt x="339" y="14137"/>
                </a:cubicBezTo>
                <a:cubicBezTo>
                  <a:pt x="989" y="13857"/>
                  <a:pt x="1497" y="12843"/>
                  <a:pt x="1623" y="11563"/>
                </a:cubicBezTo>
                <a:close/>
                <a:moveTo>
                  <a:pt x="21600" y="10967"/>
                </a:moveTo>
                <a:lnTo>
                  <a:pt x="21600" y="11574"/>
                </a:lnTo>
                <a:lnTo>
                  <a:pt x="21383" y="11701"/>
                </a:lnTo>
                <a:cubicBezTo>
                  <a:pt x="20848" y="12100"/>
                  <a:pt x="20445" y="13017"/>
                  <a:pt x="20335" y="14137"/>
                </a:cubicBezTo>
                <a:cubicBezTo>
                  <a:pt x="20904" y="13892"/>
                  <a:pt x="21364" y="13085"/>
                  <a:pt x="21555" y="12029"/>
                </a:cubicBezTo>
                <a:lnTo>
                  <a:pt x="21600" y="11702"/>
                </a:lnTo>
                <a:lnTo>
                  <a:pt x="21600" y="13146"/>
                </a:lnTo>
                <a:lnTo>
                  <a:pt x="21590" y="13178"/>
                </a:lnTo>
                <a:cubicBezTo>
                  <a:pt x="21292" y="13998"/>
                  <a:pt x="20834" y="14582"/>
                  <a:pt x="20304" y="14758"/>
                </a:cubicBezTo>
                <a:lnTo>
                  <a:pt x="20303" y="14763"/>
                </a:lnTo>
                <a:cubicBezTo>
                  <a:pt x="20291" y="14768"/>
                  <a:pt x="20278" y="14772"/>
                  <a:pt x="20265" y="14770"/>
                </a:cubicBezTo>
                <a:cubicBezTo>
                  <a:pt x="20191" y="14797"/>
                  <a:pt x="20116" y="14811"/>
                  <a:pt x="20040" y="14813"/>
                </a:cubicBezTo>
                <a:lnTo>
                  <a:pt x="19999" y="14821"/>
                </a:lnTo>
                <a:lnTo>
                  <a:pt x="19999" y="14819"/>
                </a:lnTo>
                <a:lnTo>
                  <a:pt x="19998" y="14819"/>
                </a:lnTo>
                <a:cubicBezTo>
                  <a:pt x="19997" y="14801"/>
                  <a:pt x="19996" y="14783"/>
                  <a:pt x="19996" y="14765"/>
                </a:cubicBezTo>
                <a:cubicBezTo>
                  <a:pt x="19996" y="14738"/>
                  <a:pt x="19997" y="14711"/>
                  <a:pt x="20000" y="14685"/>
                </a:cubicBezTo>
                <a:cubicBezTo>
                  <a:pt x="20000" y="14536"/>
                  <a:pt x="20005" y="14391"/>
                  <a:pt x="20017" y="14248"/>
                </a:cubicBezTo>
                <a:lnTo>
                  <a:pt x="20019" y="14216"/>
                </a:lnTo>
                <a:cubicBezTo>
                  <a:pt x="20019" y="14216"/>
                  <a:pt x="20019" y="14216"/>
                  <a:pt x="20020" y="14216"/>
                </a:cubicBezTo>
                <a:cubicBezTo>
                  <a:pt x="20124" y="12757"/>
                  <a:pt x="20645" y="11559"/>
                  <a:pt x="21342" y="11094"/>
                </a:cubicBezTo>
                <a:close/>
                <a:moveTo>
                  <a:pt x="18010" y="10878"/>
                </a:moveTo>
                <a:lnTo>
                  <a:pt x="18050" y="10886"/>
                </a:lnTo>
                <a:cubicBezTo>
                  <a:pt x="18127" y="10889"/>
                  <a:pt x="18202" y="10903"/>
                  <a:pt x="18276" y="10929"/>
                </a:cubicBezTo>
                <a:cubicBezTo>
                  <a:pt x="18289" y="10927"/>
                  <a:pt x="18302" y="10931"/>
                  <a:pt x="18314" y="10936"/>
                </a:cubicBezTo>
                <a:lnTo>
                  <a:pt x="18315" y="10942"/>
                </a:lnTo>
                <a:cubicBezTo>
                  <a:pt x="19163" y="11222"/>
                  <a:pt x="19827" y="12549"/>
                  <a:pt x="19946" y="14216"/>
                </a:cubicBezTo>
                <a:cubicBezTo>
                  <a:pt x="19946" y="14216"/>
                  <a:pt x="19947" y="14216"/>
                  <a:pt x="19947" y="14216"/>
                </a:cubicBezTo>
                <a:lnTo>
                  <a:pt x="19948" y="14248"/>
                </a:lnTo>
                <a:cubicBezTo>
                  <a:pt x="19960" y="14391"/>
                  <a:pt x="19966" y="14536"/>
                  <a:pt x="19966" y="14685"/>
                </a:cubicBezTo>
                <a:cubicBezTo>
                  <a:pt x="19969" y="14711"/>
                  <a:pt x="19969" y="14738"/>
                  <a:pt x="19969" y="14765"/>
                </a:cubicBezTo>
                <a:cubicBezTo>
                  <a:pt x="19969" y="14783"/>
                  <a:pt x="19969" y="14801"/>
                  <a:pt x="19968" y="14819"/>
                </a:cubicBezTo>
                <a:lnTo>
                  <a:pt x="19967" y="14819"/>
                </a:lnTo>
                <a:lnTo>
                  <a:pt x="19967" y="14821"/>
                </a:lnTo>
                <a:lnTo>
                  <a:pt x="19926" y="14813"/>
                </a:lnTo>
                <a:cubicBezTo>
                  <a:pt x="19850" y="14811"/>
                  <a:pt x="19774" y="14797"/>
                  <a:pt x="19701" y="14770"/>
                </a:cubicBezTo>
                <a:cubicBezTo>
                  <a:pt x="19687" y="14772"/>
                  <a:pt x="19675" y="14768"/>
                  <a:pt x="19662" y="14763"/>
                </a:cubicBezTo>
                <a:lnTo>
                  <a:pt x="19662" y="14758"/>
                </a:lnTo>
                <a:cubicBezTo>
                  <a:pt x="18814" y="14477"/>
                  <a:pt x="18150" y="13151"/>
                  <a:pt x="18031" y="11484"/>
                </a:cubicBezTo>
                <a:cubicBezTo>
                  <a:pt x="18030" y="11483"/>
                  <a:pt x="18030" y="11483"/>
                  <a:pt x="18030" y="11483"/>
                </a:cubicBezTo>
                <a:lnTo>
                  <a:pt x="18028" y="11452"/>
                </a:lnTo>
                <a:cubicBezTo>
                  <a:pt x="18016" y="11309"/>
                  <a:pt x="18011" y="11163"/>
                  <a:pt x="18011" y="11015"/>
                </a:cubicBezTo>
                <a:cubicBezTo>
                  <a:pt x="18008" y="10988"/>
                  <a:pt x="18007" y="10961"/>
                  <a:pt x="18007" y="10935"/>
                </a:cubicBezTo>
                <a:lnTo>
                  <a:pt x="18009" y="10881"/>
                </a:lnTo>
                <a:lnTo>
                  <a:pt x="18010" y="10881"/>
                </a:lnTo>
                <a:close/>
                <a:moveTo>
                  <a:pt x="17956" y="10878"/>
                </a:moveTo>
                <a:lnTo>
                  <a:pt x="17956" y="10881"/>
                </a:lnTo>
                <a:lnTo>
                  <a:pt x="17958" y="10881"/>
                </a:lnTo>
                <a:lnTo>
                  <a:pt x="17959" y="10935"/>
                </a:lnTo>
                <a:cubicBezTo>
                  <a:pt x="17959" y="10961"/>
                  <a:pt x="17959" y="10988"/>
                  <a:pt x="17956" y="11015"/>
                </a:cubicBezTo>
                <a:cubicBezTo>
                  <a:pt x="17956" y="11163"/>
                  <a:pt x="17950" y="11309"/>
                  <a:pt x="17938" y="11452"/>
                </a:cubicBezTo>
                <a:lnTo>
                  <a:pt x="17937" y="11483"/>
                </a:lnTo>
                <a:cubicBezTo>
                  <a:pt x="17936" y="11483"/>
                  <a:pt x="17936" y="11483"/>
                  <a:pt x="17936" y="11484"/>
                </a:cubicBezTo>
                <a:cubicBezTo>
                  <a:pt x="17817" y="13151"/>
                  <a:pt x="17153" y="14477"/>
                  <a:pt x="16304" y="14758"/>
                </a:cubicBezTo>
                <a:lnTo>
                  <a:pt x="16304" y="14763"/>
                </a:lnTo>
                <a:cubicBezTo>
                  <a:pt x="16292" y="14768"/>
                  <a:pt x="16279" y="14772"/>
                  <a:pt x="16266" y="14770"/>
                </a:cubicBezTo>
                <a:cubicBezTo>
                  <a:pt x="16192" y="14797"/>
                  <a:pt x="16117" y="14811"/>
                  <a:pt x="16040" y="14813"/>
                </a:cubicBezTo>
                <a:lnTo>
                  <a:pt x="16000" y="14821"/>
                </a:lnTo>
                <a:lnTo>
                  <a:pt x="16000" y="14819"/>
                </a:lnTo>
                <a:lnTo>
                  <a:pt x="15999" y="14819"/>
                </a:lnTo>
                <a:cubicBezTo>
                  <a:pt x="15997" y="14801"/>
                  <a:pt x="15997" y="14783"/>
                  <a:pt x="15997" y="14765"/>
                </a:cubicBezTo>
                <a:cubicBezTo>
                  <a:pt x="15997" y="14738"/>
                  <a:pt x="15997" y="14711"/>
                  <a:pt x="16000" y="14685"/>
                </a:cubicBezTo>
                <a:cubicBezTo>
                  <a:pt x="16000" y="14536"/>
                  <a:pt x="16006" y="14391"/>
                  <a:pt x="16018" y="14248"/>
                </a:cubicBezTo>
                <a:lnTo>
                  <a:pt x="16019" y="14216"/>
                </a:lnTo>
                <a:cubicBezTo>
                  <a:pt x="16020" y="14216"/>
                  <a:pt x="16020" y="14216"/>
                  <a:pt x="16021" y="14216"/>
                </a:cubicBezTo>
                <a:cubicBezTo>
                  <a:pt x="16139" y="12549"/>
                  <a:pt x="16804" y="11222"/>
                  <a:pt x="17652" y="10942"/>
                </a:cubicBezTo>
                <a:lnTo>
                  <a:pt x="17652" y="10936"/>
                </a:lnTo>
                <a:cubicBezTo>
                  <a:pt x="17664" y="10931"/>
                  <a:pt x="17677" y="10927"/>
                  <a:pt x="17690" y="10929"/>
                </a:cubicBezTo>
                <a:cubicBezTo>
                  <a:pt x="17764" y="10903"/>
                  <a:pt x="17839" y="10889"/>
                  <a:pt x="17916" y="10886"/>
                </a:cubicBezTo>
                <a:close/>
                <a:moveTo>
                  <a:pt x="14011" y="10878"/>
                </a:moveTo>
                <a:lnTo>
                  <a:pt x="14051" y="10886"/>
                </a:lnTo>
                <a:cubicBezTo>
                  <a:pt x="14128" y="10889"/>
                  <a:pt x="14203" y="10903"/>
                  <a:pt x="14277" y="10929"/>
                </a:cubicBezTo>
                <a:cubicBezTo>
                  <a:pt x="14290" y="10927"/>
                  <a:pt x="14303" y="10931"/>
                  <a:pt x="14315" y="10936"/>
                </a:cubicBezTo>
                <a:lnTo>
                  <a:pt x="14315" y="10942"/>
                </a:lnTo>
                <a:cubicBezTo>
                  <a:pt x="15163" y="11222"/>
                  <a:pt x="15828" y="12549"/>
                  <a:pt x="15947" y="14216"/>
                </a:cubicBezTo>
                <a:cubicBezTo>
                  <a:pt x="15947" y="14216"/>
                  <a:pt x="15947" y="14216"/>
                  <a:pt x="15948" y="14216"/>
                </a:cubicBezTo>
                <a:lnTo>
                  <a:pt x="15949" y="14248"/>
                </a:lnTo>
                <a:cubicBezTo>
                  <a:pt x="15961" y="14391"/>
                  <a:pt x="15967" y="14536"/>
                  <a:pt x="15967" y="14685"/>
                </a:cubicBezTo>
                <a:cubicBezTo>
                  <a:pt x="15970" y="14711"/>
                  <a:pt x="15970" y="14738"/>
                  <a:pt x="15970" y="14765"/>
                </a:cubicBezTo>
                <a:cubicBezTo>
                  <a:pt x="15970" y="14783"/>
                  <a:pt x="15970" y="14801"/>
                  <a:pt x="15968" y="14819"/>
                </a:cubicBezTo>
                <a:lnTo>
                  <a:pt x="15967" y="14819"/>
                </a:lnTo>
                <a:lnTo>
                  <a:pt x="15967" y="14821"/>
                </a:lnTo>
                <a:lnTo>
                  <a:pt x="15927" y="14813"/>
                </a:lnTo>
                <a:cubicBezTo>
                  <a:pt x="15850" y="14811"/>
                  <a:pt x="15775" y="14797"/>
                  <a:pt x="15701" y="14770"/>
                </a:cubicBezTo>
                <a:cubicBezTo>
                  <a:pt x="15688" y="14772"/>
                  <a:pt x="15675" y="14768"/>
                  <a:pt x="15663" y="14763"/>
                </a:cubicBezTo>
                <a:lnTo>
                  <a:pt x="15663" y="14758"/>
                </a:lnTo>
                <a:cubicBezTo>
                  <a:pt x="14815" y="14477"/>
                  <a:pt x="14150" y="13151"/>
                  <a:pt x="14031" y="11484"/>
                </a:cubicBezTo>
                <a:cubicBezTo>
                  <a:pt x="14031" y="11483"/>
                  <a:pt x="14031" y="11483"/>
                  <a:pt x="14030" y="11483"/>
                </a:cubicBezTo>
                <a:lnTo>
                  <a:pt x="14029" y="11452"/>
                </a:lnTo>
                <a:cubicBezTo>
                  <a:pt x="14017" y="11309"/>
                  <a:pt x="14011" y="11163"/>
                  <a:pt x="14011" y="11015"/>
                </a:cubicBezTo>
                <a:cubicBezTo>
                  <a:pt x="14008" y="10988"/>
                  <a:pt x="14008" y="10961"/>
                  <a:pt x="14008" y="10935"/>
                </a:cubicBezTo>
                <a:lnTo>
                  <a:pt x="14010" y="10881"/>
                </a:lnTo>
                <a:lnTo>
                  <a:pt x="14011" y="10881"/>
                </a:lnTo>
                <a:close/>
                <a:moveTo>
                  <a:pt x="13957" y="10878"/>
                </a:moveTo>
                <a:lnTo>
                  <a:pt x="13957" y="10881"/>
                </a:lnTo>
                <a:lnTo>
                  <a:pt x="13958" y="10881"/>
                </a:lnTo>
                <a:lnTo>
                  <a:pt x="13960" y="10935"/>
                </a:lnTo>
                <a:cubicBezTo>
                  <a:pt x="13960" y="10961"/>
                  <a:pt x="13959" y="10988"/>
                  <a:pt x="13956" y="11015"/>
                </a:cubicBezTo>
                <a:cubicBezTo>
                  <a:pt x="13956" y="11163"/>
                  <a:pt x="13951" y="11309"/>
                  <a:pt x="13939" y="11452"/>
                </a:cubicBezTo>
                <a:lnTo>
                  <a:pt x="13937" y="11483"/>
                </a:lnTo>
                <a:cubicBezTo>
                  <a:pt x="13937" y="11483"/>
                  <a:pt x="13937" y="11483"/>
                  <a:pt x="13936" y="11484"/>
                </a:cubicBezTo>
                <a:cubicBezTo>
                  <a:pt x="13817" y="13151"/>
                  <a:pt x="13153" y="14477"/>
                  <a:pt x="12305" y="14758"/>
                </a:cubicBezTo>
                <a:lnTo>
                  <a:pt x="12305" y="14763"/>
                </a:lnTo>
                <a:cubicBezTo>
                  <a:pt x="12292" y="14768"/>
                  <a:pt x="12280" y="14772"/>
                  <a:pt x="12267" y="14770"/>
                </a:cubicBezTo>
                <a:cubicBezTo>
                  <a:pt x="12193" y="14797"/>
                  <a:pt x="12117" y="14811"/>
                  <a:pt x="12041" y="14813"/>
                </a:cubicBezTo>
                <a:lnTo>
                  <a:pt x="12001" y="14821"/>
                </a:lnTo>
                <a:lnTo>
                  <a:pt x="12000" y="14819"/>
                </a:lnTo>
                <a:lnTo>
                  <a:pt x="11999" y="14819"/>
                </a:lnTo>
                <a:cubicBezTo>
                  <a:pt x="11998" y="14801"/>
                  <a:pt x="11998" y="14783"/>
                  <a:pt x="11998" y="14765"/>
                </a:cubicBezTo>
                <a:cubicBezTo>
                  <a:pt x="11998" y="14738"/>
                  <a:pt x="11998" y="14711"/>
                  <a:pt x="12001" y="14685"/>
                </a:cubicBezTo>
                <a:cubicBezTo>
                  <a:pt x="12001" y="14536"/>
                  <a:pt x="12007" y="14391"/>
                  <a:pt x="12019" y="14248"/>
                </a:cubicBezTo>
                <a:lnTo>
                  <a:pt x="12020" y="14216"/>
                </a:lnTo>
                <a:cubicBezTo>
                  <a:pt x="12020" y="14216"/>
                  <a:pt x="12021" y="14216"/>
                  <a:pt x="12021" y="14216"/>
                </a:cubicBezTo>
                <a:cubicBezTo>
                  <a:pt x="12140" y="12549"/>
                  <a:pt x="12804" y="11222"/>
                  <a:pt x="13652" y="10942"/>
                </a:cubicBezTo>
                <a:lnTo>
                  <a:pt x="13653" y="10936"/>
                </a:lnTo>
                <a:cubicBezTo>
                  <a:pt x="13665" y="10931"/>
                  <a:pt x="13678" y="10927"/>
                  <a:pt x="13691" y="10929"/>
                </a:cubicBezTo>
                <a:cubicBezTo>
                  <a:pt x="13765" y="10903"/>
                  <a:pt x="13840" y="10889"/>
                  <a:pt x="13917" y="10886"/>
                </a:cubicBezTo>
                <a:close/>
                <a:moveTo>
                  <a:pt x="10011" y="10878"/>
                </a:moveTo>
                <a:lnTo>
                  <a:pt x="10052" y="10886"/>
                </a:lnTo>
                <a:cubicBezTo>
                  <a:pt x="10128" y="10889"/>
                  <a:pt x="10204" y="10903"/>
                  <a:pt x="10277" y="10929"/>
                </a:cubicBezTo>
                <a:cubicBezTo>
                  <a:pt x="10291" y="10927"/>
                  <a:pt x="10303" y="10931"/>
                  <a:pt x="10316" y="10936"/>
                </a:cubicBezTo>
                <a:lnTo>
                  <a:pt x="10316" y="10942"/>
                </a:lnTo>
                <a:cubicBezTo>
                  <a:pt x="11164" y="11222"/>
                  <a:pt x="11828" y="12549"/>
                  <a:pt x="11947" y="14216"/>
                </a:cubicBezTo>
                <a:cubicBezTo>
                  <a:pt x="11948" y="14216"/>
                  <a:pt x="11948" y="14216"/>
                  <a:pt x="11948" y="14216"/>
                </a:cubicBezTo>
                <a:lnTo>
                  <a:pt x="11950" y="14248"/>
                </a:lnTo>
                <a:cubicBezTo>
                  <a:pt x="11962" y="14391"/>
                  <a:pt x="11967" y="14536"/>
                  <a:pt x="11967" y="14685"/>
                </a:cubicBezTo>
                <a:cubicBezTo>
                  <a:pt x="11970" y="14711"/>
                  <a:pt x="11971" y="14738"/>
                  <a:pt x="11971" y="14765"/>
                </a:cubicBezTo>
                <a:cubicBezTo>
                  <a:pt x="11971" y="14783"/>
                  <a:pt x="11971" y="14801"/>
                  <a:pt x="11969" y="14819"/>
                </a:cubicBezTo>
                <a:lnTo>
                  <a:pt x="11968" y="14819"/>
                </a:lnTo>
                <a:lnTo>
                  <a:pt x="11968" y="14821"/>
                </a:lnTo>
                <a:lnTo>
                  <a:pt x="11927" y="14813"/>
                </a:lnTo>
                <a:cubicBezTo>
                  <a:pt x="11851" y="14811"/>
                  <a:pt x="11776" y="14797"/>
                  <a:pt x="11702" y="14770"/>
                </a:cubicBezTo>
                <a:cubicBezTo>
                  <a:pt x="11689" y="14772"/>
                  <a:pt x="11676" y="14768"/>
                  <a:pt x="11664" y="14763"/>
                </a:cubicBezTo>
                <a:lnTo>
                  <a:pt x="11663" y="14758"/>
                </a:lnTo>
                <a:cubicBezTo>
                  <a:pt x="10815" y="14477"/>
                  <a:pt x="10151" y="13151"/>
                  <a:pt x="10032" y="11484"/>
                </a:cubicBezTo>
                <a:cubicBezTo>
                  <a:pt x="10032" y="11483"/>
                  <a:pt x="10031" y="11483"/>
                  <a:pt x="10031" y="11483"/>
                </a:cubicBezTo>
                <a:lnTo>
                  <a:pt x="10030" y="11452"/>
                </a:lnTo>
                <a:cubicBezTo>
                  <a:pt x="10018" y="11309"/>
                  <a:pt x="10012" y="11163"/>
                  <a:pt x="10012" y="11015"/>
                </a:cubicBezTo>
                <a:cubicBezTo>
                  <a:pt x="10009" y="10988"/>
                  <a:pt x="10009" y="10961"/>
                  <a:pt x="10009" y="10935"/>
                </a:cubicBezTo>
                <a:lnTo>
                  <a:pt x="10010" y="10881"/>
                </a:lnTo>
                <a:lnTo>
                  <a:pt x="10011" y="10881"/>
                </a:lnTo>
                <a:close/>
                <a:moveTo>
                  <a:pt x="9958" y="10878"/>
                </a:moveTo>
                <a:lnTo>
                  <a:pt x="9958" y="10881"/>
                </a:lnTo>
                <a:lnTo>
                  <a:pt x="9959" y="10881"/>
                </a:lnTo>
                <a:lnTo>
                  <a:pt x="9960" y="10935"/>
                </a:lnTo>
                <a:cubicBezTo>
                  <a:pt x="9960" y="10961"/>
                  <a:pt x="9960" y="10988"/>
                  <a:pt x="9957" y="11015"/>
                </a:cubicBezTo>
                <a:cubicBezTo>
                  <a:pt x="9957" y="11163"/>
                  <a:pt x="9951" y="11309"/>
                  <a:pt x="9939" y="11452"/>
                </a:cubicBezTo>
                <a:lnTo>
                  <a:pt x="9938" y="11483"/>
                </a:lnTo>
                <a:cubicBezTo>
                  <a:pt x="9938" y="11483"/>
                  <a:pt x="9937" y="11483"/>
                  <a:pt x="9937" y="11484"/>
                </a:cubicBezTo>
                <a:cubicBezTo>
                  <a:pt x="9818" y="13151"/>
                  <a:pt x="9154" y="14477"/>
                  <a:pt x="8306" y="14758"/>
                </a:cubicBezTo>
                <a:lnTo>
                  <a:pt x="8306" y="14763"/>
                </a:lnTo>
                <a:cubicBezTo>
                  <a:pt x="8293" y="14768"/>
                  <a:pt x="8280" y="14772"/>
                  <a:pt x="8267" y="14770"/>
                </a:cubicBezTo>
                <a:cubicBezTo>
                  <a:pt x="8194" y="14797"/>
                  <a:pt x="8118" y="14811"/>
                  <a:pt x="8042" y="14813"/>
                </a:cubicBezTo>
                <a:lnTo>
                  <a:pt x="8001" y="14821"/>
                </a:lnTo>
                <a:lnTo>
                  <a:pt x="8001" y="14819"/>
                </a:lnTo>
                <a:lnTo>
                  <a:pt x="8000" y="14819"/>
                </a:lnTo>
                <a:cubicBezTo>
                  <a:pt x="7999" y="14801"/>
                  <a:pt x="7999" y="14783"/>
                  <a:pt x="7999" y="14765"/>
                </a:cubicBezTo>
                <a:cubicBezTo>
                  <a:pt x="7999" y="14738"/>
                  <a:pt x="7999" y="14711"/>
                  <a:pt x="8002" y="14685"/>
                </a:cubicBezTo>
                <a:cubicBezTo>
                  <a:pt x="8002" y="14536"/>
                  <a:pt x="8008" y="14391"/>
                  <a:pt x="8019" y="14248"/>
                </a:cubicBezTo>
                <a:lnTo>
                  <a:pt x="8021" y="14216"/>
                </a:lnTo>
                <a:cubicBezTo>
                  <a:pt x="8021" y="14216"/>
                  <a:pt x="8022" y="14216"/>
                  <a:pt x="8022" y="14216"/>
                </a:cubicBezTo>
                <a:cubicBezTo>
                  <a:pt x="8141" y="12549"/>
                  <a:pt x="8805" y="11222"/>
                  <a:pt x="9653" y="10942"/>
                </a:cubicBezTo>
                <a:lnTo>
                  <a:pt x="9653" y="10936"/>
                </a:lnTo>
                <a:cubicBezTo>
                  <a:pt x="9666" y="10931"/>
                  <a:pt x="9679" y="10927"/>
                  <a:pt x="9692" y="10929"/>
                </a:cubicBezTo>
                <a:cubicBezTo>
                  <a:pt x="9765" y="10903"/>
                  <a:pt x="9841" y="10889"/>
                  <a:pt x="9917" y="10886"/>
                </a:cubicBezTo>
                <a:close/>
                <a:moveTo>
                  <a:pt x="6012" y="10878"/>
                </a:moveTo>
                <a:lnTo>
                  <a:pt x="6053" y="10886"/>
                </a:lnTo>
                <a:cubicBezTo>
                  <a:pt x="6129" y="10889"/>
                  <a:pt x="6204" y="10903"/>
                  <a:pt x="6278" y="10929"/>
                </a:cubicBezTo>
                <a:cubicBezTo>
                  <a:pt x="6291" y="10927"/>
                  <a:pt x="6304" y="10931"/>
                  <a:pt x="6316" y="10936"/>
                </a:cubicBezTo>
                <a:lnTo>
                  <a:pt x="6317" y="10942"/>
                </a:lnTo>
                <a:cubicBezTo>
                  <a:pt x="7165" y="11222"/>
                  <a:pt x="7829" y="12549"/>
                  <a:pt x="7948" y="14216"/>
                </a:cubicBezTo>
                <a:cubicBezTo>
                  <a:pt x="7948" y="14216"/>
                  <a:pt x="7949" y="14216"/>
                  <a:pt x="7949" y="14216"/>
                </a:cubicBezTo>
                <a:lnTo>
                  <a:pt x="7950" y="14248"/>
                </a:lnTo>
                <a:cubicBezTo>
                  <a:pt x="7962" y="14391"/>
                  <a:pt x="7968" y="14536"/>
                  <a:pt x="7968" y="14685"/>
                </a:cubicBezTo>
                <a:cubicBezTo>
                  <a:pt x="7971" y="14711"/>
                  <a:pt x="7971" y="14738"/>
                  <a:pt x="7971" y="14765"/>
                </a:cubicBezTo>
                <a:cubicBezTo>
                  <a:pt x="7971" y="14783"/>
                  <a:pt x="7971" y="14801"/>
                  <a:pt x="7970" y="14819"/>
                </a:cubicBezTo>
                <a:lnTo>
                  <a:pt x="7969" y="14819"/>
                </a:lnTo>
                <a:lnTo>
                  <a:pt x="7969" y="14821"/>
                </a:lnTo>
                <a:lnTo>
                  <a:pt x="7928" y="14813"/>
                </a:lnTo>
                <a:cubicBezTo>
                  <a:pt x="7852" y="14811"/>
                  <a:pt x="7776" y="14797"/>
                  <a:pt x="7703" y="14770"/>
                </a:cubicBezTo>
                <a:cubicBezTo>
                  <a:pt x="7689" y="14772"/>
                  <a:pt x="7677" y="14768"/>
                  <a:pt x="7664" y="14763"/>
                </a:cubicBezTo>
                <a:lnTo>
                  <a:pt x="7664" y="14758"/>
                </a:lnTo>
                <a:cubicBezTo>
                  <a:pt x="6816" y="14477"/>
                  <a:pt x="6152" y="13151"/>
                  <a:pt x="6033" y="11484"/>
                </a:cubicBezTo>
                <a:cubicBezTo>
                  <a:pt x="6032" y="11483"/>
                  <a:pt x="6032" y="11483"/>
                  <a:pt x="6032" y="11483"/>
                </a:cubicBezTo>
                <a:lnTo>
                  <a:pt x="6030" y="11452"/>
                </a:lnTo>
                <a:cubicBezTo>
                  <a:pt x="6018" y="11309"/>
                  <a:pt x="6013" y="11163"/>
                  <a:pt x="6013" y="11015"/>
                </a:cubicBezTo>
                <a:cubicBezTo>
                  <a:pt x="6010" y="10988"/>
                  <a:pt x="6010" y="10961"/>
                  <a:pt x="6010" y="10935"/>
                </a:cubicBezTo>
                <a:lnTo>
                  <a:pt x="6011" y="10881"/>
                </a:lnTo>
                <a:lnTo>
                  <a:pt x="6012" y="10881"/>
                </a:lnTo>
                <a:close/>
                <a:moveTo>
                  <a:pt x="5958" y="10878"/>
                </a:moveTo>
                <a:lnTo>
                  <a:pt x="5958" y="10881"/>
                </a:lnTo>
                <a:lnTo>
                  <a:pt x="5960" y="10881"/>
                </a:lnTo>
                <a:lnTo>
                  <a:pt x="5961" y="10935"/>
                </a:lnTo>
                <a:cubicBezTo>
                  <a:pt x="5961" y="10961"/>
                  <a:pt x="5961" y="10988"/>
                  <a:pt x="5958" y="11015"/>
                </a:cubicBezTo>
                <a:cubicBezTo>
                  <a:pt x="5958" y="11163"/>
                  <a:pt x="5952" y="11309"/>
                  <a:pt x="5940" y="11452"/>
                </a:cubicBezTo>
                <a:lnTo>
                  <a:pt x="5939" y="11483"/>
                </a:lnTo>
                <a:cubicBezTo>
                  <a:pt x="5938" y="11483"/>
                  <a:pt x="5938" y="11483"/>
                  <a:pt x="5938" y="11484"/>
                </a:cubicBezTo>
                <a:cubicBezTo>
                  <a:pt x="5819" y="13151"/>
                  <a:pt x="5155" y="14477"/>
                  <a:pt x="4307" y="14758"/>
                </a:cubicBezTo>
                <a:lnTo>
                  <a:pt x="4306" y="14763"/>
                </a:lnTo>
                <a:cubicBezTo>
                  <a:pt x="4294" y="14768"/>
                  <a:pt x="4281" y="14772"/>
                  <a:pt x="4268" y="14770"/>
                </a:cubicBezTo>
                <a:cubicBezTo>
                  <a:pt x="4194" y="14797"/>
                  <a:pt x="4119" y="14811"/>
                  <a:pt x="4042" y="14813"/>
                </a:cubicBezTo>
                <a:lnTo>
                  <a:pt x="4002" y="14821"/>
                </a:lnTo>
                <a:lnTo>
                  <a:pt x="4002" y="14819"/>
                </a:lnTo>
                <a:lnTo>
                  <a:pt x="4001" y="14819"/>
                </a:lnTo>
                <a:cubicBezTo>
                  <a:pt x="3999" y="14801"/>
                  <a:pt x="3999" y="14783"/>
                  <a:pt x="3999" y="14765"/>
                </a:cubicBezTo>
                <a:cubicBezTo>
                  <a:pt x="3999" y="14738"/>
                  <a:pt x="3999" y="14711"/>
                  <a:pt x="4003" y="14685"/>
                </a:cubicBezTo>
                <a:cubicBezTo>
                  <a:pt x="4002" y="14536"/>
                  <a:pt x="4008" y="14391"/>
                  <a:pt x="4020" y="14248"/>
                </a:cubicBezTo>
                <a:lnTo>
                  <a:pt x="4021" y="14216"/>
                </a:lnTo>
                <a:cubicBezTo>
                  <a:pt x="4022" y="14216"/>
                  <a:pt x="4022" y="14216"/>
                  <a:pt x="4023" y="14216"/>
                </a:cubicBezTo>
                <a:cubicBezTo>
                  <a:pt x="4141" y="12549"/>
                  <a:pt x="4806" y="11222"/>
                  <a:pt x="5654" y="10942"/>
                </a:cubicBezTo>
                <a:lnTo>
                  <a:pt x="5654" y="10936"/>
                </a:lnTo>
                <a:cubicBezTo>
                  <a:pt x="5667" y="10931"/>
                  <a:pt x="5679" y="10927"/>
                  <a:pt x="5692" y="10929"/>
                </a:cubicBezTo>
                <a:cubicBezTo>
                  <a:pt x="5766" y="10903"/>
                  <a:pt x="5841" y="10889"/>
                  <a:pt x="5918" y="10886"/>
                </a:cubicBezTo>
                <a:close/>
                <a:moveTo>
                  <a:pt x="2013" y="10878"/>
                </a:moveTo>
                <a:lnTo>
                  <a:pt x="2053" y="10886"/>
                </a:lnTo>
                <a:cubicBezTo>
                  <a:pt x="2130" y="10889"/>
                  <a:pt x="2205" y="10903"/>
                  <a:pt x="2279" y="10929"/>
                </a:cubicBezTo>
                <a:cubicBezTo>
                  <a:pt x="2292" y="10927"/>
                  <a:pt x="2305" y="10931"/>
                  <a:pt x="2317" y="10936"/>
                </a:cubicBezTo>
                <a:lnTo>
                  <a:pt x="2317" y="10942"/>
                </a:lnTo>
                <a:cubicBezTo>
                  <a:pt x="3166" y="11222"/>
                  <a:pt x="3830" y="12549"/>
                  <a:pt x="3949" y="14216"/>
                </a:cubicBezTo>
                <a:cubicBezTo>
                  <a:pt x="3949" y="14216"/>
                  <a:pt x="3949" y="14216"/>
                  <a:pt x="3950" y="14216"/>
                </a:cubicBezTo>
                <a:lnTo>
                  <a:pt x="3951" y="14248"/>
                </a:lnTo>
                <a:cubicBezTo>
                  <a:pt x="3963" y="14391"/>
                  <a:pt x="3969" y="14536"/>
                  <a:pt x="3969" y="14685"/>
                </a:cubicBezTo>
                <a:cubicBezTo>
                  <a:pt x="3972" y="14711"/>
                  <a:pt x="3972" y="14738"/>
                  <a:pt x="3972" y="14765"/>
                </a:cubicBezTo>
                <a:cubicBezTo>
                  <a:pt x="3972" y="14783"/>
                  <a:pt x="3972" y="14801"/>
                  <a:pt x="3971" y="14819"/>
                </a:cubicBezTo>
                <a:lnTo>
                  <a:pt x="3969" y="14819"/>
                </a:lnTo>
                <a:lnTo>
                  <a:pt x="3969" y="14821"/>
                </a:lnTo>
                <a:lnTo>
                  <a:pt x="3929" y="14813"/>
                </a:lnTo>
                <a:cubicBezTo>
                  <a:pt x="3852" y="14811"/>
                  <a:pt x="3777" y="14797"/>
                  <a:pt x="3703" y="14770"/>
                </a:cubicBezTo>
                <a:cubicBezTo>
                  <a:pt x="3690" y="14772"/>
                  <a:pt x="3678" y="14768"/>
                  <a:pt x="3665" y="14763"/>
                </a:cubicBezTo>
                <a:lnTo>
                  <a:pt x="3665" y="14758"/>
                </a:lnTo>
                <a:cubicBezTo>
                  <a:pt x="2817" y="14477"/>
                  <a:pt x="2152" y="13151"/>
                  <a:pt x="2034" y="11484"/>
                </a:cubicBezTo>
                <a:cubicBezTo>
                  <a:pt x="2033" y="11483"/>
                  <a:pt x="2033" y="11483"/>
                  <a:pt x="2032" y="11483"/>
                </a:cubicBezTo>
                <a:lnTo>
                  <a:pt x="2031" y="11452"/>
                </a:lnTo>
                <a:cubicBezTo>
                  <a:pt x="2019" y="11309"/>
                  <a:pt x="2013" y="11163"/>
                  <a:pt x="2013" y="11015"/>
                </a:cubicBezTo>
                <a:cubicBezTo>
                  <a:pt x="2010" y="10988"/>
                  <a:pt x="2010" y="10961"/>
                  <a:pt x="2010" y="10935"/>
                </a:cubicBezTo>
                <a:lnTo>
                  <a:pt x="2012" y="10881"/>
                </a:lnTo>
                <a:lnTo>
                  <a:pt x="2013" y="10881"/>
                </a:lnTo>
                <a:close/>
                <a:moveTo>
                  <a:pt x="1959" y="10878"/>
                </a:moveTo>
                <a:lnTo>
                  <a:pt x="1959" y="10881"/>
                </a:lnTo>
                <a:lnTo>
                  <a:pt x="1960" y="10881"/>
                </a:lnTo>
                <a:lnTo>
                  <a:pt x="1962" y="10935"/>
                </a:lnTo>
                <a:cubicBezTo>
                  <a:pt x="1962" y="10961"/>
                  <a:pt x="1962" y="10988"/>
                  <a:pt x="1959" y="11015"/>
                </a:cubicBezTo>
                <a:cubicBezTo>
                  <a:pt x="1959" y="11163"/>
                  <a:pt x="1953" y="11309"/>
                  <a:pt x="1941" y="11452"/>
                </a:cubicBezTo>
                <a:lnTo>
                  <a:pt x="1940" y="11483"/>
                </a:lnTo>
                <a:cubicBezTo>
                  <a:pt x="1939" y="11483"/>
                  <a:pt x="1939" y="11483"/>
                  <a:pt x="1938" y="11484"/>
                </a:cubicBezTo>
                <a:cubicBezTo>
                  <a:pt x="1820" y="13151"/>
                  <a:pt x="1155" y="14477"/>
                  <a:pt x="307" y="14758"/>
                </a:cubicBezTo>
                <a:lnTo>
                  <a:pt x="307" y="14763"/>
                </a:lnTo>
                <a:cubicBezTo>
                  <a:pt x="294" y="14768"/>
                  <a:pt x="282" y="14772"/>
                  <a:pt x="269" y="14770"/>
                </a:cubicBezTo>
                <a:cubicBezTo>
                  <a:pt x="195" y="14797"/>
                  <a:pt x="120" y="14811"/>
                  <a:pt x="43" y="14813"/>
                </a:cubicBezTo>
                <a:lnTo>
                  <a:pt x="3" y="14821"/>
                </a:lnTo>
                <a:lnTo>
                  <a:pt x="3" y="14819"/>
                </a:lnTo>
                <a:lnTo>
                  <a:pt x="1" y="14819"/>
                </a:lnTo>
                <a:cubicBezTo>
                  <a:pt x="0" y="14801"/>
                  <a:pt x="0" y="14783"/>
                  <a:pt x="0" y="14765"/>
                </a:cubicBezTo>
                <a:cubicBezTo>
                  <a:pt x="0" y="14738"/>
                  <a:pt x="0" y="14711"/>
                  <a:pt x="3" y="14685"/>
                </a:cubicBezTo>
                <a:cubicBezTo>
                  <a:pt x="3" y="14536"/>
                  <a:pt x="9" y="14391"/>
                  <a:pt x="21" y="14248"/>
                </a:cubicBezTo>
                <a:lnTo>
                  <a:pt x="22" y="14216"/>
                </a:lnTo>
                <a:cubicBezTo>
                  <a:pt x="23" y="14216"/>
                  <a:pt x="23" y="14216"/>
                  <a:pt x="23" y="14216"/>
                </a:cubicBezTo>
                <a:cubicBezTo>
                  <a:pt x="142" y="12549"/>
                  <a:pt x="806" y="11222"/>
                  <a:pt x="1655" y="10942"/>
                </a:cubicBezTo>
                <a:lnTo>
                  <a:pt x="1655" y="10936"/>
                </a:lnTo>
                <a:cubicBezTo>
                  <a:pt x="1667" y="10931"/>
                  <a:pt x="1680" y="10927"/>
                  <a:pt x="1693" y="10929"/>
                </a:cubicBezTo>
                <a:cubicBezTo>
                  <a:pt x="1767" y="10903"/>
                  <a:pt x="1842" y="10889"/>
                  <a:pt x="1919" y="10886"/>
                </a:cubicBezTo>
                <a:close/>
                <a:moveTo>
                  <a:pt x="19630" y="7597"/>
                </a:moveTo>
                <a:cubicBezTo>
                  <a:pt x="18980" y="7874"/>
                  <a:pt x="18472" y="8881"/>
                  <a:pt x="18346" y="10151"/>
                </a:cubicBezTo>
                <a:cubicBezTo>
                  <a:pt x="18997" y="9874"/>
                  <a:pt x="19504" y="8867"/>
                  <a:pt x="19630" y="7597"/>
                </a:cubicBezTo>
                <a:close/>
                <a:moveTo>
                  <a:pt x="16336" y="7597"/>
                </a:moveTo>
                <a:cubicBezTo>
                  <a:pt x="16462" y="8867"/>
                  <a:pt x="16970" y="9874"/>
                  <a:pt x="17620" y="10151"/>
                </a:cubicBezTo>
                <a:cubicBezTo>
                  <a:pt x="17494" y="8881"/>
                  <a:pt x="16986" y="7874"/>
                  <a:pt x="16336" y="7597"/>
                </a:cubicBezTo>
                <a:close/>
                <a:moveTo>
                  <a:pt x="15631" y="7597"/>
                </a:moveTo>
                <a:cubicBezTo>
                  <a:pt x="14981" y="7874"/>
                  <a:pt x="14473" y="8881"/>
                  <a:pt x="14347" y="10151"/>
                </a:cubicBezTo>
                <a:cubicBezTo>
                  <a:pt x="14997" y="9874"/>
                  <a:pt x="15505" y="8867"/>
                  <a:pt x="15631" y="7597"/>
                </a:cubicBezTo>
                <a:close/>
                <a:moveTo>
                  <a:pt x="12337" y="7597"/>
                </a:moveTo>
                <a:cubicBezTo>
                  <a:pt x="12463" y="8867"/>
                  <a:pt x="12970" y="9874"/>
                  <a:pt x="13621" y="10151"/>
                </a:cubicBezTo>
                <a:cubicBezTo>
                  <a:pt x="13495" y="8881"/>
                  <a:pt x="12987" y="7874"/>
                  <a:pt x="12337" y="7597"/>
                </a:cubicBezTo>
                <a:close/>
                <a:moveTo>
                  <a:pt x="11632" y="7597"/>
                </a:moveTo>
                <a:cubicBezTo>
                  <a:pt x="10981" y="7874"/>
                  <a:pt x="10474" y="8881"/>
                  <a:pt x="10348" y="10151"/>
                </a:cubicBezTo>
                <a:cubicBezTo>
                  <a:pt x="10998" y="9874"/>
                  <a:pt x="11506" y="8867"/>
                  <a:pt x="11632" y="7597"/>
                </a:cubicBezTo>
                <a:close/>
                <a:moveTo>
                  <a:pt x="8337" y="7597"/>
                </a:moveTo>
                <a:cubicBezTo>
                  <a:pt x="8463" y="8867"/>
                  <a:pt x="8971" y="9874"/>
                  <a:pt x="9621" y="10151"/>
                </a:cubicBezTo>
                <a:cubicBezTo>
                  <a:pt x="9496" y="8881"/>
                  <a:pt x="8988" y="7874"/>
                  <a:pt x="8337" y="7597"/>
                </a:cubicBezTo>
                <a:close/>
                <a:moveTo>
                  <a:pt x="7632" y="7597"/>
                </a:moveTo>
                <a:cubicBezTo>
                  <a:pt x="6982" y="7874"/>
                  <a:pt x="6474" y="8881"/>
                  <a:pt x="6348" y="10151"/>
                </a:cubicBezTo>
                <a:cubicBezTo>
                  <a:pt x="6999" y="9874"/>
                  <a:pt x="7507" y="8867"/>
                  <a:pt x="7632" y="7597"/>
                </a:cubicBezTo>
                <a:close/>
                <a:moveTo>
                  <a:pt x="4338" y="7597"/>
                </a:moveTo>
                <a:cubicBezTo>
                  <a:pt x="4464" y="8867"/>
                  <a:pt x="4972" y="9874"/>
                  <a:pt x="5622" y="10151"/>
                </a:cubicBezTo>
                <a:cubicBezTo>
                  <a:pt x="5496" y="8881"/>
                  <a:pt x="4989" y="7874"/>
                  <a:pt x="4338" y="7597"/>
                </a:cubicBezTo>
                <a:close/>
                <a:moveTo>
                  <a:pt x="3633" y="7597"/>
                </a:moveTo>
                <a:cubicBezTo>
                  <a:pt x="2983" y="7874"/>
                  <a:pt x="2475" y="8881"/>
                  <a:pt x="2349" y="10151"/>
                </a:cubicBezTo>
                <a:cubicBezTo>
                  <a:pt x="2999" y="9874"/>
                  <a:pt x="3507" y="8867"/>
                  <a:pt x="3633" y="7597"/>
                </a:cubicBezTo>
                <a:close/>
                <a:moveTo>
                  <a:pt x="339" y="7597"/>
                </a:moveTo>
                <a:cubicBezTo>
                  <a:pt x="465" y="8867"/>
                  <a:pt x="973" y="9874"/>
                  <a:pt x="1623" y="10151"/>
                </a:cubicBezTo>
                <a:cubicBezTo>
                  <a:pt x="1497" y="8881"/>
                  <a:pt x="989" y="7874"/>
                  <a:pt x="339" y="7597"/>
                </a:cubicBezTo>
                <a:close/>
                <a:moveTo>
                  <a:pt x="19999" y="6918"/>
                </a:moveTo>
                <a:lnTo>
                  <a:pt x="20039" y="6926"/>
                </a:lnTo>
                <a:cubicBezTo>
                  <a:pt x="20116" y="6928"/>
                  <a:pt x="20191" y="6942"/>
                  <a:pt x="20265" y="6968"/>
                </a:cubicBezTo>
                <a:cubicBezTo>
                  <a:pt x="20278" y="6967"/>
                  <a:pt x="20291" y="6971"/>
                  <a:pt x="20303" y="6976"/>
                </a:cubicBezTo>
                <a:lnTo>
                  <a:pt x="20304" y="6981"/>
                </a:lnTo>
                <a:cubicBezTo>
                  <a:pt x="20834" y="7155"/>
                  <a:pt x="21292" y="7734"/>
                  <a:pt x="21590" y="8548"/>
                </a:cubicBezTo>
                <a:lnTo>
                  <a:pt x="21600" y="8580"/>
                </a:lnTo>
                <a:lnTo>
                  <a:pt x="21600" y="10012"/>
                </a:lnTo>
                <a:lnTo>
                  <a:pt x="21555" y="9688"/>
                </a:lnTo>
                <a:cubicBezTo>
                  <a:pt x="21364" y="8641"/>
                  <a:pt x="20904" y="7840"/>
                  <a:pt x="20335" y="7597"/>
                </a:cubicBezTo>
                <a:cubicBezTo>
                  <a:pt x="20445" y="8708"/>
                  <a:pt x="20848" y="9618"/>
                  <a:pt x="21383" y="10014"/>
                </a:cubicBezTo>
                <a:lnTo>
                  <a:pt x="21600" y="10140"/>
                </a:lnTo>
                <a:lnTo>
                  <a:pt x="21600" y="10742"/>
                </a:lnTo>
                <a:lnTo>
                  <a:pt x="21342" y="10616"/>
                </a:lnTo>
                <a:cubicBezTo>
                  <a:pt x="20645" y="10155"/>
                  <a:pt x="20124" y="8966"/>
                  <a:pt x="20020" y="7519"/>
                </a:cubicBezTo>
                <a:cubicBezTo>
                  <a:pt x="20019" y="7519"/>
                  <a:pt x="20019" y="7519"/>
                  <a:pt x="20019" y="7519"/>
                </a:cubicBezTo>
                <a:lnTo>
                  <a:pt x="20017" y="7487"/>
                </a:lnTo>
                <a:cubicBezTo>
                  <a:pt x="20005" y="7345"/>
                  <a:pt x="20000" y="7201"/>
                  <a:pt x="20000" y="7054"/>
                </a:cubicBezTo>
                <a:cubicBezTo>
                  <a:pt x="19997" y="7027"/>
                  <a:pt x="19996" y="7001"/>
                  <a:pt x="19996" y="6974"/>
                </a:cubicBezTo>
                <a:lnTo>
                  <a:pt x="19998" y="6921"/>
                </a:lnTo>
                <a:lnTo>
                  <a:pt x="19999" y="6921"/>
                </a:lnTo>
                <a:close/>
                <a:moveTo>
                  <a:pt x="19967" y="6918"/>
                </a:moveTo>
                <a:lnTo>
                  <a:pt x="19967" y="6921"/>
                </a:lnTo>
                <a:lnTo>
                  <a:pt x="19968" y="6921"/>
                </a:lnTo>
                <a:lnTo>
                  <a:pt x="19969" y="6974"/>
                </a:lnTo>
                <a:cubicBezTo>
                  <a:pt x="19969" y="7001"/>
                  <a:pt x="19969" y="7027"/>
                  <a:pt x="19966" y="7054"/>
                </a:cubicBezTo>
                <a:cubicBezTo>
                  <a:pt x="19966" y="7201"/>
                  <a:pt x="19960" y="7345"/>
                  <a:pt x="19948" y="7487"/>
                </a:cubicBezTo>
                <a:lnTo>
                  <a:pt x="19947" y="7519"/>
                </a:lnTo>
                <a:cubicBezTo>
                  <a:pt x="19947" y="7519"/>
                  <a:pt x="19946" y="7519"/>
                  <a:pt x="19946" y="7519"/>
                </a:cubicBezTo>
                <a:cubicBezTo>
                  <a:pt x="19827" y="9173"/>
                  <a:pt x="19163" y="10489"/>
                  <a:pt x="18315" y="10767"/>
                </a:cubicBezTo>
                <a:lnTo>
                  <a:pt x="18314" y="10773"/>
                </a:lnTo>
                <a:cubicBezTo>
                  <a:pt x="18302" y="10777"/>
                  <a:pt x="18289" y="10782"/>
                  <a:pt x="18276" y="10780"/>
                </a:cubicBezTo>
                <a:cubicBezTo>
                  <a:pt x="18202" y="10806"/>
                  <a:pt x="18127" y="10820"/>
                  <a:pt x="18050" y="10822"/>
                </a:cubicBezTo>
                <a:lnTo>
                  <a:pt x="18010" y="10830"/>
                </a:lnTo>
                <a:lnTo>
                  <a:pt x="18010" y="10828"/>
                </a:lnTo>
                <a:lnTo>
                  <a:pt x="18009" y="10828"/>
                </a:lnTo>
                <a:cubicBezTo>
                  <a:pt x="18007" y="10810"/>
                  <a:pt x="18007" y="10792"/>
                  <a:pt x="18007" y="10774"/>
                </a:cubicBezTo>
                <a:cubicBezTo>
                  <a:pt x="18007" y="10748"/>
                  <a:pt x="18008" y="10721"/>
                  <a:pt x="18011" y="10695"/>
                </a:cubicBezTo>
                <a:cubicBezTo>
                  <a:pt x="18011" y="10548"/>
                  <a:pt x="18016" y="10403"/>
                  <a:pt x="18028" y="10261"/>
                </a:cubicBezTo>
                <a:lnTo>
                  <a:pt x="18030" y="10230"/>
                </a:lnTo>
                <a:cubicBezTo>
                  <a:pt x="18030" y="10230"/>
                  <a:pt x="18030" y="10230"/>
                  <a:pt x="18031" y="10230"/>
                </a:cubicBezTo>
                <a:cubicBezTo>
                  <a:pt x="18150" y="8576"/>
                  <a:pt x="18814" y="7260"/>
                  <a:pt x="19662" y="6981"/>
                </a:cubicBezTo>
                <a:lnTo>
                  <a:pt x="19662" y="6976"/>
                </a:lnTo>
                <a:cubicBezTo>
                  <a:pt x="19675" y="6971"/>
                  <a:pt x="19687" y="6967"/>
                  <a:pt x="19701" y="6968"/>
                </a:cubicBezTo>
                <a:cubicBezTo>
                  <a:pt x="19774" y="6942"/>
                  <a:pt x="19850" y="6928"/>
                  <a:pt x="19926" y="6926"/>
                </a:cubicBezTo>
                <a:close/>
                <a:moveTo>
                  <a:pt x="16000" y="6918"/>
                </a:moveTo>
                <a:lnTo>
                  <a:pt x="16040" y="6926"/>
                </a:lnTo>
                <a:cubicBezTo>
                  <a:pt x="16117" y="6928"/>
                  <a:pt x="16192" y="6942"/>
                  <a:pt x="16266" y="6968"/>
                </a:cubicBezTo>
                <a:cubicBezTo>
                  <a:pt x="16279" y="6967"/>
                  <a:pt x="16292" y="6971"/>
                  <a:pt x="16304" y="6976"/>
                </a:cubicBezTo>
                <a:lnTo>
                  <a:pt x="16304" y="6981"/>
                </a:lnTo>
                <a:cubicBezTo>
                  <a:pt x="17153" y="7260"/>
                  <a:pt x="17817" y="8576"/>
                  <a:pt x="17936" y="10230"/>
                </a:cubicBezTo>
                <a:cubicBezTo>
                  <a:pt x="17936" y="10230"/>
                  <a:pt x="17936" y="10230"/>
                  <a:pt x="17937" y="10230"/>
                </a:cubicBezTo>
                <a:lnTo>
                  <a:pt x="17938" y="10261"/>
                </a:lnTo>
                <a:cubicBezTo>
                  <a:pt x="17950" y="10403"/>
                  <a:pt x="17956" y="10548"/>
                  <a:pt x="17956" y="10695"/>
                </a:cubicBezTo>
                <a:cubicBezTo>
                  <a:pt x="17959" y="10721"/>
                  <a:pt x="17959" y="10748"/>
                  <a:pt x="17959" y="10774"/>
                </a:cubicBezTo>
                <a:cubicBezTo>
                  <a:pt x="17959" y="10792"/>
                  <a:pt x="17959" y="10810"/>
                  <a:pt x="17958" y="10828"/>
                </a:cubicBezTo>
                <a:lnTo>
                  <a:pt x="17956" y="10828"/>
                </a:lnTo>
                <a:lnTo>
                  <a:pt x="17956" y="10830"/>
                </a:lnTo>
                <a:lnTo>
                  <a:pt x="17916" y="10822"/>
                </a:lnTo>
                <a:cubicBezTo>
                  <a:pt x="17839" y="10820"/>
                  <a:pt x="17764" y="10806"/>
                  <a:pt x="17690" y="10780"/>
                </a:cubicBezTo>
                <a:cubicBezTo>
                  <a:pt x="17677" y="10782"/>
                  <a:pt x="17664" y="10777"/>
                  <a:pt x="17652" y="10773"/>
                </a:cubicBezTo>
                <a:lnTo>
                  <a:pt x="17652" y="10767"/>
                </a:lnTo>
                <a:cubicBezTo>
                  <a:pt x="16804" y="10489"/>
                  <a:pt x="16139" y="9173"/>
                  <a:pt x="16021" y="7519"/>
                </a:cubicBezTo>
                <a:cubicBezTo>
                  <a:pt x="16020" y="7519"/>
                  <a:pt x="16020" y="7519"/>
                  <a:pt x="16019" y="7519"/>
                </a:cubicBezTo>
                <a:lnTo>
                  <a:pt x="16018" y="7487"/>
                </a:lnTo>
                <a:cubicBezTo>
                  <a:pt x="16006" y="7345"/>
                  <a:pt x="16000" y="7201"/>
                  <a:pt x="16000" y="7054"/>
                </a:cubicBezTo>
                <a:cubicBezTo>
                  <a:pt x="15997" y="7027"/>
                  <a:pt x="15997" y="7001"/>
                  <a:pt x="15997" y="6974"/>
                </a:cubicBezTo>
                <a:lnTo>
                  <a:pt x="15999" y="6921"/>
                </a:lnTo>
                <a:lnTo>
                  <a:pt x="16000" y="6921"/>
                </a:lnTo>
                <a:close/>
                <a:moveTo>
                  <a:pt x="15967" y="6918"/>
                </a:moveTo>
                <a:lnTo>
                  <a:pt x="15967" y="6921"/>
                </a:lnTo>
                <a:lnTo>
                  <a:pt x="15968" y="6921"/>
                </a:lnTo>
                <a:lnTo>
                  <a:pt x="15970" y="6974"/>
                </a:lnTo>
                <a:cubicBezTo>
                  <a:pt x="15970" y="7001"/>
                  <a:pt x="15970" y="7027"/>
                  <a:pt x="15967" y="7054"/>
                </a:cubicBezTo>
                <a:cubicBezTo>
                  <a:pt x="15967" y="7201"/>
                  <a:pt x="15961" y="7345"/>
                  <a:pt x="15949" y="7487"/>
                </a:cubicBezTo>
                <a:lnTo>
                  <a:pt x="15948" y="7519"/>
                </a:lnTo>
                <a:cubicBezTo>
                  <a:pt x="15947" y="7519"/>
                  <a:pt x="15947" y="7519"/>
                  <a:pt x="15947" y="7519"/>
                </a:cubicBezTo>
                <a:cubicBezTo>
                  <a:pt x="15828" y="9173"/>
                  <a:pt x="15163" y="10489"/>
                  <a:pt x="14315" y="10767"/>
                </a:cubicBezTo>
                <a:lnTo>
                  <a:pt x="14315" y="10773"/>
                </a:lnTo>
                <a:cubicBezTo>
                  <a:pt x="14303" y="10777"/>
                  <a:pt x="14290" y="10782"/>
                  <a:pt x="14277" y="10780"/>
                </a:cubicBezTo>
                <a:cubicBezTo>
                  <a:pt x="14203" y="10806"/>
                  <a:pt x="14128" y="10820"/>
                  <a:pt x="14051" y="10822"/>
                </a:cubicBezTo>
                <a:lnTo>
                  <a:pt x="14011" y="10830"/>
                </a:lnTo>
                <a:lnTo>
                  <a:pt x="14011" y="10828"/>
                </a:lnTo>
                <a:lnTo>
                  <a:pt x="14010" y="10828"/>
                </a:lnTo>
                <a:cubicBezTo>
                  <a:pt x="14008" y="10810"/>
                  <a:pt x="14008" y="10792"/>
                  <a:pt x="14008" y="10774"/>
                </a:cubicBezTo>
                <a:cubicBezTo>
                  <a:pt x="14008" y="10748"/>
                  <a:pt x="14008" y="10721"/>
                  <a:pt x="14011" y="10695"/>
                </a:cubicBezTo>
                <a:cubicBezTo>
                  <a:pt x="14011" y="10548"/>
                  <a:pt x="14017" y="10403"/>
                  <a:pt x="14029" y="10261"/>
                </a:cubicBezTo>
                <a:lnTo>
                  <a:pt x="14030" y="10230"/>
                </a:lnTo>
                <a:cubicBezTo>
                  <a:pt x="14031" y="10230"/>
                  <a:pt x="14031" y="10230"/>
                  <a:pt x="14031" y="10230"/>
                </a:cubicBezTo>
                <a:cubicBezTo>
                  <a:pt x="14150" y="8576"/>
                  <a:pt x="14814" y="7260"/>
                  <a:pt x="15663" y="6981"/>
                </a:cubicBezTo>
                <a:lnTo>
                  <a:pt x="15663" y="6976"/>
                </a:lnTo>
                <a:cubicBezTo>
                  <a:pt x="15675" y="6971"/>
                  <a:pt x="15688" y="6967"/>
                  <a:pt x="15701" y="6968"/>
                </a:cubicBezTo>
                <a:cubicBezTo>
                  <a:pt x="15775" y="6942"/>
                  <a:pt x="15850" y="6928"/>
                  <a:pt x="15927" y="6926"/>
                </a:cubicBezTo>
                <a:close/>
                <a:moveTo>
                  <a:pt x="12001" y="6918"/>
                </a:moveTo>
                <a:lnTo>
                  <a:pt x="12041" y="6926"/>
                </a:lnTo>
                <a:cubicBezTo>
                  <a:pt x="12117" y="6928"/>
                  <a:pt x="12193" y="6942"/>
                  <a:pt x="12267" y="6968"/>
                </a:cubicBezTo>
                <a:cubicBezTo>
                  <a:pt x="12280" y="6967"/>
                  <a:pt x="12292" y="6971"/>
                  <a:pt x="12305" y="6976"/>
                </a:cubicBezTo>
                <a:lnTo>
                  <a:pt x="12305" y="6981"/>
                </a:lnTo>
                <a:cubicBezTo>
                  <a:pt x="13153" y="7260"/>
                  <a:pt x="13817" y="8576"/>
                  <a:pt x="13936" y="10230"/>
                </a:cubicBezTo>
                <a:cubicBezTo>
                  <a:pt x="13937" y="10230"/>
                  <a:pt x="13937" y="10230"/>
                  <a:pt x="13937" y="10230"/>
                </a:cubicBezTo>
                <a:lnTo>
                  <a:pt x="13939" y="10261"/>
                </a:lnTo>
                <a:cubicBezTo>
                  <a:pt x="13951" y="10403"/>
                  <a:pt x="13956" y="10548"/>
                  <a:pt x="13956" y="10695"/>
                </a:cubicBezTo>
                <a:cubicBezTo>
                  <a:pt x="13959" y="10721"/>
                  <a:pt x="13960" y="10748"/>
                  <a:pt x="13960" y="10774"/>
                </a:cubicBezTo>
                <a:cubicBezTo>
                  <a:pt x="13960" y="10792"/>
                  <a:pt x="13960" y="10810"/>
                  <a:pt x="13958" y="10828"/>
                </a:cubicBezTo>
                <a:lnTo>
                  <a:pt x="13957" y="10828"/>
                </a:lnTo>
                <a:lnTo>
                  <a:pt x="13957" y="10830"/>
                </a:lnTo>
                <a:lnTo>
                  <a:pt x="13917" y="10822"/>
                </a:lnTo>
                <a:cubicBezTo>
                  <a:pt x="13840" y="10820"/>
                  <a:pt x="13765" y="10806"/>
                  <a:pt x="13691" y="10780"/>
                </a:cubicBezTo>
                <a:cubicBezTo>
                  <a:pt x="13678" y="10782"/>
                  <a:pt x="13665" y="10777"/>
                  <a:pt x="13653" y="10773"/>
                </a:cubicBezTo>
                <a:lnTo>
                  <a:pt x="13652" y="10767"/>
                </a:lnTo>
                <a:cubicBezTo>
                  <a:pt x="12804" y="10489"/>
                  <a:pt x="12140" y="9173"/>
                  <a:pt x="12021" y="7519"/>
                </a:cubicBezTo>
                <a:cubicBezTo>
                  <a:pt x="12021" y="7519"/>
                  <a:pt x="12020" y="7519"/>
                  <a:pt x="12020" y="7519"/>
                </a:cubicBezTo>
                <a:lnTo>
                  <a:pt x="12019" y="7487"/>
                </a:lnTo>
                <a:cubicBezTo>
                  <a:pt x="12007" y="7345"/>
                  <a:pt x="12001" y="7201"/>
                  <a:pt x="12001" y="7054"/>
                </a:cubicBezTo>
                <a:cubicBezTo>
                  <a:pt x="11998" y="7027"/>
                  <a:pt x="11998" y="7001"/>
                  <a:pt x="11998" y="6974"/>
                </a:cubicBezTo>
                <a:lnTo>
                  <a:pt x="11999" y="6921"/>
                </a:lnTo>
                <a:lnTo>
                  <a:pt x="12000" y="6921"/>
                </a:lnTo>
                <a:close/>
                <a:moveTo>
                  <a:pt x="11968" y="6918"/>
                </a:moveTo>
                <a:lnTo>
                  <a:pt x="11968" y="6921"/>
                </a:lnTo>
                <a:lnTo>
                  <a:pt x="11969" y="6921"/>
                </a:lnTo>
                <a:lnTo>
                  <a:pt x="11971" y="6974"/>
                </a:lnTo>
                <a:cubicBezTo>
                  <a:pt x="11971" y="7001"/>
                  <a:pt x="11970" y="7027"/>
                  <a:pt x="11967" y="7054"/>
                </a:cubicBezTo>
                <a:cubicBezTo>
                  <a:pt x="11967" y="7201"/>
                  <a:pt x="11962" y="7345"/>
                  <a:pt x="11950" y="7487"/>
                </a:cubicBezTo>
                <a:lnTo>
                  <a:pt x="11948" y="7519"/>
                </a:lnTo>
                <a:cubicBezTo>
                  <a:pt x="11948" y="7519"/>
                  <a:pt x="11948" y="7519"/>
                  <a:pt x="11947" y="7519"/>
                </a:cubicBezTo>
                <a:cubicBezTo>
                  <a:pt x="11828" y="9173"/>
                  <a:pt x="11164" y="10489"/>
                  <a:pt x="10316" y="10767"/>
                </a:cubicBezTo>
                <a:lnTo>
                  <a:pt x="10316" y="10773"/>
                </a:lnTo>
                <a:cubicBezTo>
                  <a:pt x="10303" y="10777"/>
                  <a:pt x="10291" y="10782"/>
                  <a:pt x="10277" y="10780"/>
                </a:cubicBezTo>
                <a:cubicBezTo>
                  <a:pt x="10204" y="10806"/>
                  <a:pt x="10128" y="10820"/>
                  <a:pt x="10052" y="10822"/>
                </a:cubicBezTo>
                <a:lnTo>
                  <a:pt x="10011" y="10830"/>
                </a:lnTo>
                <a:lnTo>
                  <a:pt x="10011" y="10828"/>
                </a:lnTo>
                <a:lnTo>
                  <a:pt x="10010" y="10828"/>
                </a:lnTo>
                <a:cubicBezTo>
                  <a:pt x="10009" y="10810"/>
                  <a:pt x="10009" y="10792"/>
                  <a:pt x="10009" y="10774"/>
                </a:cubicBezTo>
                <a:cubicBezTo>
                  <a:pt x="10009" y="10748"/>
                  <a:pt x="10009" y="10721"/>
                  <a:pt x="10012" y="10695"/>
                </a:cubicBezTo>
                <a:cubicBezTo>
                  <a:pt x="10012" y="10548"/>
                  <a:pt x="10018" y="10403"/>
                  <a:pt x="10030" y="10261"/>
                </a:cubicBezTo>
                <a:lnTo>
                  <a:pt x="10031" y="10230"/>
                </a:lnTo>
                <a:cubicBezTo>
                  <a:pt x="10031" y="10230"/>
                  <a:pt x="10032" y="10230"/>
                  <a:pt x="10032" y="10230"/>
                </a:cubicBezTo>
                <a:cubicBezTo>
                  <a:pt x="10151" y="8576"/>
                  <a:pt x="10815" y="7260"/>
                  <a:pt x="11663" y="6981"/>
                </a:cubicBezTo>
                <a:lnTo>
                  <a:pt x="11664" y="6976"/>
                </a:lnTo>
                <a:cubicBezTo>
                  <a:pt x="11676" y="6971"/>
                  <a:pt x="11689" y="6967"/>
                  <a:pt x="11702" y="6968"/>
                </a:cubicBezTo>
                <a:cubicBezTo>
                  <a:pt x="11776" y="6942"/>
                  <a:pt x="11851" y="6928"/>
                  <a:pt x="11928" y="6926"/>
                </a:cubicBezTo>
                <a:close/>
                <a:moveTo>
                  <a:pt x="8001" y="6918"/>
                </a:moveTo>
                <a:lnTo>
                  <a:pt x="8042" y="6926"/>
                </a:lnTo>
                <a:cubicBezTo>
                  <a:pt x="8118" y="6928"/>
                  <a:pt x="8194" y="6942"/>
                  <a:pt x="8267" y="6968"/>
                </a:cubicBezTo>
                <a:cubicBezTo>
                  <a:pt x="8280" y="6967"/>
                  <a:pt x="8293" y="6971"/>
                  <a:pt x="8306" y="6976"/>
                </a:cubicBezTo>
                <a:lnTo>
                  <a:pt x="8306" y="6981"/>
                </a:lnTo>
                <a:cubicBezTo>
                  <a:pt x="9154" y="7260"/>
                  <a:pt x="9818" y="8576"/>
                  <a:pt x="9937" y="10230"/>
                </a:cubicBezTo>
                <a:cubicBezTo>
                  <a:pt x="9937" y="10230"/>
                  <a:pt x="9938" y="10230"/>
                  <a:pt x="9938" y="10230"/>
                </a:cubicBezTo>
                <a:lnTo>
                  <a:pt x="9939" y="10261"/>
                </a:lnTo>
                <a:cubicBezTo>
                  <a:pt x="9951" y="10403"/>
                  <a:pt x="9957" y="10548"/>
                  <a:pt x="9957" y="10695"/>
                </a:cubicBezTo>
                <a:cubicBezTo>
                  <a:pt x="9960" y="10721"/>
                  <a:pt x="9960" y="10748"/>
                  <a:pt x="9960" y="10774"/>
                </a:cubicBezTo>
                <a:cubicBezTo>
                  <a:pt x="9960" y="10792"/>
                  <a:pt x="9960" y="10810"/>
                  <a:pt x="9959" y="10828"/>
                </a:cubicBezTo>
                <a:lnTo>
                  <a:pt x="9958" y="10828"/>
                </a:lnTo>
                <a:lnTo>
                  <a:pt x="9958" y="10830"/>
                </a:lnTo>
                <a:lnTo>
                  <a:pt x="9917" y="10822"/>
                </a:lnTo>
                <a:cubicBezTo>
                  <a:pt x="9841" y="10820"/>
                  <a:pt x="9765" y="10806"/>
                  <a:pt x="9692" y="10780"/>
                </a:cubicBezTo>
                <a:cubicBezTo>
                  <a:pt x="9679" y="10782"/>
                  <a:pt x="9666" y="10777"/>
                  <a:pt x="9653" y="10773"/>
                </a:cubicBezTo>
                <a:lnTo>
                  <a:pt x="9653" y="10767"/>
                </a:lnTo>
                <a:cubicBezTo>
                  <a:pt x="8805" y="10489"/>
                  <a:pt x="8141" y="9173"/>
                  <a:pt x="8022" y="7519"/>
                </a:cubicBezTo>
                <a:cubicBezTo>
                  <a:pt x="8022" y="7519"/>
                  <a:pt x="8021" y="7519"/>
                  <a:pt x="8021" y="7519"/>
                </a:cubicBezTo>
                <a:lnTo>
                  <a:pt x="8019" y="7487"/>
                </a:lnTo>
                <a:cubicBezTo>
                  <a:pt x="8008" y="7345"/>
                  <a:pt x="8002" y="7201"/>
                  <a:pt x="8002" y="7054"/>
                </a:cubicBezTo>
                <a:cubicBezTo>
                  <a:pt x="7999" y="7027"/>
                  <a:pt x="7999" y="7001"/>
                  <a:pt x="7999" y="6974"/>
                </a:cubicBezTo>
                <a:lnTo>
                  <a:pt x="8000" y="6921"/>
                </a:lnTo>
                <a:lnTo>
                  <a:pt x="8001" y="6921"/>
                </a:lnTo>
                <a:close/>
                <a:moveTo>
                  <a:pt x="7969" y="6918"/>
                </a:moveTo>
                <a:lnTo>
                  <a:pt x="7969" y="6921"/>
                </a:lnTo>
                <a:lnTo>
                  <a:pt x="7970" y="6921"/>
                </a:lnTo>
                <a:lnTo>
                  <a:pt x="7971" y="6974"/>
                </a:lnTo>
                <a:cubicBezTo>
                  <a:pt x="7971" y="7001"/>
                  <a:pt x="7971" y="7027"/>
                  <a:pt x="7968" y="7054"/>
                </a:cubicBezTo>
                <a:cubicBezTo>
                  <a:pt x="7968" y="7201"/>
                  <a:pt x="7962" y="7345"/>
                  <a:pt x="7950" y="7487"/>
                </a:cubicBezTo>
                <a:lnTo>
                  <a:pt x="7949" y="7519"/>
                </a:lnTo>
                <a:cubicBezTo>
                  <a:pt x="7949" y="7519"/>
                  <a:pt x="7948" y="7519"/>
                  <a:pt x="7948" y="7519"/>
                </a:cubicBezTo>
                <a:cubicBezTo>
                  <a:pt x="7829" y="9173"/>
                  <a:pt x="7165" y="10489"/>
                  <a:pt x="6317" y="10767"/>
                </a:cubicBezTo>
                <a:lnTo>
                  <a:pt x="6316" y="10773"/>
                </a:lnTo>
                <a:cubicBezTo>
                  <a:pt x="6304" y="10777"/>
                  <a:pt x="6291" y="10782"/>
                  <a:pt x="6278" y="10780"/>
                </a:cubicBezTo>
                <a:cubicBezTo>
                  <a:pt x="6204" y="10806"/>
                  <a:pt x="6129" y="10820"/>
                  <a:pt x="6053" y="10822"/>
                </a:cubicBezTo>
                <a:lnTo>
                  <a:pt x="6012" y="10830"/>
                </a:lnTo>
                <a:lnTo>
                  <a:pt x="6012" y="10828"/>
                </a:lnTo>
                <a:lnTo>
                  <a:pt x="6011" y="10828"/>
                </a:lnTo>
                <a:cubicBezTo>
                  <a:pt x="6010" y="10810"/>
                  <a:pt x="6010" y="10792"/>
                  <a:pt x="6010" y="10774"/>
                </a:cubicBezTo>
                <a:cubicBezTo>
                  <a:pt x="6010" y="10748"/>
                  <a:pt x="6010" y="10721"/>
                  <a:pt x="6013" y="10695"/>
                </a:cubicBezTo>
                <a:cubicBezTo>
                  <a:pt x="6013" y="10548"/>
                  <a:pt x="6018" y="10403"/>
                  <a:pt x="6030" y="10261"/>
                </a:cubicBezTo>
                <a:lnTo>
                  <a:pt x="6032" y="10230"/>
                </a:lnTo>
                <a:cubicBezTo>
                  <a:pt x="6032" y="10230"/>
                  <a:pt x="6032" y="10230"/>
                  <a:pt x="6033" y="10230"/>
                </a:cubicBezTo>
                <a:cubicBezTo>
                  <a:pt x="6152" y="8576"/>
                  <a:pt x="6816" y="7260"/>
                  <a:pt x="7664" y="6981"/>
                </a:cubicBezTo>
                <a:lnTo>
                  <a:pt x="7664" y="6976"/>
                </a:lnTo>
                <a:cubicBezTo>
                  <a:pt x="7677" y="6971"/>
                  <a:pt x="7689" y="6967"/>
                  <a:pt x="7703" y="6968"/>
                </a:cubicBezTo>
                <a:cubicBezTo>
                  <a:pt x="7776" y="6942"/>
                  <a:pt x="7852" y="6928"/>
                  <a:pt x="7928" y="6926"/>
                </a:cubicBezTo>
                <a:close/>
                <a:moveTo>
                  <a:pt x="4002" y="6918"/>
                </a:moveTo>
                <a:lnTo>
                  <a:pt x="4042" y="6926"/>
                </a:lnTo>
                <a:cubicBezTo>
                  <a:pt x="4119" y="6928"/>
                  <a:pt x="4194" y="6942"/>
                  <a:pt x="4268" y="6968"/>
                </a:cubicBezTo>
                <a:cubicBezTo>
                  <a:pt x="4281" y="6967"/>
                  <a:pt x="4294" y="6971"/>
                  <a:pt x="4306" y="6976"/>
                </a:cubicBezTo>
                <a:lnTo>
                  <a:pt x="4307" y="6981"/>
                </a:lnTo>
                <a:cubicBezTo>
                  <a:pt x="5155" y="7260"/>
                  <a:pt x="5819" y="8576"/>
                  <a:pt x="5938" y="10230"/>
                </a:cubicBezTo>
                <a:cubicBezTo>
                  <a:pt x="5938" y="10230"/>
                  <a:pt x="5938" y="10230"/>
                  <a:pt x="5939" y="10230"/>
                </a:cubicBezTo>
                <a:lnTo>
                  <a:pt x="5940" y="10261"/>
                </a:lnTo>
                <a:cubicBezTo>
                  <a:pt x="5952" y="10403"/>
                  <a:pt x="5958" y="10548"/>
                  <a:pt x="5958" y="10695"/>
                </a:cubicBezTo>
                <a:cubicBezTo>
                  <a:pt x="5961" y="10721"/>
                  <a:pt x="5961" y="10748"/>
                  <a:pt x="5961" y="10774"/>
                </a:cubicBezTo>
                <a:cubicBezTo>
                  <a:pt x="5961" y="10792"/>
                  <a:pt x="5961" y="10810"/>
                  <a:pt x="5960" y="10828"/>
                </a:cubicBezTo>
                <a:lnTo>
                  <a:pt x="5958" y="10828"/>
                </a:lnTo>
                <a:lnTo>
                  <a:pt x="5958" y="10830"/>
                </a:lnTo>
                <a:lnTo>
                  <a:pt x="5918" y="10822"/>
                </a:lnTo>
                <a:cubicBezTo>
                  <a:pt x="5841" y="10820"/>
                  <a:pt x="5766" y="10806"/>
                  <a:pt x="5692" y="10780"/>
                </a:cubicBezTo>
                <a:cubicBezTo>
                  <a:pt x="5679" y="10782"/>
                  <a:pt x="5667" y="10777"/>
                  <a:pt x="5654" y="10773"/>
                </a:cubicBezTo>
                <a:lnTo>
                  <a:pt x="5654" y="10767"/>
                </a:lnTo>
                <a:cubicBezTo>
                  <a:pt x="4806" y="10489"/>
                  <a:pt x="4141" y="9173"/>
                  <a:pt x="4023" y="7519"/>
                </a:cubicBezTo>
                <a:cubicBezTo>
                  <a:pt x="4022" y="7519"/>
                  <a:pt x="4022" y="7519"/>
                  <a:pt x="4021" y="7519"/>
                </a:cubicBezTo>
                <a:lnTo>
                  <a:pt x="4020" y="7487"/>
                </a:lnTo>
                <a:cubicBezTo>
                  <a:pt x="4008" y="7345"/>
                  <a:pt x="4002" y="7201"/>
                  <a:pt x="4003" y="7054"/>
                </a:cubicBezTo>
                <a:cubicBezTo>
                  <a:pt x="3999" y="7027"/>
                  <a:pt x="3999" y="7001"/>
                  <a:pt x="3999" y="6974"/>
                </a:cubicBezTo>
                <a:lnTo>
                  <a:pt x="4001" y="6921"/>
                </a:lnTo>
                <a:lnTo>
                  <a:pt x="4002" y="6921"/>
                </a:lnTo>
                <a:close/>
                <a:moveTo>
                  <a:pt x="3969" y="6918"/>
                </a:moveTo>
                <a:lnTo>
                  <a:pt x="3969" y="6921"/>
                </a:lnTo>
                <a:lnTo>
                  <a:pt x="3971" y="6921"/>
                </a:lnTo>
                <a:lnTo>
                  <a:pt x="3972" y="6974"/>
                </a:lnTo>
                <a:cubicBezTo>
                  <a:pt x="3972" y="7001"/>
                  <a:pt x="3972" y="7027"/>
                  <a:pt x="3969" y="7054"/>
                </a:cubicBezTo>
                <a:cubicBezTo>
                  <a:pt x="3969" y="7201"/>
                  <a:pt x="3963" y="7345"/>
                  <a:pt x="3951" y="7487"/>
                </a:cubicBezTo>
                <a:lnTo>
                  <a:pt x="3950" y="7519"/>
                </a:lnTo>
                <a:cubicBezTo>
                  <a:pt x="3949" y="7519"/>
                  <a:pt x="3949" y="7519"/>
                  <a:pt x="3949" y="7519"/>
                </a:cubicBezTo>
                <a:cubicBezTo>
                  <a:pt x="3830" y="9173"/>
                  <a:pt x="3166" y="10489"/>
                  <a:pt x="2317" y="10767"/>
                </a:cubicBezTo>
                <a:lnTo>
                  <a:pt x="2317" y="10773"/>
                </a:lnTo>
                <a:cubicBezTo>
                  <a:pt x="2305" y="10777"/>
                  <a:pt x="2292" y="10782"/>
                  <a:pt x="2279" y="10780"/>
                </a:cubicBezTo>
                <a:cubicBezTo>
                  <a:pt x="2205" y="10806"/>
                  <a:pt x="2130" y="10820"/>
                  <a:pt x="2053" y="10822"/>
                </a:cubicBezTo>
                <a:lnTo>
                  <a:pt x="2013" y="10830"/>
                </a:lnTo>
                <a:lnTo>
                  <a:pt x="2013" y="10828"/>
                </a:lnTo>
                <a:lnTo>
                  <a:pt x="2012" y="10828"/>
                </a:lnTo>
                <a:cubicBezTo>
                  <a:pt x="2010" y="10810"/>
                  <a:pt x="2010" y="10792"/>
                  <a:pt x="2010" y="10774"/>
                </a:cubicBezTo>
                <a:cubicBezTo>
                  <a:pt x="2010" y="10748"/>
                  <a:pt x="2010" y="10721"/>
                  <a:pt x="2013" y="10695"/>
                </a:cubicBezTo>
                <a:cubicBezTo>
                  <a:pt x="2013" y="10548"/>
                  <a:pt x="2019" y="10403"/>
                  <a:pt x="2031" y="10261"/>
                </a:cubicBezTo>
                <a:lnTo>
                  <a:pt x="2032" y="10230"/>
                </a:lnTo>
                <a:cubicBezTo>
                  <a:pt x="2033" y="10230"/>
                  <a:pt x="2033" y="10230"/>
                  <a:pt x="2034" y="10230"/>
                </a:cubicBezTo>
                <a:cubicBezTo>
                  <a:pt x="2152" y="8576"/>
                  <a:pt x="2817" y="7260"/>
                  <a:pt x="3665" y="6981"/>
                </a:cubicBezTo>
                <a:lnTo>
                  <a:pt x="3665" y="6976"/>
                </a:lnTo>
                <a:cubicBezTo>
                  <a:pt x="3678" y="6971"/>
                  <a:pt x="3690" y="6967"/>
                  <a:pt x="3703" y="6968"/>
                </a:cubicBezTo>
                <a:cubicBezTo>
                  <a:pt x="3777" y="6942"/>
                  <a:pt x="3852" y="6928"/>
                  <a:pt x="3929" y="6926"/>
                </a:cubicBezTo>
                <a:close/>
                <a:moveTo>
                  <a:pt x="3" y="6918"/>
                </a:moveTo>
                <a:lnTo>
                  <a:pt x="43" y="6926"/>
                </a:lnTo>
                <a:cubicBezTo>
                  <a:pt x="120" y="6928"/>
                  <a:pt x="195" y="6942"/>
                  <a:pt x="269" y="6968"/>
                </a:cubicBezTo>
                <a:cubicBezTo>
                  <a:pt x="282" y="6967"/>
                  <a:pt x="294" y="6971"/>
                  <a:pt x="307" y="6976"/>
                </a:cubicBezTo>
                <a:lnTo>
                  <a:pt x="307" y="6981"/>
                </a:lnTo>
                <a:cubicBezTo>
                  <a:pt x="1155" y="7260"/>
                  <a:pt x="1820" y="8576"/>
                  <a:pt x="1938" y="10230"/>
                </a:cubicBezTo>
                <a:cubicBezTo>
                  <a:pt x="1939" y="10230"/>
                  <a:pt x="1939" y="10230"/>
                  <a:pt x="1940" y="10230"/>
                </a:cubicBezTo>
                <a:lnTo>
                  <a:pt x="1941" y="10261"/>
                </a:lnTo>
                <a:cubicBezTo>
                  <a:pt x="1953" y="10403"/>
                  <a:pt x="1959" y="10548"/>
                  <a:pt x="1959" y="10695"/>
                </a:cubicBezTo>
                <a:cubicBezTo>
                  <a:pt x="1962" y="10721"/>
                  <a:pt x="1962" y="10748"/>
                  <a:pt x="1962" y="10774"/>
                </a:cubicBezTo>
                <a:cubicBezTo>
                  <a:pt x="1962" y="10792"/>
                  <a:pt x="1962" y="10810"/>
                  <a:pt x="1960" y="10828"/>
                </a:cubicBezTo>
                <a:lnTo>
                  <a:pt x="1959" y="10828"/>
                </a:lnTo>
                <a:lnTo>
                  <a:pt x="1959" y="10830"/>
                </a:lnTo>
                <a:lnTo>
                  <a:pt x="1919" y="10822"/>
                </a:lnTo>
                <a:cubicBezTo>
                  <a:pt x="1842" y="10820"/>
                  <a:pt x="1767" y="10806"/>
                  <a:pt x="1693" y="10780"/>
                </a:cubicBezTo>
                <a:cubicBezTo>
                  <a:pt x="1680" y="10782"/>
                  <a:pt x="1667" y="10777"/>
                  <a:pt x="1655" y="10773"/>
                </a:cubicBezTo>
                <a:lnTo>
                  <a:pt x="1655" y="10767"/>
                </a:lnTo>
                <a:cubicBezTo>
                  <a:pt x="806" y="10489"/>
                  <a:pt x="142" y="9173"/>
                  <a:pt x="23" y="7519"/>
                </a:cubicBezTo>
                <a:cubicBezTo>
                  <a:pt x="23" y="7519"/>
                  <a:pt x="23" y="7519"/>
                  <a:pt x="22" y="7519"/>
                </a:cubicBezTo>
                <a:lnTo>
                  <a:pt x="21" y="7487"/>
                </a:lnTo>
                <a:cubicBezTo>
                  <a:pt x="9" y="7345"/>
                  <a:pt x="3" y="7201"/>
                  <a:pt x="3" y="7054"/>
                </a:cubicBezTo>
                <a:cubicBezTo>
                  <a:pt x="0" y="7027"/>
                  <a:pt x="0" y="7001"/>
                  <a:pt x="0" y="6974"/>
                </a:cubicBezTo>
                <a:lnTo>
                  <a:pt x="1" y="6921"/>
                </a:lnTo>
                <a:lnTo>
                  <a:pt x="3" y="6921"/>
                </a:lnTo>
                <a:close/>
                <a:moveTo>
                  <a:pt x="18346" y="3546"/>
                </a:moveTo>
                <a:cubicBezTo>
                  <a:pt x="18472" y="4826"/>
                  <a:pt x="18980" y="5841"/>
                  <a:pt x="19630" y="6120"/>
                </a:cubicBezTo>
                <a:cubicBezTo>
                  <a:pt x="19504" y="4840"/>
                  <a:pt x="18997" y="3826"/>
                  <a:pt x="18346" y="3546"/>
                </a:cubicBezTo>
                <a:close/>
                <a:moveTo>
                  <a:pt x="17620" y="3546"/>
                </a:moveTo>
                <a:cubicBezTo>
                  <a:pt x="16970" y="3826"/>
                  <a:pt x="16462" y="4840"/>
                  <a:pt x="16336" y="6120"/>
                </a:cubicBezTo>
                <a:cubicBezTo>
                  <a:pt x="16986" y="5841"/>
                  <a:pt x="17494" y="4826"/>
                  <a:pt x="17620" y="3546"/>
                </a:cubicBezTo>
                <a:close/>
                <a:moveTo>
                  <a:pt x="14347" y="3546"/>
                </a:moveTo>
                <a:cubicBezTo>
                  <a:pt x="14473" y="4826"/>
                  <a:pt x="14981" y="5841"/>
                  <a:pt x="15631" y="6120"/>
                </a:cubicBezTo>
                <a:cubicBezTo>
                  <a:pt x="15505" y="4840"/>
                  <a:pt x="14997" y="3826"/>
                  <a:pt x="14347" y="3546"/>
                </a:cubicBezTo>
                <a:close/>
                <a:moveTo>
                  <a:pt x="13621" y="3546"/>
                </a:moveTo>
                <a:cubicBezTo>
                  <a:pt x="12970" y="3826"/>
                  <a:pt x="12463" y="4840"/>
                  <a:pt x="12337" y="6120"/>
                </a:cubicBezTo>
                <a:cubicBezTo>
                  <a:pt x="12987" y="5841"/>
                  <a:pt x="13495" y="4826"/>
                  <a:pt x="13621" y="3546"/>
                </a:cubicBezTo>
                <a:close/>
                <a:moveTo>
                  <a:pt x="10348" y="3546"/>
                </a:moveTo>
                <a:cubicBezTo>
                  <a:pt x="10474" y="4826"/>
                  <a:pt x="10981" y="5841"/>
                  <a:pt x="11632" y="6120"/>
                </a:cubicBezTo>
                <a:cubicBezTo>
                  <a:pt x="11506" y="4840"/>
                  <a:pt x="10998" y="3826"/>
                  <a:pt x="10348" y="3546"/>
                </a:cubicBezTo>
                <a:close/>
                <a:moveTo>
                  <a:pt x="9621" y="3546"/>
                </a:moveTo>
                <a:cubicBezTo>
                  <a:pt x="8971" y="3826"/>
                  <a:pt x="8463" y="4840"/>
                  <a:pt x="8337" y="6120"/>
                </a:cubicBezTo>
                <a:cubicBezTo>
                  <a:pt x="8988" y="5841"/>
                  <a:pt x="9496" y="4826"/>
                  <a:pt x="9621" y="3546"/>
                </a:cubicBezTo>
                <a:close/>
                <a:moveTo>
                  <a:pt x="6348" y="3546"/>
                </a:moveTo>
                <a:cubicBezTo>
                  <a:pt x="6474" y="4826"/>
                  <a:pt x="6982" y="5841"/>
                  <a:pt x="7632" y="6120"/>
                </a:cubicBezTo>
                <a:cubicBezTo>
                  <a:pt x="7507" y="4840"/>
                  <a:pt x="6999" y="3826"/>
                  <a:pt x="6348" y="3546"/>
                </a:cubicBezTo>
                <a:close/>
                <a:moveTo>
                  <a:pt x="5622" y="3546"/>
                </a:moveTo>
                <a:cubicBezTo>
                  <a:pt x="4972" y="3826"/>
                  <a:pt x="4464" y="4840"/>
                  <a:pt x="4338" y="6120"/>
                </a:cubicBezTo>
                <a:cubicBezTo>
                  <a:pt x="4989" y="5841"/>
                  <a:pt x="5496" y="4826"/>
                  <a:pt x="5622" y="3546"/>
                </a:cubicBezTo>
                <a:close/>
                <a:moveTo>
                  <a:pt x="2349" y="3546"/>
                </a:moveTo>
                <a:cubicBezTo>
                  <a:pt x="2475" y="4826"/>
                  <a:pt x="2983" y="5841"/>
                  <a:pt x="3633" y="6120"/>
                </a:cubicBezTo>
                <a:cubicBezTo>
                  <a:pt x="3507" y="4840"/>
                  <a:pt x="2999" y="3826"/>
                  <a:pt x="2349" y="3546"/>
                </a:cubicBezTo>
                <a:close/>
                <a:moveTo>
                  <a:pt x="1623" y="3546"/>
                </a:moveTo>
                <a:cubicBezTo>
                  <a:pt x="973" y="3826"/>
                  <a:pt x="465" y="4840"/>
                  <a:pt x="339" y="6120"/>
                </a:cubicBezTo>
                <a:cubicBezTo>
                  <a:pt x="989" y="5841"/>
                  <a:pt x="1497" y="4826"/>
                  <a:pt x="1623" y="3546"/>
                </a:cubicBezTo>
                <a:close/>
                <a:moveTo>
                  <a:pt x="21600" y="2950"/>
                </a:moveTo>
                <a:lnTo>
                  <a:pt x="21600" y="3557"/>
                </a:lnTo>
                <a:lnTo>
                  <a:pt x="21383" y="3684"/>
                </a:lnTo>
                <a:cubicBezTo>
                  <a:pt x="20848" y="4083"/>
                  <a:pt x="20445" y="5000"/>
                  <a:pt x="20335" y="6120"/>
                </a:cubicBezTo>
                <a:cubicBezTo>
                  <a:pt x="20904" y="5876"/>
                  <a:pt x="21364" y="5068"/>
                  <a:pt x="21555" y="4013"/>
                </a:cubicBezTo>
                <a:lnTo>
                  <a:pt x="21600" y="3686"/>
                </a:lnTo>
                <a:lnTo>
                  <a:pt x="21600" y="5129"/>
                </a:lnTo>
                <a:lnTo>
                  <a:pt x="21590" y="5162"/>
                </a:lnTo>
                <a:cubicBezTo>
                  <a:pt x="21292" y="5982"/>
                  <a:pt x="20834" y="6566"/>
                  <a:pt x="20304" y="6741"/>
                </a:cubicBezTo>
                <a:lnTo>
                  <a:pt x="20303" y="6747"/>
                </a:lnTo>
                <a:cubicBezTo>
                  <a:pt x="20291" y="6751"/>
                  <a:pt x="20278" y="6756"/>
                  <a:pt x="20265" y="6754"/>
                </a:cubicBezTo>
                <a:cubicBezTo>
                  <a:pt x="20191" y="6780"/>
                  <a:pt x="20116" y="6794"/>
                  <a:pt x="20040" y="6797"/>
                </a:cubicBezTo>
                <a:lnTo>
                  <a:pt x="19999" y="6804"/>
                </a:lnTo>
                <a:lnTo>
                  <a:pt x="19999" y="6802"/>
                </a:lnTo>
                <a:lnTo>
                  <a:pt x="19998" y="6802"/>
                </a:lnTo>
                <a:cubicBezTo>
                  <a:pt x="19997" y="6784"/>
                  <a:pt x="19996" y="6766"/>
                  <a:pt x="19996" y="6748"/>
                </a:cubicBezTo>
                <a:cubicBezTo>
                  <a:pt x="19996" y="6721"/>
                  <a:pt x="19997" y="6695"/>
                  <a:pt x="20000" y="6668"/>
                </a:cubicBezTo>
                <a:cubicBezTo>
                  <a:pt x="20000" y="6520"/>
                  <a:pt x="20005" y="6374"/>
                  <a:pt x="20017" y="6231"/>
                </a:cubicBezTo>
                <a:lnTo>
                  <a:pt x="20019" y="6200"/>
                </a:lnTo>
                <a:cubicBezTo>
                  <a:pt x="20019" y="6200"/>
                  <a:pt x="20019" y="6200"/>
                  <a:pt x="20020" y="6199"/>
                </a:cubicBezTo>
                <a:cubicBezTo>
                  <a:pt x="20124" y="4741"/>
                  <a:pt x="20645" y="3543"/>
                  <a:pt x="21342" y="3078"/>
                </a:cubicBezTo>
                <a:close/>
                <a:moveTo>
                  <a:pt x="18010" y="2862"/>
                </a:moveTo>
                <a:lnTo>
                  <a:pt x="18050" y="2870"/>
                </a:lnTo>
                <a:cubicBezTo>
                  <a:pt x="18127" y="2872"/>
                  <a:pt x="18202" y="2886"/>
                  <a:pt x="18276" y="2912"/>
                </a:cubicBezTo>
                <a:cubicBezTo>
                  <a:pt x="18289" y="2910"/>
                  <a:pt x="18302" y="2915"/>
                  <a:pt x="18314" y="2920"/>
                </a:cubicBezTo>
                <a:lnTo>
                  <a:pt x="18315" y="2925"/>
                </a:lnTo>
                <a:cubicBezTo>
                  <a:pt x="19163" y="3206"/>
                  <a:pt x="19827" y="4532"/>
                  <a:pt x="19946" y="6199"/>
                </a:cubicBezTo>
                <a:cubicBezTo>
                  <a:pt x="19946" y="6200"/>
                  <a:pt x="19947" y="6200"/>
                  <a:pt x="19947" y="6200"/>
                </a:cubicBezTo>
                <a:lnTo>
                  <a:pt x="19948" y="6231"/>
                </a:lnTo>
                <a:cubicBezTo>
                  <a:pt x="19960" y="6374"/>
                  <a:pt x="19966" y="6520"/>
                  <a:pt x="19966" y="6668"/>
                </a:cubicBezTo>
                <a:cubicBezTo>
                  <a:pt x="19969" y="6695"/>
                  <a:pt x="19969" y="6721"/>
                  <a:pt x="19969" y="6748"/>
                </a:cubicBezTo>
                <a:cubicBezTo>
                  <a:pt x="19969" y="6766"/>
                  <a:pt x="19969" y="6784"/>
                  <a:pt x="19968" y="6802"/>
                </a:cubicBezTo>
                <a:lnTo>
                  <a:pt x="19967" y="6802"/>
                </a:lnTo>
                <a:lnTo>
                  <a:pt x="19967" y="6804"/>
                </a:lnTo>
                <a:lnTo>
                  <a:pt x="19926" y="6797"/>
                </a:lnTo>
                <a:cubicBezTo>
                  <a:pt x="19850" y="6794"/>
                  <a:pt x="19774" y="6780"/>
                  <a:pt x="19701" y="6754"/>
                </a:cubicBezTo>
                <a:cubicBezTo>
                  <a:pt x="19687" y="6756"/>
                  <a:pt x="19675" y="6751"/>
                  <a:pt x="19662" y="6747"/>
                </a:cubicBezTo>
                <a:lnTo>
                  <a:pt x="19662" y="6741"/>
                </a:lnTo>
                <a:cubicBezTo>
                  <a:pt x="18814" y="6461"/>
                  <a:pt x="18150" y="5134"/>
                  <a:pt x="18031" y="3467"/>
                </a:cubicBezTo>
                <a:cubicBezTo>
                  <a:pt x="18030" y="3467"/>
                  <a:pt x="18030" y="3467"/>
                  <a:pt x="18030" y="3467"/>
                </a:cubicBezTo>
                <a:lnTo>
                  <a:pt x="18028" y="3435"/>
                </a:lnTo>
                <a:cubicBezTo>
                  <a:pt x="18016" y="3292"/>
                  <a:pt x="18011" y="3146"/>
                  <a:pt x="18011" y="2998"/>
                </a:cubicBezTo>
                <a:cubicBezTo>
                  <a:pt x="18008" y="2972"/>
                  <a:pt x="18007" y="2945"/>
                  <a:pt x="18007" y="2918"/>
                </a:cubicBezTo>
                <a:lnTo>
                  <a:pt x="18009" y="2864"/>
                </a:lnTo>
                <a:lnTo>
                  <a:pt x="18010" y="2864"/>
                </a:lnTo>
                <a:close/>
                <a:moveTo>
                  <a:pt x="17956" y="2862"/>
                </a:moveTo>
                <a:lnTo>
                  <a:pt x="17956" y="2864"/>
                </a:lnTo>
                <a:lnTo>
                  <a:pt x="17958" y="2864"/>
                </a:lnTo>
                <a:lnTo>
                  <a:pt x="17959" y="2918"/>
                </a:lnTo>
                <a:cubicBezTo>
                  <a:pt x="17959" y="2945"/>
                  <a:pt x="17959" y="2972"/>
                  <a:pt x="17956" y="2998"/>
                </a:cubicBezTo>
                <a:cubicBezTo>
                  <a:pt x="17956" y="3146"/>
                  <a:pt x="17950" y="3292"/>
                  <a:pt x="17938" y="3435"/>
                </a:cubicBezTo>
                <a:lnTo>
                  <a:pt x="17937" y="3467"/>
                </a:lnTo>
                <a:cubicBezTo>
                  <a:pt x="17936" y="3467"/>
                  <a:pt x="17936" y="3467"/>
                  <a:pt x="17936" y="3467"/>
                </a:cubicBezTo>
                <a:cubicBezTo>
                  <a:pt x="17817" y="5134"/>
                  <a:pt x="17153" y="6461"/>
                  <a:pt x="16304" y="6741"/>
                </a:cubicBezTo>
                <a:lnTo>
                  <a:pt x="16304" y="6747"/>
                </a:lnTo>
                <a:cubicBezTo>
                  <a:pt x="16292" y="6751"/>
                  <a:pt x="16279" y="6756"/>
                  <a:pt x="16266" y="6754"/>
                </a:cubicBezTo>
                <a:cubicBezTo>
                  <a:pt x="16192" y="6780"/>
                  <a:pt x="16117" y="6794"/>
                  <a:pt x="16040" y="6797"/>
                </a:cubicBezTo>
                <a:lnTo>
                  <a:pt x="16000" y="6804"/>
                </a:lnTo>
                <a:lnTo>
                  <a:pt x="16000" y="6802"/>
                </a:lnTo>
                <a:lnTo>
                  <a:pt x="15999" y="6802"/>
                </a:lnTo>
                <a:cubicBezTo>
                  <a:pt x="15997" y="6784"/>
                  <a:pt x="15997" y="6766"/>
                  <a:pt x="15997" y="6748"/>
                </a:cubicBezTo>
                <a:cubicBezTo>
                  <a:pt x="15997" y="6721"/>
                  <a:pt x="15997" y="6695"/>
                  <a:pt x="16000" y="6668"/>
                </a:cubicBezTo>
                <a:cubicBezTo>
                  <a:pt x="16000" y="6520"/>
                  <a:pt x="16006" y="6374"/>
                  <a:pt x="16018" y="6231"/>
                </a:cubicBezTo>
                <a:lnTo>
                  <a:pt x="16019" y="6200"/>
                </a:lnTo>
                <a:cubicBezTo>
                  <a:pt x="16020" y="6200"/>
                  <a:pt x="16020" y="6200"/>
                  <a:pt x="16021" y="6199"/>
                </a:cubicBezTo>
                <a:cubicBezTo>
                  <a:pt x="16139" y="4532"/>
                  <a:pt x="16804" y="3206"/>
                  <a:pt x="17652" y="2925"/>
                </a:cubicBezTo>
                <a:lnTo>
                  <a:pt x="17652" y="2920"/>
                </a:lnTo>
                <a:cubicBezTo>
                  <a:pt x="17664" y="2915"/>
                  <a:pt x="17677" y="2910"/>
                  <a:pt x="17690" y="2912"/>
                </a:cubicBezTo>
                <a:cubicBezTo>
                  <a:pt x="17764" y="2886"/>
                  <a:pt x="17839" y="2872"/>
                  <a:pt x="17916" y="2870"/>
                </a:cubicBezTo>
                <a:close/>
                <a:moveTo>
                  <a:pt x="14011" y="2862"/>
                </a:moveTo>
                <a:lnTo>
                  <a:pt x="14051" y="2870"/>
                </a:lnTo>
                <a:cubicBezTo>
                  <a:pt x="14128" y="2872"/>
                  <a:pt x="14203" y="2886"/>
                  <a:pt x="14277" y="2912"/>
                </a:cubicBezTo>
                <a:cubicBezTo>
                  <a:pt x="14290" y="2910"/>
                  <a:pt x="14303" y="2915"/>
                  <a:pt x="14315" y="2920"/>
                </a:cubicBezTo>
                <a:lnTo>
                  <a:pt x="14315" y="2925"/>
                </a:lnTo>
                <a:cubicBezTo>
                  <a:pt x="15163" y="3206"/>
                  <a:pt x="15828" y="4532"/>
                  <a:pt x="15947" y="6199"/>
                </a:cubicBezTo>
                <a:cubicBezTo>
                  <a:pt x="15947" y="6200"/>
                  <a:pt x="15947" y="6200"/>
                  <a:pt x="15948" y="6200"/>
                </a:cubicBezTo>
                <a:lnTo>
                  <a:pt x="15949" y="6231"/>
                </a:lnTo>
                <a:cubicBezTo>
                  <a:pt x="15961" y="6374"/>
                  <a:pt x="15967" y="6520"/>
                  <a:pt x="15967" y="6668"/>
                </a:cubicBezTo>
                <a:cubicBezTo>
                  <a:pt x="15970" y="6695"/>
                  <a:pt x="15970" y="6721"/>
                  <a:pt x="15970" y="6748"/>
                </a:cubicBezTo>
                <a:cubicBezTo>
                  <a:pt x="15970" y="6766"/>
                  <a:pt x="15970" y="6784"/>
                  <a:pt x="15968" y="6802"/>
                </a:cubicBezTo>
                <a:lnTo>
                  <a:pt x="15967" y="6802"/>
                </a:lnTo>
                <a:lnTo>
                  <a:pt x="15967" y="6804"/>
                </a:lnTo>
                <a:lnTo>
                  <a:pt x="15927" y="6797"/>
                </a:lnTo>
                <a:cubicBezTo>
                  <a:pt x="15850" y="6794"/>
                  <a:pt x="15775" y="6780"/>
                  <a:pt x="15701" y="6754"/>
                </a:cubicBezTo>
                <a:cubicBezTo>
                  <a:pt x="15688" y="6756"/>
                  <a:pt x="15675" y="6751"/>
                  <a:pt x="15663" y="6747"/>
                </a:cubicBezTo>
                <a:lnTo>
                  <a:pt x="15663" y="6741"/>
                </a:lnTo>
                <a:cubicBezTo>
                  <a:pt x="14815" y="6461"/>
                  <a:pt x="14150" y="5134"/>
                  <a:pt x="14031" y="3467"/>
                </a:cubicBezTo>
                <a:cubicBezTo>
                  <a:pt x="14031" y="3467"/>
                  <a:pt x="14031" y="3467"/>
                  <a:pt x="14030" y="3467"/>
                </a:cubicBezTo>
                <a:lnTo>
                  <a:pt x="14029" y="3435"/>
                </a:lnTo>
                <a:cubicBezTo>
                  <a:pt x="14017" y="3292"/>
                  <a:pt x="14011" y="3146"/>
                  <a:pt x="14011" y="2998"/>
                </a:cubicBezTo>
                <a:cubicBezTo>
                  <a:pt x="14008" y="2972"/>
                  <a:pt x="14008" y="2945"/>
                  <a:pt x="14008" y="2918"/>
                </a:cubicBezTo>
                <a:lnTo>
                  <a:pt x="14010" y="2864"/>
                </a:lnTo>
                <a:lnTo>
                  <a:pt x="14011" y="2864"/>
                </a:lnTo>
                <a:close/>
                <a:moveTo>
                  <a:pt x="13957" y="2862"/>
                </a:moveTo>
                <a:lnTo>
                  <a:pt x="13957" y="2864"/>
                </a:lnTo>
                <a:lnTo>
                  <a:pt x="13958" y="2864"/>
                </a:lnTo>
                <a:lnTo>
                  <a:pt x="13960" y="2918"/>
                </a:lnTo>
                <a:cubicBezTo>
                  <a:pt x="13960" y="2945"/>
                  <a:pt x="13959" y="2972"/>
                  <a:pt x="13956" y="2998"/>
                </a:cubicBezTo>
                <a:cubicBezTo>
                  <a:pt x="13956" y="3146"/>
                  <a:pt x="13951" y="3292"/>
                  <a:pt x="13939" y="3435"/>
                </a:cubicBezTo>
                <a:lnTo>
                  <a:pt x="13937" y="3467"/>
                </a:lnTo>
                <a:cubicBezTo>
                  <a:pt x="13937" y="3467"/>
                  <a:pt x="13937" y="3467"/>
                  <a:pt x="13936" y="3467"/>
                </a:cubicBezTo>
                <a:cubicBezTo>
                  <a:pt x="13817" y="5134"/>
                  <a:pt x="13153" y="6461"/>
                  <a:pt x="12305" y="6741"/>
                </a:cubicBezTo>
                <a:lnTo>
                  <a:pt x="12305" y="6747"/>
                </a:lnTo>
                <a:cubicBezTo>
                  <a:pt x="12292" y="6751"/>
                  <a:pt x="12280" y="6756"/>
                  <a:pt x="12267" y="6754"/>
                </a:cubicBezTo>
                <a:cubicBezTo>
                  <a:pt x="12193" y="6780"/>
                  <a:pt x="12117" y="6794"/>
                  <a:pt x="12041" y="6797"/>
                </a:cubicBezTo>
                <a:lnTo>
                  <a:pt x="12001" y="6804"/>
                </a:lnTo>
                <a:lnTo>
                  <a:pt x="12000" y="6802"/>
                </a:lnTo>
                <a:lnTo>
                  <a:pt x="11999" y="6802"/>
                </a:lnTo>
                <a:cubicBezTo>
                  <a:pt x="11998" y="6784"/>
                  <a:pt x="11998" y="6766"/>
                  <a:pt x="11998" y="6748"/>
                </a:cubicBezTo>
                <a:cubicBezTo>
                  <a:pt x="11998" y="6721"/>
                  <a:pt x="11998" y="6695"/>
                  <a:pt x="12001" y="6668"/>
                </a:cubicBezTo>
                <a:cubicBezTo>
                  <a:pt x="12001" y="6520"/>
                  <a:pt x="12007" y="6374"/>
                  <a:pt x="12019" y="6231"/>
                </a:cubicBezTo>
                <a:lnTo>
                  <a:pt x="12020" y="6200"/>
                </a:lnTo>
                <a:cubicBezTo>
                  <a:pt x="12020" y="6200"/>
                  <a:pt x="12021" y="6200"/>
                  <a:pt x="12021" y="6199"/>
                </a:cubicBezTo>
                <a:cubicBezTo>
                  <a:pt x="12140" y="4532"/>
                  <a:pt x="12804" y="3206"/>
                  <a:pt x="13652" y="2925"/>
                </a:cubicBezTo>
                <a:lnTo>
                  <a:pt x="13653" y="2920"/>
                </a:lnTo>
                <a:cubicBezTo>
                  <a:pt x="13665" y="2915"/>
                  <a:pt x="13678" y="2910"/>
                  <a:pt x="13691" y="2912"/>
                </a:cubicBezTo>
                <a:cubicBezTo>
                  <a:pt x="13765" y="2886"/>
                  <a:pt x="13840" y="2872"/>
                  <a:pt x="13917" y="2870"/>
                </a:cubicBezTo>
                <a:close/>
                <a:moveTo>
                  <a:pt x="10011" y="2862"/>
                </a:moveTo>
                <a:lnTo>
                  <a:pt x="10052" y="2870"/>
                </a:lnTo>
                <a:cubicBezTo>
                  <a:pt x="10128" y="2872"/>
                  <a:pt x="10204" y="2886"/>
                  <a:pt x="10277" y="2912"/>
                </a:cubicBezTo>
                <a:cubicBezTo>
                  <a:pt x="10291" y="2910"/>
                  <a:pt x="10303" y="2915"/>
                  <a:pt x="10316" y="2920"/>
                </a:cubicBezTo>
                <a:lnTo>
                  <a:pt x="10316" y="2925"/>
                </a:lnTo>
                <a:cubicBezTo>
                  <a:pt x="11164" y="3206"/>
                  <a:pt x="11828" y="4532"/>
                  <a:pt x="11947" y="6199"/>
                </a:cubicBezTo>
                <a:cubicBezTo>
                  <a:pt x="11948" y="6200"/>
                  <a:pt x="11948" y="6200"/>
                  <a:pt x="11948" y="6200"/>
                </a:cubicBezTo>
                <a:lnTo>
                  <a:pt x="11950" y="6231"/>
                </a:lnTo>
                <a:cubicBezTo>
                  <a:pt x="11962" y="6374"/>
                  <a:pt x="11967" y="6520"/>
                  <a:pt x="11967" y="6668"/>
                </a:cubicBezTo>
                <a:cubicBezTo>
                  <a:pt x="11970" y="6695"/>
                  <a:pt x="11971" y="6721"/>
                  <a:pt x="11971" y="6748"/>
                </a:cubicBezTo>
                <a:cubicBezTo>
                  <a:pt x="11971" y="6766"/>
                  <a:pt x="11971" y="6784"/>
                  <a:pt x="11969" y="6802"/>
                </a:cubicBezTo>
                <a:lnTo>
                  <a:pt x="11968" y="6802"/>
                </a:lnTo>
                <a:lnTo>
                  <a:pt x="11968" y="6804"/>
                </a:lnTo>
                <a:lnTo>
                  <a:pt x="11927" y="6797"/>
                </a:lnTo>
                <a:cubicBezTo>
                  <a:pt x="11851" y="6794"/>
                  <a:pt x="11776" y="6780"/>
                  <a:pt x="11702" y="6754"/>
                </a:cubicBezTo>
                <a:cubicBezTo>
                  <a:pt x="11689" y="6756"/>
                  <a:pt x="11676" y="6751"/>
                  <a:pt x="11664" y="6747"/>
                </a:cubicBezTo>
                <a:lnTo>
                  <a:pt x="11663" y="6741"/>
                </a:lnTo>
                <a:cubicBezTo>
                  <a:pt x="10815" y="6461"/>
                  <a:pt x="10151" y="5134"/>
                  <a:pt x="10032" y="3467"/>
                </a:cubicBezTo>
                <a:cubicBezTo>
                  <a:pt x="10032" y="3467"/>
                  <a:pt x="10031" y="3467"/>
                  <a:pt x="10031" y="3467"/>
                </a:cubicBezTo>
                <a:lnTo>
                  <a:pt x="10030" y="3435"/>
                </a:lnTo>
                <a:cubicBezTo>
                  <a:pt x="10018" y="3292"/>
                  <a:pt x="10012" y="3146"/>
                  <a:pt x="10012" y="2998"/>
                </a:cubicBezTo>
                <a:cubicBezTo>
                  <a:pt x="10009" y="2972"/>
                  <a:pt x="10009" y="2945"/>
                  <a:pt x="10009" y="2918"/>
                </a:cubicBezTo>
                <a:lnTo>
                  <a:pt x="10010" y="2864"/>
                </a:lnTo>
                <a:lnTo>
                  <a:pt x="10011" y="2864"/>
                </a:lnTo>
                <a:close/>
                <a:moveTo>
                  <a:pt x="9958" y="2862"/>
                </a:moveTo>
                <a:lnTo>
                  <a:pt x="9958" y="2864"/>
                </a:lnTo>
                <a:lnTo>
                  <a:pt x="9959" y="2864"/>
                </a:lnTo>
                <a:lnTo>
                  <a:pt x="9960" y="2918"/>
                </a:lnTo>
                <a:cubicBezTo>
                  <a:pt x="9960" y="2945"/>
                  <a:pt x="9960" y="2972"/>
                  <a:pt x="9957" y="2998"/>
                </a:cubicBezTo>
                <a:cubicBezTo>
                  <a:pt x="9957" y="3146"/>
                  <a:pt x="9951" y="3292"/>
                  <a:pt x="9939" y="3435"/>
                </a:cubicBezTo>
                <a:lnTo>
                  <a:pt x="9938" y="3467"/>
                </a:lnTo>
                <a:cubicBezTo>
                  <a:pt x="9938" y="3467"/>
                  <a:pt x="9937" y="3467"/>
                  <a:pt x="9937" y="3467"/>
                </a:cubicBezTo>
                <a:cubicBezTo>
                  <a:pt x="9818" y="5134"/>
                  <a:pt x="9154" y="6461"/>
                  <a:pt x="8306" y="6741"/>
                </a:cubicBezTo>
                <a:lnTo>
                  <a:pt x="8306" y="6747"/>
                </a:lnTo>
                <a:cubicBezTo>
                  <a:pt x="8293" y="6751"/>
                  <a:pt x="8280" y="6756"/>
                  <a:pt x="8267" y="6754"/>
                </a:cubicBezTo>
                <a:cubicBezTo>
                  <a:pt x="8194" y="6780"/>
                  <a:pt x="8118" y="6794"/>
                  <a:pt x="8042" y="6797"/>
                </a:cubicBezTo>
                <a:lnTo>
                  <a:pt x="8001" y="6804"/>
                </a:lnTo>
                <a:lnTo>
                  <a:pt x="8001" y="6802"/>
                </a:lnTo>
                <a:lnTo>
                  <a:pt x="8000" y="6802"/>
                </a:lnTo>
                <a:cubicBezTo>
                  <a:pt x="7999" y="6784"/>
                  <a:pt x="7999" y="6766"/>
                  <a:pt x="7999" y="6748"/>
                </a:cubicBezTo>
                <a:cubicBezTo>
                  <a:pt x="7999" y="6721"/>
                  <a:pt x="7999" y="6695"/>
                  <a:pt x="8002" y="6668"/>
                </a:cubicBezTo>
                <a:cubicBezTo>
                  <a:pt x="8002" y="6520"/>
                  <a:pt x="8008" y="6374"/>
                  <a:pt x="8019" y="6231"/>
                </a:cubicBezTo>
                <a:lnTo>
                  <a:pt x="8021" y="6200"/>
                </a:lnTo>
                <a:cubicBezTo>
                  <a:pt x="8021" y="6200"/>
                  <a:pt x="8022" y="6200"/>
                  <a:pt x="8022" y="6199"/>
                </a:cubicBezTo>
                <a:cubicBezTo>
                  <a:pt x="8141" y="4532"/>
                  <a:pt x="8805" y="3206"/>
                  <a:pt x="9653" y="2925"/>
                </a:cubicBezTo>
                <a:lnTo>
                  <a:pt x="9653" y="2920"/>
                </a:lnTo>
                <a:cubicBezTo>
                  <a:pt x="9666" y="2915"/>
                  <a:pt x="9679" y="2910"/>
                  <a:pt x="9692" y="2912"/>
                </a:cubicBezTo>
                <a:cubicBezTo>
                  <a:pt x="9765" y="2886"/>
                  <a:pt x="9841" y="2872"/>
                  <a:pt x="9917" y="2870"/>
                </a:cubicBezTo>
                <a:close/>
                <a:moveTo>
                  <a:pt x="6012" y="2862"/>
                </a:moveTo>
                <a:lnTo>
                  <a:pt x="6053" y="2870"/>
                </a:lnTo>
                <a:cubicBezTo>
                  <a:pt x="6129" y="2872"/>
                  <a:pt x="6204" y="2886"/>
                  <a:pt x="6278" y="2912"/>
                </a:cubicBezTo>
                <a:cubicBezTo>
                  <a:pt x="6291" y="2910"/>
                  <a:pt x="6304" y="2915"/>
                  <a:pt x="6316" y="2920"/>
                </a:cubicBezTo>
                <a:lnTo>
                  <a:pt x="6317" y="2925"/>
                </a:lnTo>
                <a:cubicBezTo>
                  <a:pt x="7165" y="3206"/>
                  <a:pt x="7829" y="4532"/>
                  <a:pt x="7948" y="6199"/>
                </a:cubicBezTo>
                <a:cubicBezTo>
                  <a:pt x="7948" y="6200"/>
                  <a:pt x="7949" y="6200"/>
                  <a:pt x="7949" y="6200"/>
                </a:cubicBezTo>
                <a:lnTo>
                  <a:pt x="7950" y="6231"/>
                </a:lnTo>
                <a:cubicBezTo>
                  <a:pt x="7962" y="6374"/>
                  <a:pt x="7968" y="6520"/>
                  <a:pt x="7968" y="6668"/>
                </a:cubicBezTo>
                <a:cubicBezTo>
                  <a:pt x="7971" y="6695"/>
                  <a:pt x="7971" y="6721"/>
                  <a:pt x="7971" y="6748"/>
                </a:cubicBezTo>
                <a:cubicBezTo>
                  <a:pt x="7971" y="6766"/>
                  <a:pt x="7971" y="6784"/>
                  <a:pt x="7970" y="6802"/>
                </a:cubicBezTo>
                <a:lnTo>
                  <a:pt x="7969" y="6802"/>
                </a:lnTo>
                <a:lnTo>
                  <a:pt x="7969" y="6804"/>
                </a:lnTo>
                <a:lnTo>
                  <a:pt x="7928" y="6797"/>
                </a:lnTo>
                <a:cubicBezTo>
                  <a:pt x="7852" y="6794"/>
                  <a:pt x="7776" y="6780"/>
                  <a:pt x="7703" y="6754"/>
                </a:cubicBezTo>
                <a:cubicBezTo>
                  <a:pt x="7689" y="6756"/>
                  <a:pt x="7677" y="6751"/>
                  <a:pt x="7664" y="6747"/>
                </a:cubicBezTo>
                <a:lnTo>
                  <a:pt x="7664" y="6741"/>
                </a:lnTo>
                <a:cubicBezTo>
                  <a:pt x="6816" y="6461"/>
                  <a:pt x="6152" y="5134"/>
                  <a:pt x="6033" y="3467"/>
                </a:cubicBezTo>
                <a:cubicBezTo>
                  <a:pt x="6032" y="3467"/>
                  <a:pt x="6032" y="3467"/>
                  <a:pt x="6032" y="3467"/>
                </a:cubicBezTo>
                <a:lnTo>
                  <a:pt x="6030" y="3435"/>
                </a:lnTo>
                <a:cubicBezTo>
                  <a:pt x="6018" y="3292"/>
                  <a:pt x="6013" y="3146"/>
                  <a:pt x="6013" y="2998"/>
                </a:cubicBezTo>
                <a:cubicBezTo>
                  <a:pt x="6010" y="2972"/>
                  <a:pt x="6010" y="2945"/>
                  <a:pt x="6010" y="2918"/>
                </a:cubicBezTo>
                <a:lnTo>
                  <a:pt x="6011" y="2864"/>
                </a:lnTo>
                <a:lnTo>
                  <a:pt x="6012" y="2864"/>
                </a:lnTo>
                <a:close/>
                <a:moveTo>
                  <a:pt x="5958" y="2862"/>
                </a:moveTo>
                <a:lnTo>
                  <a:pt x="5958" y="2864"/>
                </a:lnTo>
                <a:lnTo>
                  <a:pt x="5960" y="2864"/>
                </a:lnTo>
                <a:lnTo>
                  <a:pt x="5961" y="2918"/>
                </a:lnTo>
                <a:cubicBezTo>
                  <a:pt x="5961" y="2945"/>
                  <a:pt x="5961" y="2972"/>
                  <a:pt x="5958" y="2998"/>
                </a:cubicBezTo>
                <a:cubicBezTo>
                  <a:pt x="5958" y="3146"/>
                  <a:pt x="5952" y="3292"/>
                  <a:pt x="5940" y="3435"/>
                </a:cubicBezTo>
                <a:lnTo>
                  <a:pt x="5939" y="3467"/>
                </a:lnTo>
                <a:cubicBezTo>
                  <a:pt x="5938" y="3467"/>
                  <a:pt x="5938" y="3467"/>
                  <a:pt x="5938" y="3467"/>
                </a:cubicBezTo>
                <a:cubicBezTo>
                  <a:pt x="5819" y="5134"/>
                  <a:pt x="5155" y="6461"/>
                  <a:pt x="4307" y="6741"/>
                </a:cubicBezTo>
                <a:lnTo>
                  <a:pt x="4306" y="6747"/>
                </a:lnTo>
                <a:cubicBezTo>
                  <a:pt x="4294" y="6751"/>
                  <a:pt x="4281" y="6756"/>
                  <a:pt x="4268" y="6754"/>
                </a:cubicBezTo>
                <a:cubicBezTo>
                  <a:pt x="4194" y="6780"/>
                  <a:pt x="4119" y="6794"/>
                  <a:pt x="4042" y="6797"/>
                </a:cubicBezTo>
                <a:lnTo>
                  <a:pt x="4002" y="6804"/>
                </a:lnTo>
                <a:lnTo>
                  <a:pt x="4002" y="6802"/>
                </a:lnTo>
                <a:lnTo>
                  <a:pt x="4001" y="6802"/>
                </a:lnTo>
                <a:cubicBezTo>
                  <a:pt x="3999" y="6784"/>
                  <a:pt x="3999" y="6766"/>
                  <a:pt x="3999" y="6748"/>
                </a:cubicBezTo>
                <a:cubicBezTo>
                  <a:pt x="3999" y="6721"/>
                  <a:pt x="3999" y="6695"/>
                  <a:pt x="4003" y="6668"/>
                </a:cubicBezTo>
                <a:cubicBezTo>
                  <a:pt x="4002" y="6520"/>
                  <a:pt x="4008" y="6374"/>
                  <a:pt x="4020" y="6231"/>
                </a:cubicBezTo>
                <a:lnTo>
                  <a:pt x="4021" y="6200"/>
                </a:lnTo>
                <a:cubicBezTo>
                  <a:pt x="4022" y="6200"/>
                  <a:pt x="4022" y="6200"/>
                  <a:pt x="4023" y="6199"/>
                </a:cubicBezTo>
                <a:cubicBezTo>
                  <a:pt x="4141" y="4532"/>
                  <a:pt x="4806" y="3206"/>
                  <a:pt x="5654" y="2925"/>
                </a:cubicBezTo>
                <a:lnTo>
                  <a:pt x="5654" y="2920"/>
                </a:lnTo>
                <a:cubicBezTo>
                  <a:pt x="5667" y="2915"/>
                  <a:pt x="5679" y="2910"/>
                  <a:pt x="5692" y="2912"/>
                </a:cubicBezTo>
                <a:cubicBezTo>
                  <a:pt x="5766" y="2886"/>
                  <a:pt x="5841" y="2872"/>
                  <a:pt x="5918" y="2870"/>
                </a:cubicBezTo>
                <a:close/>
                <a:moveTo>
                  <a:pt x="2013" y="2862"/>
                </a:moveTo>
                <a:lnTo>
                  <a:pt x="2053" y="2870"/>
                </a:lnTo>
                <a:cubicBezTo>
                  <a:pt x="2130" y="2872"/>
                  <a:pt x="2205" y="2886"/>
                  <a:pt x="2279" y="2912"/>
                </a:cubicBezTo>
                <a:cubicBezTo>
                  <a:pt x="2292" y="2910"/>
                  <a:pt x="2305" y="2915"/>
                  <a:pt x="2317" y="2920"/>
                </a:cubicBezTo>
                <a:lnTo>
                  <a:pt x="2317" y="2925"/>
                </a:lnTo>
                <a:cubicBezTo>
                  <a:pt x="3166" y="3206"/>
                  <a:pt x="3830" y="4532"/>
                  <a:pt x="3949" y="6199"/>
                </a:cubicBezTo>
                <a:cubicBezTo>
                  <a:pt x="3949" y="6200"/>
                  <a:pt x="3949" y="6200"/>
                  <a:pt x="3950" y="6200"/>
                </a:cubicBezTo>
                <a:lnTo>
                  <a:pt x="3951" y="6231"/>
                </a:lnTo>
                <a:cubicBezTo>
                  <a:pt x="3963" y="6374"/>
                  <a:pt x="3969" y="6520"/>
                  <a:pt x="3969" y="6668"/>
                </a:cubicBezTo>
                <a:cubicBezTo>
                  <a:pt x="3972" y="6695"/>
                  <a:pt x="3972" y="6721"/>
                  <a:pt x="3972" y="6748"/>
                </a:cubicBezTo>
                <a:cubicBezTo>
                  <a:pt x="3972" y="6766"/>
                  <a:pt x="3972" y="6784"/>
                  <a:pt x="3971" y="6802"/>
                </a:cubicBezTo>
                <a:lnTo>
                  <a:pt x="3969" y="6802"/>
                </a:lnTo>
                <a:lnTo>
                  <a:pt x="3969" y="6804"/>
                </a:lnTo>
                <a:lnTo>
                  <a:pt x="3929" y="6797"/>
                </a:lnTo>
                <a:cubicBezTo>
                  <a:pt x="3852" y="6794"/>
                  <a:pt x="3777" y="6780"/>
                  <a:pt x="3703" y="6754"/>
                </a:cubicBezTo>
                <a:cubicBezTo>
                  <a:pt x="3690" y="6756"/>
                  <a:pt x="3678" y="6751"/>
                  <a:pt x="3665" y="6747"/>
                </a:cubicBezTo>
                <a:lnTo>
                  <a:pt x="3665" y="6741"/>
                </a:lnTo>
                <a:cubicBezTo>
                  <a:pt x="2817" y="6461"/>
                  <a:pt x="2152" y="5134"/>
                  <a:pt x="2034" y="3467"/>
                </a:cubicBezTo>
                <a:cubicBezTo>
                  <a:pt x="2033" y="3467"/>
                  <a:pt x="2033" y="3467"/>
                  <a:pt x="2032" y="3467"/>
                </a:cubicBezTo>
                <a:lnTo>
                  <a:pt x="2031" y="3435"/>
                </a:lnTo>
                <a:cubicBezTo>
                  <a:pt x="2019" y="3292"/>
                  <a:pt x="2013" y="3146"/>
                  <a:pt x="2013" y="2998"/>
                </a:cubicBezTo>
                <a:cubicBezTo>
                  <a:pt x="2010" y="2972"/>
                  <a:pt x="2010" y="2945"/>
                  <a:pt x="2010" y="2918"/>
                </a:cubicBezTo>
                <a:lnTo>
                  <a:pt x="2012" y="2864"/>
                </a:lnTo>
                <a:lnTo>
                  <a:pt x="2013" y="2864"/>
                </a:lnTo>
                <a:close/>
                <a:moveTo>
                  <a:pt x="1959" y="2862"/>
                </a:moveTo>
                <a:lnTo>
                  <a:pt x="1959" y="2864"/>
                </a:lnTo>
                <a:lnTo>
                  <a:pt x="1960" y="2864"/>
                </a:lnTo>
                <a:lnTo>
                  <a:pt x="1962" y="2918"/>
                </a:lnTo>
                <a:cubicBezTo>
                  <a:pt x="1962" y="2945"/>
                  <a:pt x="1962" y="2972"/>
                  <a:pt x="1959" y="2998"/>
                </a:cubicBezTo>
                <a:cubicBezTo>
                  <a:pt x="1959" y="3146"/>
                  <a:pt x="1953" y="3292"/>
                  <a:pt x="1941" y="3435"/>
                </a:cubicBezTo>
                <a:lnTo>
                  <a:pt x="1940" y="3467"/>
                </a:lnTo>
                <a:cubicBezTo>
                  <a:pt x="1939" y="3467"/>
                  <a:pt x="1939" y="3467"/>
                  <a:pt x="1938" y="3467"/>
                </a:cubicBezTo>
                <a:cubicBezTo>
                  <a:pt x="1820" y="5134"/>
                  <a:pt x="1155" y="6461"/>
                  <a:pt x="307" y="6741"/>
                </a:cubicBezTo>
                <a:lnTo>
                  <a:pt x="307" y="6747"/>
                </a:lnTo>
                <a:cubicBezTo>
                  <a:pt x="294" y="6751"/>
                  <a:pt x="282" y="6756"/>
                  <a:pt x="269" y="6754"/>
                </a:cubicBezTo>
                <a:cubicBezTo>
                  <a:pt x="195" y="6780"/>
                  <a:pt x="120" y="6794"/>
                  <a:pt x="43" y="6797"/>
                </a:cubicBezTo>
                <a:lnTo>
                  <a:pt x="3" y="6804"/>
                </a:lnTo>
                <a:lnTo>
                  <a:pt x="3" y="6802"/>
                </a:lnTo>
                <a:lnTo>
                  <a:pt x="1" y="6802"/>
                </a:lnTo>
                <a:cubicBezTo>
                  <a:pt x="0" y="6784"/>
                  <a:pt x="0" y="6766"/>
                  <a:pt x="0" y="6748"/>
                </a:cubicBezTo>
                <a:cubicBezTo>
                  <a:pt x="0" y="6721"/>
                  <a:pt x="0" y="6695"/>
                  <a:pt x="3" y="6668"/>
                </a:cubicBezTo>
                <a:cubicBezTo>
                  <a:pt x="3" y="6520"/>
                  <a:pt x="9" y="6374"/>
                  <a:pt x="21" y="6231"/>
                </a:cubicBezTo>
                <a:lnTo>
                  <a:pt x="22" y="6200"/>
                </a:lnTo>
                <a:cubicBezTo>
                  <a:pt x="23" y="6200"/>
                  <a:pt x="23" y="6200"/>
                  <a:pt x="23" y="6199"/>
                </a:cubicBezTo>
                <a:cubicBezTo>
                  <a:pt x="142" y="4532"/>
                  <a:pt x="806" y="3206"/>
                  <a:pt x="1655" y="2925"/>
                </a:cubicBezTo>
                <a:lnTo>
                  <a:pt x="1655" y="2920"/>
                </a:lnTo>
                <a:cubicBezTo>
                  <a:pt x="1667" y="2915"/>
                  <a:pt x="1680" y="2910"/>
                  <a:pt x="1693" y="2912"/>
                </a:cubicBezTo>
                <a:cubicBezTo>
                  <a:pt x="1767" y="2886"/>
                  <a:pt x="1842" y="2872"/>
                  <a:pt x="1919" y="2870"/>
                </a:cubicBezTo>
                <a:close/>
                <a:moveTo>
                  <a:pt x="20857" y="0"/>
                </a:moveTo>
                <a:lnTo>
                  <a:pt x="21350" y="0"/>
                </a:lnTo>
                <a:cubicBezTo>
                  <a:pt x="21428" y="144"/>
                  <a:pt x="21499" y="300"/>
                  <a:pt x="21564" y="467"/>
                </a:cubicBezTo>
                <a:lnTo>
                  <a:pt x="21600" y="578"/>
                </a:lnTo>
                <a:lnTo>
                  <a:pt x="21600" y="2011"/>
                </a:lnTo>
                <a:lnTo>
                  <a:pt x="21517" y="1486"/>
                </a:lnTo>
                <a:cubicBezTo>
                  <a:pt x="21382" y="867"/>
                  <a:pt x="21150" y="347"/>
                  <a:pt x="20857" y="0"/>
                </a:cubicBezTo>
                <a:close/>
                <a:moveTo>
                  <a:pt x="20077" y="0"/>
                </a:moveTo>
                <a:lnTo>
                  <a:pt x="20394" y="0"/>
                </a:lnTo>
                <a:cubicBezTo>
                  <a:pt x="20555" y="935"/>
                  <a:pt x="20931" y="1680"/>
                  <a:pt x="21409" y="2016"/>
                </a:cubicBezTo>
                <a:lnTo>
                  <a:pt x="21600" y="2124"/>
                </a:lnTo>
                <a:lnTo>
                  <a:pt x="21600" y="2727"/>
                </a:lnTo>
                <a:lnTo>
                  <a:pt x="21373" y="2619"/>
                </a:lnTo>
                <a:cubicBezTo>
                  <a:pt x="20743" y="2225"/>
                  <a:pt x="20252" y="1239"/>
                  <a:pt x="20077" y="0"/>
                </a:cubicBezTo>
                <a:close/>
                <a:moveTo>
                  <a:pt x="18616" y="0"/>
                </a:moveTo>
                <a:lnTo>
                  <a:pt x="19109" y="0"/>
                </a:lnTo>
                <a:cubicBezTo>
                  <a:pt x="18718" y="463"/>
                  <a:pt x="18436" y="1232"/>
                  <a:pt x="18346" y="2135"/>
                </a:cubicBezTo>
                <a:cubicBezTo>
                  <a:pt x="18923" y="1889"/>
                  <a:pt x="19388" y="1069"/>
                  <a:pt x="19572" y="0"/>
                </a:cubicBezTo>
                <a:lnTo>
                  <a:pt x="19888" y="0"/>
                </a:lnTo>
                <a:cubicBezTo>
                  <a:pt x="19688" y="1417"/>
                  <a:pt x="19075" y="2501"/>
                  <a:pt x="18315" y="2751"/>
                </a:cubicBezTo>
                <a:lnTo>
                  <a:pt x="18314" y="2756"/>
                </a:lnTo>
                <a:cubicBezTo>
                  <a:pt x="18302" y="2761"/>
                  <a:pt x="18289" y="2765"/>
                  <a:pt x="18276" y="2763"/>
                </a:cubicBezTo>
                <a:cubicBezTo>
                  <a:pt x="18202" y="2789"/>
                  <a:pt x="18127" y="2803"/>
                  <a:pt x="18050" y="2806"/>
                </a:cubicBezTo>
                <a:lnTo>
                  <a:pt x="18010" y="2813"/>
                </a:lnTo>
                <a:lnTo>
                  <a:pt x="18010" y="2811"/>
                </a:lnTo>
                <a:lnTo>
                  <a:pt x="18009" y="2811"/>
                </a:lnTo>
                <a:cubicBezTo>
                  <a:pt x="18007" y="2794"/>
                  <a:pt x="18007" y="2776"/>
                  <a:pt x="18007" y="2758"/>
                </a:cubicBezTo>
                <a:cubicBezTo>
                  <a:pt x="18007" y="2731"/>
                  <a:pt x="18008" y="2705"/>
                  <a:pt x="18011" y="2678"/>
                </a:cubicBezTo>
                <a:cubicBezTo>
                  <a:pt x="18011" y="2531"/>
                  <a:pt x="18016" y="2387"/>
                  <a:pt x="18028" y="2245"/>
                </a:cubicBezTo>
                <a:lnTo>
                  <a:pt x="18030" y="2213"/>
                </a:lnTo>
                <a:cubicBezTo>
                  <a:pt x="18030" y="2213"/>
                  <a:pt x="18030" y="2213"/>
                  <a:pt x="18031" y="2213"/>
                </a:cubicBezTo>
                <a:cubicBezTo>
                  <a:pt x="18093" y="1348"/>
                  <a:pt x="18304" y="575"/>
                  <a:pt x="18616" y="0"/>
                </a:cubicBezTo>
                <a:close/>
                <a:moveTo>
                  <a:pt x="16078" y="0"/>
                </a:moveTo>
                <a:lnTo>
                  <a:pt x="16395" y="0"/>
                </a:lnTo>
                <a:cubicBezTo>
                  <a:pt x="16579" y="1069"/>
                  <a:pt x="17043" y="1889"/>
                  <a:pt x="17620" y="2135"/>
                </a:cubicBezTo>
                <a:cubicBezTo>
                  <a:pt x="17531" y="1232"/>
                  <a:pt x="17248" y="463"/>
                  <a:pt x="16857" y="0"/>
                </a:cubicBezTo>
                <a:lnTo>
                  <a:pt x="17351" y="0"/>
                </a:lnTo>
                <a:cubicBezTo>
                  <a:pt x="17662" y="575"/>
                  <a:pt x="17873" y="1348"/>
                  <a:pt x="17936" y="2213"/>
                </a:cubicBezTo>
                <a:cubicBezTo>
                  <a:pt x="17936" y="2213"/>
                  <a:pt x="17936" y="2213"/>
                  <a:pt x="17937" y="2213"/>
                </a:cubicBezTo>
                <a:lnTo>
                  <a:pt x="17938" y="2245"/>
                </a:lnTo>
                <a:cubicBezTo>
                  <a:pt x="17950" y="2387"/>
                  <a:pt x="17956" y="2531"/>
                  <a:pt x="17956" y="2678"/>
                </a:cubicBezTo>
                <a:cubicBezTo>
                  <a:pt x="17959" y="2705"/>
                  <a:pt x="17959" y="2731"/>
                  <a:pt x="17959" y="2758"/>
                </a:cubicBezTo>
                <a:cubicBezTo>
                  <a:pt x="17959" y="2776"/>
                  <a:pt x="17959" y="2794"/>
                  <a:pt x="17958" y="2811"/>
                </a:cubicBezTo>
                <a:lnTo>
                  <a:pt x="17956" y="2811"/>
                </a:lnTo>
                <a:lnTo>
                  <a:pt x="17956" y="2813"/>
                </a:lnTo>
                <a:lnTo>
                  <a:pt x="17916" y="2806"/>
                </a:lnTo>
                <a:cubicBezTo>
                  <a:pt x="17839" y="2803"/>
                  <a:pt x="17764" y="2789"/>
                  <a:pt x="17690" y="2763"/>
                </a:cubicBezTo>
                <a:cubicBezTo>
                  <a:pt x="17677" y="2765"/>
                  <a:pt x="17664" y="2761"/>
                  <a:pt x="17652" y="2756"/>
                </a:cubicBezTo>
                <a:lnTo>
                  <a:pt x="17652" y="2751"/>
                </a:lnTo>
                <a:cubicBezTo>
                  <a:pt x="16891" y="2501"/>
                  <a:pt x="16278" y="1417"/>
                  <a:pt x="16078" y="0"/>
                </a:cubicBezTo>
                <a:close/>
                <a:moveTo>
                  <a:pt x="14616" y="0"/>
                </a:moveTo>
                <a:lnTo>
                  <a:pt x="15110" y="0"/>
                </a:lnTo>
                <a:cubicBezTo>
                  <a:pt x="14719" y="463"/>
                  <a:pt x="14436" y="1232"/>
                  <a:pt x="14347" y="2135"/>
                </a:cubicBezTo>
                <a:cubicBezTo>
                  <a:pt x="14924" y="1889"/>
                  <a:pt x="15388" y="1069"/>
                  <a:pt x="15572" y="0"/>
                </a:cubicBezTo>
                <a:lnTo>
                  <a:pt x="15889" y="0"/>
                </a:lnTo>
                <a:cubicBezTo>
                  <a:pt x="15689" y="1417"/>
                  <a:pt x="15076" y="2501"/>
                  <a:pt x="14315" y="2751"/>
                </a:cubicBezTo>
                <a:lnTo>
                  <a:pt x="14315" y="2756"/>
                </a:lnTo>
                <a:cubicBezTo>
                  <a:pt x="14303" y="2761"/>
                  <a:pt x="14290" y="2765"/>
                  <a:pt x="14277" y="2763"/>
                </a:cubicBezTo>
                <a:cubicBezTo>
                  <a:pt x="14203" y="2789"/>
                  <a:pt x="14128" y="2803"/>
                  <a:pt x="14051" y="2806"/>
                </a:cubicBezTo>
                <a:lnTo>
                  <a:pt x="14011" y="2813"/>
                </a:lnTo>
                <a:lnTo>
                  <a:pt x="14011" y="2811"/>
                </a:lnTo>
                <a:lnTo>
                  <a:pt x="14010" y="2811"/>
                </a:lnTo>
                <a:cubicBezTo>
                  <a:pt x="14008" y="2794"/>
                  <a:pt x="14008" y="2776"/>
                  <a:pt x="14008" y="2758"/>
                </a:cubicBezTo>
                <a:cubicBezTo>
                  <a:pt x="14008" y="2731"/>
                  <a:pt x="14008" y="2705"/>
                  <a:pt x="14011" y="2678"/>
                </a:cubicBezTo>
                <a:cubicBezTo>
                  <a:pt x="14011" y="2531"/>
                  <a:pt x="14017" y="2387"/>
                  <a:pt x="14029" y="2245"/>
                </a:cubicBezTo>
                <a:lnTo>
                  <a:pt x="14030" y="2213"/>
                </a:lnTo>
                <a:cubicBezTo>
                  <a:pt x="14031" y="2213"/>
                  <a:pt x="14031" y="2213"/>
                  <a:pt x="14031" y="2213"/>
                </a:cubicBezTo>
                <a:cubicBezTo>
                  <a:pt x="14094" y="1348"/>
                  <a:pt x="14305" y="575"/>
                  <a:pt x="14616" y="0"/>
                </a:cubicBezTo>
                <a:close/>
                <a:moveTo>
                  <a:pt x="12079" y="0"/>
                </a:moveTo>
                <a:lnTo>
                  <a:pt x="12395" y="0"/>
                </a:lnTo>
                <a:cubicBezTo>
                  <a:pt x="12579" y="1069"/>
                  <a:pt x="13044" y="1889"/>
                  <a:pt x="13621" y="2135"/>
                </a:cubicBezTo>
                <a:cubicBezTo>
                  <a:pt x="13531" y="1232"/>
                  <a:pt x="13249" y="463"/>
                  <a:pt x="12858" y="0"/>
                </a:cubicBezTo>
                <a:lnTo>
                  <a:pt x="13351" y="0"/>
                </a:lnTo>
                <a:cubicBezTo>
                  <a:pt x="13663" y="575"/>
                  <a:pt x="13874" y="1348"/>
                  <a:pt x="13936" y="2213"/>
                </a:cubicBezTo>
                <a:cubicBezTo>
                  <a:pt x="13937" y="2213"/>
                  <a:pt x="13937" y="2213"/>
                  <a:pt x="13937" y="2213"/>
                </a:cubicBezTo>
                <a:lnTo>
                  <a:pt x="13939" y="2245"/>
                </a:lnTo>
                <a:cubicBezTo>
                  <a:pt x="13951" y="2387"/>
                  <a:pt x="13956" y="2531"/>
                  <a:pt x="13956" y="2678"/>
                </a:cubicBezTo>
                <a:cubicBezTo>
                  <a:pt x="13959" y="2705"/>
                  <a:pt x="13960" y="2731"/>
                  <a:pt x="13960" y="2758"/>
                </a:cubicBezTo>
                <a:cubicBezTo>
                  <a:pt x="13960" y="2776"/>
                  <a:pt x="13960" y="2794"/>
                  <a:pt x="13958" y="2811"/>
                </a:cubicBezTo>
                <a:lnTo>
                  <a:pt x="13957" y="2811"/>
                </a:lnTo>
                <a:lnTo>
                  <a:pt x="13957" y="2813"/>
                </a:lnTo>
                <a:lnTo>
                  <a:pt x="13917" y="2806"/>
                </a:lnTo>
                <a:cubicBezTo>
                  <a:pt x="13840" y="2803"/>
                  <a:pt x="13765" y="2789"/>
                  <a:pt x="13691" y="2763"/>
                </a:cubicBezTo>
                <a:cubicBezTo>
                  <a:pt x="13678" y="2765"/>
                  <a:pt x="13665" y="2761"/>
                  <a:pt x="13653" y="2756"/>
                </a:cubicBezTo>
                <a:lnTo>
                  <a:pt x="13652" y="2751"/>
                </a:lnTo>
                <a:cubicBezTo>
                  <a:pt x="12892" y="2501"/>
                  <a:pt x="12279" y="1417"/>
                  <a:pt x="12079" y="0"/>
                </a:cubicBezTo>
                <a:close/>
                <a:moveTo>
                  <a:pt x="10617" y="0"/>
                </a:moveTo>
                <a:lnTo>
                  <a:pt x="11110" y="0"/>
                </a:lnTo>
                <a:cubicBezTo>
                  <a:pt x="10719" y="463"/>
                  <a:pt x="10437" y="1232"/>
                  <a:pt x="10348" y="2135"/>
                </a:cubicBezTo>
                <a:cubicBezTo>
                  <a:pt x="10924" y="1889"/>
                  <a:pt x="11389" y="1069"/>
                  <a:pt x="11573" y="0"/>
                </a:cubicBezTo>
                <a:lnTo>
                  <a:pt x="11890" y="0"/>
                </a:lnTo>
                <a:cubicBezTo>
                  <a:pt x="11690" y="1417"/>
                  <a:pt x="11077" y="2501"/>
                  <a:pt x="10316" y="2751"/>
                </a:cubicBezTo>
                <a:lnTo>
                  <a:pt x="10316" y="2756"/>
                </a:lnTo>
                <a:cubicBezTo>
                  <a:pt x="10303" y="2761"/>
                  <a:pt x="10291" y="2765"/>
                  <a:pt x="10277" y="2763"/>
                </a:cubicBezTo>
                <a:cubicBezTo>
                  <a:pt x="10204" y="2789"/>
                  <a:pt x="10128" y="2803"/>
                  <a:pt x="10052" y="2806"/>
                </a:cubicBezTo>
                <a:lnTo>
                  <a:pt x="10011" y="2813"/>
                </a:lnTo>
                <a:lnTo>
                  <a:pt x="10011" y="2811"/>
                </a:lnTo>
                <a:lnTo>
                  <a:pt x="10010" y="2811"/>
                </a:lnTo>
                <a:cubicBezTo>
                  <a:pt x="10009" y="2794"/>
                  <a:pt x="10009" y="2776"/>
                  <a:pt x="10009" y="2758"/>
                </a:cubicBezTo>
                <a:cubicBezTo>
                  <a:pt x="10009" y="2731"/>
                  <a:pt x="10009" y="2705"/>
                  <a:pt x="10012" y="2678"/>
                </a:cubicBezTo>
                <a:cubicBezTo>
                  <a:pt x="10012" y="2531"/>
                  <a:pt x="10018" y="2387"/>
                  <a:pt x="10030" y="2245"/>
                </a:cubicBezTo>
                <a:lnTo>
                  <a:pt x="10031" y="2213"/>
                </a:lnTo>
                <a:cubicBezTo>
                  <a:pt x="10031" y="2213"/>
                  <a:pt x="10032" y="2213"/>
                  <a:pt x="10032" y="2213"/>
                </a:cubicBezTo>
                <a:cubicBezTo>
                  <a:pt x="10094" y="1348"/>
                  <a:pt x="10306" y="575"/>
                  <a:pt x="10617" y="0"/>
                </a:cubicBezTo>
                <a:close/>
                <a:moveTo>
                  <a:pt x="8079" y="0"/>
                </a:moveTo>
                <a:lnTo>
                  <a:pt x="8396" y="0"/>
                </a:lnTo>
                <a:cubicBezTo>
                  <a:pt x="8580" y="1069"/>
                  <a:pt x="9045" y="1889"/>
                  <a:pt x="9621" y="2135"/>
                </a:cubicBezTo>
                <a:cubicBezTo>
                  <a:pt x="9532" y="1232"/>
                  <a:pt x="9250" y="463"/>
                  <a:pt x="8859" y="0"/>
                </a:cubicBezTo>
                <a:lnTo>
                  <a:pt x="9352" y="0"/>
                </a:lnTo>
                <a:cubicBezTo>
                  <a:pt x="9663" y="575"/>
                  <a:pt x="9875" y="1348"/>
                  <a:pt x="9937" y="2213"/>
                </a:cubicBezTo>
                <a:cubicBezTo>
                  <a:pt x="9937" y="2213"/>
                  <a:pt x="9938" y="2213"/>
                  <a:pt x="9938" y="2213"/>
                </a:cubicBezTo>
                <a:lnTo>
                  <a:pt x="9939" y="2245"/>
                </a:lnTo>
                <a:cubicBezTo>
                  <a:pt x="9951" y="2387"/>
                  <a:pt x="9957" y="2531"/>
                  <a:pt x="9957" y="2678"/>
                </a:cubicBezTo>
                <a:cubicBezTo>
                  <a:pt x="9960" y="2705"/>
                  <a:pt x="9960" y="2731"/>
                  <a:pt x="9960" y="2758"/>
                </a:cubicBezTo>
                <a:cubicBezTo>
                  <a:pt x="9960" y="2776"/>
                  <a:pt x="9960" y="2794"/>
                  <a:pt x="9959" y="2811"/>
                </a:cubicBezTo>
                <a:lnTo>
                  <a:pt x="9958" y="2811"/>
                </a:lnTo>
                <a:lnTo>
                  <a:pt x="9958" y="2813"/>
                </a:lnTo>
                <a:lnTo>
                  <a:pt x="9917" y="2806"/>
                </a:lnTo>
                <a:cubicBezTo>
                  <a:pt x="9841" y="2803"/>
                  <a:pt x="9765" y="2789"/>
                  <a:pt x="9692" y="2763"/>
                </a:cubicBezTo>
                <a:cubicBezTo>
                  <a:pt x="9679" y="2765"/>
                  <a:pt x="9666" y="2761"/>
                  <a:pt x="9653" y="2756"/>
                </a:cubicBezTo>
                <a:lnTo>
                  <a:pt x="9653" y="2751"/>
                </a:lnTo>
                <a:cubicBezTo>
                  <a:pt x="8892" y="2501"/>
                  <a:pt x="8280" y="1417"/>
                  <a:pt x="8079" y="0"/>
                </a:cubicBezTo>
                <a:close/>
                <a:moveTo>
                  <a:pt x="6618" y="0"/>
                </a:moveTo>
                <a:lnTo>
                  <a:pt x="7111" y="0"/>
                </a:lnTo>
                <a:cubicBezTo>
                  <a:pt x="6720" y="463"/>
                  <a:pt x="6438" y="1232"/>
                  <a:pt x="6348" y="2135"/>
                </a:cubicBezTo>
                <a:cubicBezTo>
                  <a:pt x="6925" y="1889"/>
                  <a:pt x="7390" y="1069"/>
                  <a:pt x="7574" y="0"/>
                </a:cubicBezTo>
                <a:lnTo>
                  <a:pt x="7891" y="0"/>
                </a:lnTo>
                <a:cubicBezTo>
                  <a:pt x="7690" y="1417"/>
                  <a:pt x="7077" y="2501"/>
                  <a:pt x="6317" y="2751"/>
                </a:cubicBezTo>
                <a:lnTo>
                  <a:pt x="6316" y="2756"/>
                </a:lnTo>
                <a:cubicBezTo>
                  <a:pt x="6304" y="2761"/>
                  <a:pt x="6291" y="2765"/>
                  <a:pt x="6278" y="2763"/>
                </a:cubicBezTo>
                <a:cubicBezTo>
                  <a:pt x="6204" y="2789"/>
                  <a:pt x="6129" y="2803"/>
                  <a:pt x="6053" y="2806"/>
                </a:cubicBezTo>
                <a:lnTo>
                  <a:pt x="6012" y="2813"/>
                </a:lnTo>
                <a:lnTo>
                  <a:pt x="6012" y="2811"/>
                </a:lnTo>
                <a:lnTo>
                  <a:pt x="6011" y="2811"/>
                </a:lnTo>
                <a:cubicBezTo>
                  <a:pt x="6010" y="2794"/>
                  <a:pt x="6010" y="2776"/>
                  <a:pt x="6010" y="2758"/>
                </a:cubicBezTo>
                <a:cubicBezTo>
                  <a:pt x="6010" y="2731"/>
                  <a:pt x="6010" y="2705"/>
                  <a:pt x="6013" y="2678"/>
                </a:cubicBezTo>
                <a:cubicBezTo>
                  <a:pt x="6013" y="2531"/>
                  <a:pt x="6018" y="2387"/>
                  <a:pt x="6030" y="2245"/>
                </a:cubicBezTo>
                <a:lnTo>
                  <a:pt x="6032" y="2213"/>
                </a:lnTo>
                <a:cubicBezTo>
                  <a:pt x="6032" y="2213"/>
                  <a:pt x="6032" y="2213"/>
                  <a:pt x="6033" y="2213"/>
                </a:cubicBezTo>
                <a:cubicBezTo>
                  <a:pt x="6095" y="1348"/>
                  <a:pt x="6306" y="575"/>
                  <a:pt x="6618" y="0"/>
                </a:cubicBezTo>
                <a:close/>
                <a:moveTo>
                  <a:pt x="4080" y="0"/>
                </a:moveTo>
                <a:lnTo>
                  <a:pt x="4397" y="0"/>
                </a:lnTo>
                <a:cubicBezTo>
                  <a:pt x="4581" y="1069"/>
                  <a:pt x="5045" y="1889"/>
                  <a:pt x="5622" y="2135"/>
                </a:cubicBezTo>
                <a:cubicBezTo>
                  <a:pt x="5533" y="1232"/>
                  <a:pt x="5251" y="463"/>
                  <a:pt x="4859" y="0"/>
                </a:cubicBezTo>
                <a:lnTo>
                  <a:pt x="5353" y="0"/>
                </a:lnTo>
                <a:cubicBezTo>
                  <a:pt x="5664" y="575"/>
                  <a:pt x="5876" y="1348"/>
                  <a:pt x="5938" y="2213"/>
                </a:cubicBezTo>
                <a:cubicBezTo>
                  <a:pt x="5938" y="2213"/>
                  <a:pt x="5938" y="2213"/>
                  <a:pt x="5939" y="2213"/>
                </a:cubicBezTo>
                <a:lnTo>
                  <a:pt x="5940" y="2245"/>
                </a:lnTo>
                <a:cubicBezTo>
                  <a:pt x="5952" y="2387"/>
                  <a:pt x="5958" y="2531"/>
                  <a:pt x="5958" y="2678"/>
                </a:cubicBezTo>
                <a:cubicBezTo>
                  <a:pt x="5961" y="2705"/>
                  <a:pt x="5961" y="2731"/>
                  <a:pt x="5961" y="2758"/>
                </a:cubicBezTo>
                <a:cubicBezTo>
                  <a:pt x="5961" y="2776"/>
                  <a:pt x="5961" y="2794"/>
                  <a:pt x="5960" y="2811"/>
                </a:cubicBezTo>
                <a:lnTo>
                  <a:pt x="5958" y="2811"/>
                </a:lnTo>
                <a:lnTo>
                  <a:pt x="5958" y="2813"/>
                </a:lnTo>
                <a:lnTo>
                  <a:pt x="5918" y="2806"/>
                </a:lnTo>
                <a:cubicBezTo>
                  <a:pt x="5841" y="2803"/>
                  <a:pt x="5766" y="2789"/>
                  <a:pt x="5692" y="2763"/>
                </a:cubicBezTo>
                <a:cubicBezTo>
                  <a:pt x="5679" y="2765"/>
                  <a:pt x="5667" y="2761"/>
                  <a:pt x="5654" y="2756"/>
                </a:cubicBezTo>
                <a:lnTo>
                  <a:pt x="5654" y="2751"/>
                </a:lnTo>
                <a:cubicBezTo>
                  <a:pt x="4893" y="2501"/>
                  <a:pt x="4280" y="1417"/>
                  <a:pt x="4080" y="0"/>
                </a:cubicBezTo>
                <a:close/>
                <a:moveTo>
                  <a:pt x="2619" y="0"/>
                </a:moveTo>
                <a:lnTo>
                  <a:pt x="3112" y="0"/>
                </a:lnTo>
                <a:cubicBezTo>
                  <a:pt x="2721" y="463"/>
                  <a:pt x="2439" y="1232"/>
                  <a:pt x="2349" y="2135"/>
                </a:cubicBezTo>
                <a:cubicBezTo>
                  <a:pt x="2926" y="1889"/>
                  <a:pt x="3390" y="1069"/>
                  <a:pt x="3575" y="0"/>
                </a:cubicBezTo>
                <a:lnTo>
                  <a:pt x="3891" y="0"/>
                </a:lnTo>
                <a:cubicBezTo>
                  <a:pt x="3691" y="1417"/>
                  <a:pt x="3078" y="2501"/>
                  <a:pt x="2317" y="2751"/>
                </a:cubicBezTo>
                <a:lnTo>
                  <a:pt x="2317" y="2756"/>
                </a:lnTo>
                <a:cubicBezTo>
                  <a:pt x="2305" y="2761"/>
                  <a:pt x="2292" y="2765"/>
                  <a:pt x="2279" y="2763"/>
                </a:cubicBezTo>
                <a:cubicBezTo>
                  <a:pt x="2205" y="2789"/>
                  <a:pt x="2130" y="2803"/>
                  <a:pt x="2053" y="2806"/>
                </a:cubicBezTo>
                <a:lnTo>
                  <a:pt x="2013" y="2813"/>
                </a:lnTo>
                <a:lnTo>
                  <a:pt x="2013" y="2811"/>
                </a:lnTo>
                <a:lnTo>
                  <a:pt x="2012" y="2811"/>
                </a:lnTo>
                <a:cubicBezTo>
                  <a:pt x="2010" y="2794"/>
                  <a:pt x="2010" y="2776"/>
                  <a:pt x="2010" y="2758"/>
                </a:cubicBezTo>
                <a:cubicBezTo>
                  <a:pt x="2010" y="2731"/>
                  <a:pt x="2010" y="2705"/>
                  <a:pt x="2013" y="2678"/>
                </a:cubicBezTo>
                <a:cubicBezTo>
                  <a:pt x="2013" y="2531"/>
                  <a:pt x="2019" y="2387"/>
                  <a:pt x="2031" y="2245"/>
                </a:cubicBezTo>
                <a:lnTo>
                  <a:pt x="2032" y="2213"/>
                </a:lnTo>
                <a:cubicBezTo>
                  <a:pt x="2033" y="2213"/>
                  <a:pt x="2033" y="2213"/>
                  <a:pt x="2034" y="2213"/>
                </a:cubicBezTo>
                <a:cubicBezTo>
                  <a:pt x="2096" y="1348"/>
                  <a:pt x="2307" y="575"/>
                  <a:pt x="2619" y="0"/>
                </a:cubicBezTo>
                <a:close/>
                <a:moveTo>
                  <a:pt x="81" y="0"/>
                </a:moveTo>
                <a:lnTo>
                  <a:pt x="397" y="0"/>
                </a:lnTo>
                <a:cubicBezTo>
                  <a:pt x="581" y="1069"/>
                  <a:pt x="1046" y="1889"/>
                  <a:pt x="1623" y="2135"/>
                </a:cubicBezTo>
                <a:cubicBezTo>
                  <a:pt x="1533" y="1232"/>
                  <a:pt x="1251" y="463"/>
                  <a:pt x="860" y="0"/>
                </a:cubicBezTo>
                <a:lnTo>
                  <a:pt x="1353" y="0"/>
                </a:lnTo>
                <a:cubicBezTo>
                  <a:pt x="1665" y="575"/>
                  <a:pt x="1876" y="1348"/>
                  <a:pt x="1938" y="2213"/>
                </a:cubicBezTo>
                <a:cubicBezTo>
                  <a:pt x="1939" y="2213"/>
                  <a:pt x="1939" y="2213"/>
                  <a:pt x="1940" y="2213"/>
                </a:cubicBezTo>
                <a:lnTo>
                  <a:pt x="1941" y="2245"/>
                </a:lnTo>
                <a:cubicBezTo>
                  <a:pt x="1953" y="2387"/>
                  <a:pt x="1959" y="2531"/>
                  <a:pt x="1959" y="2678"/>
                </a:cubicBezTo>
                <a:cubicBezTo>
                  <a:pt x="1962" y="2705"/>
                  <a:pt x="1962" y="2731"/>
                  <a:pt x="1962" y="2758"/>
                </a:cubicBezTo>
                <a:cubicBezTo>
                  <a:pt x="1962" y="2776"/>
                  <a:pt x="1962" y="2794"/>
                  <a:pt x="1960" y="2811"/>
                </a:cubicBezTo>
                <a:lnTo>
                  <a:pt x="1959" y="2811"/>
                </a:lnTo>
                <a:lnTo>
                  <a:pt x="1959" y="2813"/>
                </a:lnTo>
                <a:lnTo>
                  <a:pt x="1919" y="2806"/>
                </a:lnTo>
                <a:cubicBezTo>
                  <a:pt x="1842" y="2803"/>
                  <a:pt x="1767" y="2789"/>
                  <a:pt x="1693" y="2763"/>
                </a:cubicBezTo>
                <a:cubicBezTo>
                  <a:pt x="1680" y="2765"/>
                  <a:pt x="1667" y="2761"/>
                  <a:pt x="1655" y="2756"/>
                </a:cubicBezTo>
                <a:lnTo>
                  <a:pt x="1655" y="2751"/>
                </a:lnTo>
                <a:cubicBezTo>
                  <a:pt x="894" y="2501"/>
                  <a:pt x="281" y="1417"/>
                  <a:pt x="8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3"/>
          </a:xfrm>
          <a:prstGeom prst="rect">
            <a:avLst/>
          </a:prstGeom>
          <a:effectLst/>
        </p:spPr>
        <p:txBody>
          <a:bodyPr/>
          <a:lstStyle>
            <a:lvl1pPr algn="r" defTabSz="914400">
              <a:lnSpc>
                <a:spcPct val="80000"/>
              </a:lnSpc>
              <a:defRPr sz="4400" cap="all" spc="2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57950" y="4960137"/>
            <a:ext cx="2400300" cy="1463043"/>
          </a:xfrm>
          <a:prstGeom prst="rect">
            <a:avLst/>
          </a:prstGeom>
          <a:effectLst/>
        </p:spPr>
        <p:txBody>
          <a:bodyPr anchor="ctr"/>
          <a:lstStyle>
            <a:lvl1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5" name="Straight Connector 7"/>
          <p:cNvSpPr/>
          <p:nvPr/>
        </p:nvSpPr>
        <p:spPr>
          <a:xfrm flipV="1">
            <a:off x="6290131" y="5264104"/>
            <a:ext cx="3" cy="914403"/>
          </a:xfrm>
          <a:prstGeom prst="line">
            <a:avLst/>
          </a:prstGeom>
          <a:ln w="19050">
            <a:solidFill>
              <a:srgbClr val="1482A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traight Connector 6"/>
          <p:cNvSpPr/>
          <p:nvPr/>
        </p:nvSpPr>
        <p:spPr>
          <a:xfrm flipV="1">
            <a:off x="571499" y="826323"/>
            <a:ext cx="1" cy="914401"/>
          </a:xfrm>
          <a:prstGeom prst="line">
            <a:avLst/>
          </a:prstGeom>
          <a:ln w="19050">
            <a:solidFill>
              <a:srgbClr val="1CADE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8094" y="2286000"/>
            <a:ext cx="3566163" cy="4023360"/>
          </a:xfrm>
          <a:prstGeom prst="rect">
            <a:avLst/>
          </a:prstGeom>
          <a:effectLst/>
        </p:spPr>
        <p:txBody>
          <a:bodyPr/>
          <a:lstStyle>
            <a:lvl1pPr marL="91437" indent="-91437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99465" indent="-171448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39494" indent="-228599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68580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86868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traight Connector 6"/>
          <p:cNvSpPr/>
          <p:nvPr/>
        </p:nvSpPr>
        <p:spPr>
          <a:xfrm flipV="1">
            <a:off x="571499" y="826323"/>
            <a:ext cx="1" cy="914401"/>
          </a:xfrm>
          <a:prstGeom prst="line">
            <a:avLst/>
          </a:prstGeom>
          <a:ln w="19050">
            <a:solidFill>
              <a:srgbClr val="1CADE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8094" y="2179634"/>
            <a:ext cx="3566163" cy="822962"/>
          </a:xfrm>
          <a:prstGeom prst="rect">
            <a:avLst/>
          </a:prstGeom>
          <a:effectLst/>
        </p:spPr>
        <p:txBody>
          <a:bodyPr anchor="ctr"/>
          <a:lstStyle>
            <a:lvl1pPr marL="0" indent="0" defTabSz="9144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ln>
                  <a:noFill/>
                </a:ln>
                <a:solidFill>
                  <a:srgbClr val="1CADE4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ln>
                  <a:noFill/>
                </a:ln>
                <a:solidFill>
                  <a:srgbClr val="1CADE4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ln>
                  <a:noFill/>
                </a:ln>
                <a:solidFill>
                  <a:srgbClr val="1CADE4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ln>
                  <a:noFill/>
                </a:ln>
                <a:solidFill>
                  <a:srgbClr val="1CADE4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ln>
                  <a:noFill/>
                </a:ln>
                <a:solidFill>
                  <a:srgbClr val="1CADE4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1990" y="2179634"/>
            <a:ext cx="3566160" cy="822962"/>
          </a:xfrm>
          <a:prstGeom prst="rect">
            <a:avLst/>
          </a:prstGeom>
          <a:effectLst/>
        </p:spPr>
        <p:txBody>
          <a:bodyPr anchor="ctr"/>
          <a:lstStyle/>
          <a:p>
            <a:endParaRPr/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traight Connector 6"/>
          <p:cNvSpPr/>
          <p:nvPr/>
        </p:nvSpPr>
        <p:spPr>
          <a:xfrm flipV="1">
            <a:off x="571499" y="826323"/>
            <a:ext cx="1" cy="914401"/>
          </a:xfrm>
          <a:prstGeom prst="line">
            <a:avLst/>
          </a:prstGeom>
          <a:ln w="19050">
            <a:solidFill>
              <a:srgbClr val="1CADE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traight Connector 6"/>
          <p:cNvSpPr/>
          <p:nvPr/>
        </p:nvSpPr>
        <p:spPr>
          <a:xfrm flipV="1">
            <a:off x="571499" y="826323"/>
            <a:ext cx="1" cy="914401"/>
          </a:xfrm>
          <a:prstGeom prst="line">
            <a:avLst/>
          </a:prstGeom>
          <a:ln w="19050">
            <a:solidFill>
              <a:srgbClr val="1CADE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768094" y="471509"/>
            <a:ext cx="3291845" cy="1737362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36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86250" y="822960"/>
            <a:ext cx="4258818" cy="5184648"/>
          </a:xfrm>
          <a:prstGeom prst="rect">
            <a:avLst/>
          </a:prstGeom>
          <a:effectLst/>
        </p:spPr>
        <p:txBody>
          <a:bodyPr/>
          <a:lstStyle>
            <a:lvl1pPr marL="91437" indent="-91437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99465" indent="-171448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39494" indent="-228599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68580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86868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5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68094" y="2257506"/>
            <a:ext cx="3291845" cy="3762294"/>
          </a:xfrm>
          <a:prstGeom prst="rect">
            <a:avLst/>
          </a:prstGeom>
          <a:effectLst/>
        </p:spPr>
        <p:txBody>
          <a:bodyPr/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3"/>
          </a:xfrm>
          <a:prstGeom prst="rect">
            <a:avLst/>
          </a:prstGeom>
          <a:effectLst/>
        </p:spPr>
        <p:txBody>
          <a:bodyPr/>
          <a:lstStyle>
            <a:lvl1pPr algn="r" defTabSz="914400">
              <a:lnSpc>
                <a:spcPct val="80000"/>
              </a:lnSpc>
              <a:defRPr sz="4400" cap="all" spc="2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62" name="Picture Placeholder 2"/>
          <p:cNvSpPr>
            <a:spLocks noGrp="1"/>
          </p:cNvSpPr>
          <p:nvPr>
            <p:ph type="pic" idx="13"/>
          </p:nvPr>
        </p:nvSpPr>
        <p:spPr>
          <a:xfrm>
            <a:off x="0" y="-3"/>
            <a:ext cx="9141715" cy="4572004"/>
          </a:xfrm>
          <a:prstGeom prst="rect">
            <a:avLst/>
          </a:prstGeom>
          <a:effectLst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57950" y="4960137"/>
            <a:ext cx="2400300" cy="1463043"/>
          </a:xfrm>
          <a:prstGeom prst="rect">
            <a:avLst/>
          </a:prstGeom>
          <a:effectLst/>
        </p:spPr>
        <p:txBody>
          <a:bodyPr anchor="ctr"/>
          <a:lstStyle>
            <a:lvl1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spcBef>
                <a:spcPts val="200"/>
              </a:spcBef>
              <a:buClrTx/>
              <a:buSzTx/>
              <a:buFontTx/>
              <a:buNone/>
              <a:defRPr sz="1600">
                <a:ln>
                  <a:noFill/>
                </a:ln>
                <a:solidFill>
                  <a:srgbClr val="0D0D0D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64" name="Straight Connector 7"/>
          <p:cNvSpPr/>
          <p:nvPr/>
        </p:nvSpPr>
        <p:spPr>
          <a:xfrm flipV="1">
            <a:off x="6290131" y="5264104"/>
            <a:ext cx="3" cy="914403"/>
          </a:xfrm>
          <a:prstGeom prst="line">
            <a:avLst/>
          </a:prstGeom>
          <a:ln w="19050">
            <a:solidFill>
              <a:srgbClr val="1CADE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71550" y="1761068"/>
            <a:ext cx="7192914" cy="182881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3589878"/>
            <a:ext cx="7192914" cy="1507057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347" y="1732446"/>
            <a:ext cx="3795375" cy="40587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344" y="1770321"/>
            <a:ext cx="3787427" cy="4112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3244" y="1770321"/>
            <a:ext cx="3787424" cy="411295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4404" y="1835254"/>
            <a:ext cx="3657259" cy="544887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2400"/>
            </a:lvl1pPr>
            <a:lvl2pPr marL="0" indent="0" algn="ctr">
              <a:buClrTx/>
              <a:buSzTx/>
              <a:buFontTx/>
              <a:buNone/>
              <a:defRPr sz="2400"/>
            </a:lvl2pPr>
            <a:lvl3pPr marL="0" indent="0" algn="ctr">
              <a:buClrTx/>
              <a:buSzTx/>
              <a:buFontTx/>
              <a:buNone/>
              <a:defRPr sz="2400"/>
            </a:lvl3pPr>
            <a:lvl4pPr marL="0" indent="0" algn="ctr">
              <a:buClrTx/>
              <a:buSzTx/>
              <a:buFontTx/>
              <a:buNone/>
              <a:defRPr sz="2400"/>
            </a:lvl4pPr>
            <a:lvl5pPr marL="0" indent="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21225" y="1835255"/>
            <a:ext cx="3671498" cy="54488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685347" y="609600"/>
            <a:ext cx="2780167" cy="182192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641725" y="609600"/>
            <a:ext cx="4808943" cy="5181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344" y="2431518"/>
            <a:ext cx="2780172" cy="335968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4986" y="609921"/>
            <a:ext cx="3428149" cy="520547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685347" y="609921"/>
            <a:ext cx="3924676" cy="182934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4976728" y="743988"/>
            <a:ext cx="3165376" cy="491282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347" y="2439260"/>
            <a:ext cx="3924676" cy="3376137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346" y="609600"/>
            <a:ext cx="7765323" cy="97045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5346" y="1732450"/>
            <a:ext cx="7765323" cy="4058752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19532" y="5937570"/>
            <a:ext cx="231137" cy="2565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F2F2F2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9pPr>
    </p:titleStyle>
    <p:bodyStyle>
      <a:lvl1pPr marL="342900" marR="0" indent="-305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1pPr>
      <a:lvl2pPr marL="749998" marR="0" indent="-299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°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2pPr>
      <a:lvl3pPr marL="1079999" marR="0" indent="-269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3pPr>
      <a:lvl4pPr marL="1478570" marR="0" indent="-30857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°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4pPr>
      <a:lvl5pPr marL="1766571" marR="0" indent="-30857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5pPr>
      <a:lvl6pPr marL="2112571" marR="0" indent="-32656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6pPr>
      <a:lvl7pPr marL="2499771" marR="0" indent="-32656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7pPr>
      <a:lvl8pPr marL="2886971" marR="0" indent="-32656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8pPr>
      <a:lvl9pPr marL="3204171" marR="0" indent="-32656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 typeface="Times"/>
        <a:buChar char="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Society-for-Range-Management/84739853569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twitter.com/rangelands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432" y="-25400"/>
            <a:ext cx="7967137" cy="531142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ectangle 5"/>
          <p:cNvSpPr/>
          <p:nvPr/>
        </p:nvSpPr>
        <p:spPr>
          <a:xfrm>
            <a:off x="-12764" y="5283653"/>
            <a:ext cx="9169529" cy="1294762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457200" algn="ctr">
              <a:defRPr sz="35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      </a:t>
            </a:r>
            <a:r>
              <a:rPr sz="3800"/>
              <a:t>        Society of Commercial </a:t>
            </a:r>
          </a:p>
          <a:p>
            <a:pPr lvl="1" indent="457200" algn="ctr">
              <a:defRPr sz="38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               Seed Technologists</a:t>
            </a:r>
          </a:p>
        </p:txBody>
      </p:sp>
      <p:pic>
        <p:nvPicPr>
          <p:cNvPr id="276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6988" y="4702926"/>
            <a:ext cx="2055766" cy="2074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4"/>
                  <a:pt x="0" y="10798"/>
                </a:cubicBezTo>
                <a:cubicBezTo>
                  <a:pt x="0" y="16760"/>
                  <a:pt x="4835" y="21600"/>
                  <a:pt x="10800" y="21600"/>
                </a:cubicBezTo>
                <a:cubicBezTo>
                  <a:pt x="16765" y="21600"/>
                  <a:pt x="21600" y="16760"/>
                  <a:pt x="21600" y="10798"/>
                </a:cubicBezTo>
                <a:cubicBezTo>
                  <a:pt x="21600" y="4834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 1"/>
          <p:cNvSpPr txBox="1">
            <a:spLocks noGrp="1"/>
          </p:cNvSpPr>
          <p:nvPr>
            <p:ph type="title"/>
          </p:nvPr>
        </p:nvSpPr>
        <p:spPr>
          <a:xfrm>
            <a:off x="-2948" y="-29593"/>
            <a:ext cx="9149896" cy="11685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United Seed Testing Organization</a:t>
            </a:r>
          </a:p>
        </p:txBody>
      </p:sp>
      <p:sp>
        <p:nvSpPr>
          <p:cNvPr id="339" name="USTO - Working Group"/>
          <p:cNvSpPr txBox="1"/>
          <p:nvPr/>
        </p:nvSpPr>
        <p:spPr>
          <a:xfrm>
            <a:off x="762451" y="1624330"/>
            <a:ext cx="4222591" cy="43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293E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USTO - Working Group</a:t>
            </a:r>
          </a:p>
        </p:txBody>
      </p:sp>
      <p:sp>
        <p:nvSpPr>
          <p:cNvPr id="340" name="Currently focusing on critical elements of the proposed USTO bylaws…"/>
          <p:cNvSpPr txBox="1"/>
          <p:nvPr/>
        </p:nvSpPr>
        <p:spPr>
          <a:xfrm>
            <a:off x="1054552" y="2373627"/>
            <a:ext cx="7862317" cy="135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70000"/>
              </a:lnSpc>
              <a:buSzPct val="100000"/>
              <a:buChar char="•"/>
              <a:defRPr sz="2000" b="1">
                <a:solidFill>
                  <a:srgbClr val="293E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Currently focusing on critical elements of the proposed USTO bylaws</a:t>
            </a:r>
          </a:p>
          <a:p>
            <a:pPr marL="180472" indent="-180472">
              <a:lnSpc>
                <a:spcPct val="170000"/>
              </a:lnSpc>
              <a:buSzPct val="100000"/>
              <a:buChar char="•"/>
              <a:defRPr sz="2000" b="1">
                <a:solidFill>
                  <a:srgbClr val="293E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Long range planning is in the works</a:t>
            </a:r>
          </a:p>
          <a:p>
            <a:pPr marL="180472" indent="-180472">
              <a:lnSpc>
                <a:spcPct val="170000"/>
              </a:lnSpc>
              <a:buSzPct val="100000"/>
              <a:buChar char="•"/>
              <a:defRPr sz="2000" b="1">
                <a:solidFill>
                  <a:srgbClr val="293E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appreciate all the hard work!!</a:t>
            </a:r>
          </a:p>
        </p:txBody>
      </p:sp>
      <p:sp>
        <p:nvSpPr>
          <p:cNvPr id="341" name="Rectangle 3"/>
          <p:cNvSpPr/>
          <p:nvPr/>
        </p:nvSpPr>
        <p:spPr>
          <a:xfrm rot="16200000">
            <a:off x="3987750" y="1344671"/>
            <a:ext cx="1168500" cy="9144004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4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6" b="1"/>
          <a:stretch>
            <a:fillRect/>
          </a:stretch>
        </p:blipFill>
        <p:spPr>
          <a:xfrm>
            <a:off x="7062688" y="4822573"/>
            <a:ext cx="1839516" cy="1856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8"/>
                  <a:pt x="0" y="10802"/>
                </a:cubicBezTo>
                <a:cubicBezTo>
                  <a:pt x="0" y="16767"/>
                  <a:pt x="4837" y="21600"/>
                  <a:pt x="10802" y="21600"/>
                </a:cubicBezTo>
                <a:cubicBezTo>
                  <a:pt x="16767" y="21600"/>
                  <a:pt x="21600" y="16767"/>
                  <a:pt x="21600" y="10802"/>
                </a:cubicBezTo>
                <a:cubicBezTo>
                  <a:pt x="21600" y="4838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>
            <a:spLocks noGrp="1"/>
          </p:cNvSpPr>
          <p:nvPr>
            <p:ph type="title"/>
          </p:nvPr>
        </p:nvSpPr>
        <p:spPr>
          <a:xfrm>
            <a:off x="12243" y="0"/>
            <a:ext cx="9119514" cy="970450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 sz="4900"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SCST Publications</a:t>
            </a:r>
          </a:p>
        </p:txBody>
      </p:sp>
      <p:sp>
        <p:nvSpPr>
          <p:cNvPr id="345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4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391400" y="5129074"/>
            <a:ext cx="1485504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7" name="TextBox 2"/>
          <p:cNvSpPr txBox="1"/>
          <p:nvPr/>
        </p:nvSpPr>
        <p:spPr>
          <a:xfrm>
            <a:off x="210021" y="1257053"/>
            <a:ext cx="3715551" cy="5346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285750" indent="-285750"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2002 What Is Seed Vigor CD: 0</a:t>
            </a:r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285750" indent="-285750"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2016 Seed Technologist Training Manual Chapter 14: 0</a:t>
            </a:r>
          </a:p>
          <a:p>
            <a:pPr lvl="6"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(No manuals were sold due to the chapter being added to the 2018 edition)</a:t>
            </a:r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285750" indent="-285750"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2018 Seed Technologist Training Manual: </a:t>
            </a:r>
            <a:r>
              <a:rPr lang="en-US" dirty="0"/>
              <a:t>10</a:t>
            </a:r>
          </a:p>
          <a:p>
            <a:r>
              <a:rPr lang="en-US" sz="1900" dirty="0">
                <a:solidFill>
                  <a:srgbClr val="3F5E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(This included a price increase from $185 to $300 due to the large content and information this edition holds)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0000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348" name="2019"/>
          <p:cNvSpPr txBox="1"/>
          <p:nvPr/>
        </p:nvSpPr>
        <p:spPr>
          <a:xfrm>
            <a:off x="1600573" y="951680"/>
            <a:ext cx="934449" cy="48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2019</a:t>
            </a:r>
          </a:p>
        </p:txBody>
      </p:sp>
      <p:sp>
        <p:nvSpPr>
          <p:cNvPr id="349" name="TextBox 2"/>
          <p:cNvSpPr txBox="1"/>
          <p:nvPr/>
        </p:nvSpPr>
        <p:spPr>
          <a:xfrm>
            <a:off x="4909025" y="1775237"/>
            <a:ext cx="3715551" cy="343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85750" indent="-285750"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2002 What Is Seed Vigor CD: 3</a:t>
            </a:r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85750" indent="-285750"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2016 Seed Technologist Training updated Manual Chapter 14: 4</a:t>
            </a:r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85750" indent="-285750"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2018 Seed Technologist Training Manual: 21</a:t>
            </a:r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50" name="2018"/>
          <p:cNvSpPr txBox="1"/>
          <p:nvPr/>
        </p:nvSpPr>
        <p:spPr>
          <a:xfrm>
            <a:off x="6289492" y="1015688"/>
            <a:ext cx="934449" cy="48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2018</a:t>
            </a:r>
          </a:p>
        </p:txBody>
      </p:sp>
      <p:sp>
        <p:nvSpPr>
          <p:cNvPr id="351" name="VS"/>
          <p:cNvSpPr txBox="1"/>
          <p:nvPr/>
        </p:nvSpPr>
        <p:spPr>
          <a:xfrm>
            <a:off x="4373819" y="1082842"/>
            <a:ext cx="396361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3C5A2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VS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2" animBg="1" advAuto="0"/>
      <p:bldP spid="348" grpId="1" animBg="1" advAuto="0"/>
      <p:bldP spid="349" grpId="5" animBg="1" advAuto="0"/>
      <p:bldP spid="350" grpId="4" animBg="1" advAuto="0"/>
      <p:bldP spid="351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24943" y="-12700"/>
            <a:ext cx="9094114" cy="970450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 sz="4900"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SCST Membership</a:t>
            </a:r>
          </a:p>
        </p:txBody>
      </p:sp>
      <p:sp>
        <p:nvSpPr>
          <p:cNvPr id="354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498201" y="1895976"/>
            <a:ext cx="3407075" cy="4058754"/>
          </a:xfrm>
          <a:prstGeom prst="rect">
            <a:avLst/>
          </a:prstGeom>
          <a:effectLst/>
        </p:spPr>
        <p:txBody>
          <a:bodyPr/>
          <a:lstStyle/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12</a:t>
            </a:r>
            <a:r>
              <a:rPr lang="en-US" dirty="0"/>
              <a:t>4</a:t>
            </a:r>
            <a:r>
              <a:rPr dirty="0"/>
              <a:t> RST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</a:t>
            </a:r>
            <a:r>
              <a:rPr lang="en-US" dirty="0"/>
              <a:t>6</a:t>
            </a:r>
            <a:r>
              <a:rPr dirty="0"/>
              <a:t> CVT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26 RGT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10 CGT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4 Research Members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4 Professional Members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ClrTx/>
              <a:buSzPct val="100000"/>
              <a:buFontTx/>
              <a:buChar char="•"/>
              <a:defRPr sz="2200">
                <a:ln>
                  <a:noFill/>
                </a:ln>
                <a:solidFill>
                  <a:srgbClr val="334B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8</a:t>
            </a:r>
            <a:r>
              <a:rPr lang="en-US" dirty="0"/>
              <a:t>6</a:t>
            </a:r>
            <a:r>
              <a:rPr dirty="0"/>
              <a:t> Associate Members</a:t>
            </a:r>
          </a:p>
        </p:txBody>
      </p:sp>
      <p:sp>
        <p:nvSpPr>
          <p:cNvPr id="355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5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391400" y="5129074"/>
            <a:ext cx="1485504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7" name="2019"/>
          <p:cNvSpPr txBox="1"/>
          <p:nvPr/>
        </p:nvSpPr>
        <p:spPr>
          <a:xfrm>
            <a:off x="1879976" y="1306832"/>
            <a:ext cx="934449" cy="48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2019</a:t>
            </a:r>
          </a:p>
        </p:txBody>
      </p:sp>
      <p:sp>
        <p:nvSpPr>
          <p:cNvPr id="358" name="2018"/>
          <p:cNvSpPr txBox="1"/>
          <p:nvPr/>
        </p:nvSpPr>
        <p:spPr>
          <a:xfrm>
            <a:off x="5664576" y="1306832"/>
            <a:ext cx="934449" cy="48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2018</a:t>
            </a:r>
          </a:p>
        </p:txBody>
      </p:sp>
      <p:sp>
        <p:nvSpPr>
          <p:cNvPr id="359" name="VS"/>
          <p:cNvSpPr txBox="1"/>
          <p:nvPr/>
        </p:nvSpPr>
        <p:spPr>
          <a:xfrm>
            <a:off x="4041320" y="1373984"/>
            <a:ext cx="396361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3C5A2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VS</a:t>
            </a:r>
          </a:p>
        </p:txBody>
      </p:sp>
      <p:sp>
        <p:nvSpPr>
          <p:cNvPr id="360" name="Content Placeholder 2"/>
          <p:cNvSpPr txBox="1"/>
          <p:nvPr/>
        </p:nvSpPr>
        <p:spPr>
          <a:xfrm>
            <a:off x="5422501" y="1895976"/>
            <a:ext cx="3407075" cy="4058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132 RST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14 CVT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29 RGT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12 CGT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 Research Members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Professional Members</a:t>
            </a:r>
          </a:p>
          <a:p>
            <a:pPr marL="220578" indent="-220578" defTabSz="914400">
              <a:lnSpc>
                <a:spcPct val="90000"/>
              </a:lnSpc>
              <a:spcBef>
                <a:spcPts val="1200"/>
              </a:spcBef>
              <a:buSzPct val="100000"/>
              <a:buChar char="•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91 Associate Members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2" animBg="1" advAuto="0"/>
      <p:bldP spid="357" grpId="1" animBg="1" advAuto="0"/>
      <p:bldP spid="358" grpId="4" animBg="1" advAuto="0"/>
      <p:bldP spid="359" grpId="3" animBg="1" advAuto="0"/>
      <p:bldP spid="360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1"/>
          <p:cNvSpPr txBox="1">
            <a:spLocks noGrp="1"/>
          </p:cNvSpPr>
          <p:nvPr>
            <p:ph type="title"/>
          </p:nvPr>
        </p:nvSpPr>
        <p:spPr>
          <a:xfrm>
            <a:off x="0" y="93"/>
            <a:ext cx="9144000" cy="970552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2019 and Beyond</a:t>
            </a:r>
          </a:p>
        </p:txBody>
      </p:sp>
      <p:sp>
        <p:nvSpPr>
          <p:cNvPr id="36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116670"/>
            <a:ext cx="8229600" cy="4929460"/>
          </a:xfrm>
          <a:prstGeom prst="rect">
            <a:avLst/>
          </a:prstGeom>
          <a:effectLst/>
        </p:spPr>
        <p:txBody>
          <a:bodyPr/>
          <a:lstStyle/>
          <a:p>
            <a:pPr marL="0" indent="0" algn="ctr" defTabSz="416051">
              <a:spcBef>
                <a:spcPts val="0"/>
              </a:spcBef>
              <a:buSzTx/>
              <a:buNone/>
              <a:defRPr sz="18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Participation in the following upcoming events / meetings:</a:t>
            </a:r>
          </a:p>
          <a:p>
            <a:pPr marL="0" indent="0" algn="ctr" defTabSz="416051">
              <a:lnSpc>
                <a:spcPct val="80000"/>
              </a:lnSpc>
              <a:spcBef>
                <a:spcPts val="500"/>
              </a:spcBef>
              <a:buSzTx/>
              <a:buNone/>
              <a:defRPr sz="1200" b="1">
                <a:ln w="7885">
                  <a:solidFill>
                    <a:srgbClr val="2B401E"/>
                  </a:solidFill>
                </a:ln>
                <a:solidFill>
                  <a:srgbClr val="2B401E"/>
                </a:solidFill>
                <a:effectLst>
                  <a:outerShdw blurRad="12700" dist="23114" dir="1464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9" lvl="1" indent="-124813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Association of Seed Certifying Agencies (AOSCA), 100th Anniversary</a:t>
            </a:r>
          </a:p>
          <a:p>
            <a:pPr marL="540866" lvl="3" indent="-124815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June 23-26, 2019 in Chicago, Illinois</a:t>
            </a:r>
          </a:p>
          <a:p>
            <a:pPr marL="0" lvl="3" indent="416051" defTabSz="832102">
              <a:lnSpc>
                <a:spcPct val="88000"/>
              </a:lnSpc>
              <a:spcBef>
                <a:spcPts val="300"/>
              </a:spcBef>
              <a:buSzTx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9" lvl="1" indent="-124813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Association of American Seed Control Officials (AASCO)</a:t>
            </a:r>
          </a:p>
          <a:p>
            <a:pPr marL="540866" lvl="3" indent="-124815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May 31 - June 4, 2019 in Chicago, Illinois</a:t>
            </a:r>
          </a:p>
          <a:p>
            <a:pPr marL="0" lvl="3" indent="416051" defTabSz="832102">
              <a:lnSpc>
                <a:spcPct val="88000"/>
              </a:lnSpc>
              <a:spcBef>
                <a:spcPts val="300"/>
              </a:spcBef>
              <a:buSzTx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9" lvl="1" indent="-124813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International Seed Testing Association (ISTA)</a:t>
            </a:r>
          </a:p>
          <a:p>
            <a:pPr marL="540866" lvl="3" indent="-124815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June 26 - July 3, 2019 in Hyderabad, India</a:t>
            </a:r>
          </a:p>
          <a:p>
            <a:pPr marL="0" lvl="3" indent="416051" defTabSz="832102">
              <a:lnSpc>
                <a:spcPct val="88000"/>
              </a:lnSpc>
              <a:spcBef>
                <a:spcPts val="300"/>
              </a:spcBef>
              <a:buSzTx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9" lvl="1" indent="-124813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American Seed Trade Association (ASTA)</a:t>
            </a:r>
          </a:p>
          <a:p>
            <a:pPr marL="540866" lvl="3" indent="-124815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Dec 9-12, 2019 Chicago, Illinois</a:t>
            </a:r>
          </a:p>
          <a:p>
            <a:pPr marL="0" lvl="1" indent="116494" defTabSz="832102">
              <a:lnSpc>
                <a:spcPct val="88000"/>
              </a:lnSpc>
              <a:spcBef>
                <a:spcPts val="300"/>
              </a:spcBef>
              <a:buSzTx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9" lvl="1" indent="-124813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Western Seed Association Conference</a:t>
            </a:r>
          </a:p>
          <a:p>
            <a:pPr marL="540866" lvl="3" indent="-124815" defTabSz="832102">
              <a:lnSpc>
                <a:spcPct val="88000"/>
              </a:lnSpc>
              <a:spcBef>
                <a:spcPts val="300"/>
              </a:spcBef>
              <a:buClrTx/>
              <a:buSzPct val="100000"/>
              <a:buFont typeface="Times New Roman"/>
              <a:buChar char="➢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Nov 2-4, 2019 in Kansas City, Missouri</a:t>
            </a:r>
            <a:endParaRPr sz="700">
              <a:ln w="7887">
                <a:solidFill>
                  <a:srgbClr val="2B401E"/>
                </a:solidFill>
              </a:ln>
            </a:endParaRPr>
          </a:p>
          <a:p>
            <a:pPr marL="655199" lvl="1" indent="-245699" defTabSz="416051">
              <a:lnSpc>
                <a:spcPct val="88000"/>
              </a:lnSpc>
              <a:spcBef>
                <a:spcPts val="500"/>
              </a:spcBef>
              <a:buClrTx/>
              <a:buChar char="➢"/>
              <a:defRPr sz="700" b="1">
                <a:ln w="7887">
                  <a:solidFill>
                    <a:srgbClr val="2B401E"/>
                  </a:solidFill>
                </a:ln>
                <a:solidFill>
                  <a:srgbClr val="000000"/>
                </a:solidFill>
                <a:effectLst>
                  <a:outerShdw blurRad="12700" dist="23114" dir="1464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700">
              <a:ln w="7887">
                <a:solidFill>
                  <a:srgbClr val="2B401E"/>
                </a:solidFill>
              </a:ln>
            </a:endParaRPr>
          </a:p>
          <a:p>
            <a:pPr marL="0" lvl="1" indent="249631" algn="just" defTabSz="416051">
              <a:lnSpc>
                <a:spcPct val="88000"/>
              </a:lnSpc>
              <a:spcBef>
                <a:spcPts val="500"/>
              </a:spcBef>
              <a:buSzTx/>
              <a:buNone/>
              <a:defRPr sz="600" b="1">
                <a:ln w="7885">
                  <a:solidFill>
                    <a:srgbClr val="404040">
                      <a:alpha val="10000"/>
                    </a:srgbClr>
                  </a:solidFill>
                </a:ln>
                <a:effectLst>
                  <a:outerShdw blurRad="12700" dist="23114" dir="1464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</a:p>
          <a:p>
            <a:pPr marL="0" indent="0" algn="just" defTabSz="416051">
              <a:lnSpc>
                <a:spcPct val="88000"/>
              </a:lnSpc>
              <a:spcBef>
                <a:spcPts val="500"/>
              </a:spcBef>
              <a:buSzTx/>
              <a:buNone/>
              <a:defRPr sz="500">
                <a:ln w="7887">
                  <a:solidFill>
                    <a:srgbClr val="404040">
                      <a:alpha val="10000"/>
                    </a:srgbClr>
                  </a:solidFill>
                </a:ln>
                <a:effectLst>
                  <a:outerShdw blurRad="12700" dist="23114" dir="1464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</a:p>
        </p:txBody>
      </p:sp>
      <p:sp>
        <p:nvSpPr>
          <p:cNvPr id="364" name="Rectangle 3"/>
          <p:cNvSpPr/>
          <p:nvPr/>
        </p:nvSpPr>
        <p:spPr>
          <a:xfrm rot="16200000">
            <a:off x="4038600" y="1536700"/>
            <a:ext cx="1066800" cy="9144000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275251" y="5256071"/>
            <a:ext cx="1485504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1"/>
          <p:cNvSpPr txBox="1">
            <a:spLocks noGrp="1"/>
          </p:cNvSpPr>
          <p:nvPr>
            <p:ph type="title"/>
          </p:nvPr>
        </p:nvSpPr>
        <p:spPr>
          <a:xfrm>
            <a:off x="0" y="4537"/>
            <a:ext cx="9144000" cy="1206357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 defTabSz="457200">
              <a:lnSpc>
                <a:spcPct val="100000"/>
              </a:lnSpc>
              <a:defRPr sz="3800" cap="none" spc="0">
                <a:solidFill>
                  <a:srgbClr val="FFFFFF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Sneak Peak…</a:t>
            </a:r>
          </a:p>
          <a:p>
            <a:pPr algn="ctr" defTabSz="457200">
              <a:lnSpc>
                <a:spcPct val="100000"/>
              </a:lnSpc>
              <a:defRPr sz="3800" cap="none" spc="0">
                <a:solidFill>
                  <a:srgbClr val="FFFFFF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Future Annual Meetings </a:t>
            </a:r>
          </a:p>
        </p:txBody>
      </p:sp>
      <p:sp>
        <p:nvSpPr>
          <p:cNvPr id="36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244755"/>
            <a:ext cx="8686800" cy="481670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4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lvl="1" indent="128015">
              <a:lnSpc>
                <a:spcPct val="110000"/>
              </a:lnSpc>
              <a:spcBef>
                <a:spcPts val="400"/>
              </a:spcBef>
              <a:buSzTx/>
              <a:buNone/>
              <a:defRPr sz="18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65174" lvl="1" indent="-137160">
              <a:lnSpc>
                <a:spcPct val="110000"/>
              </a:lnSpc>
              <a:spcBef>
                <a:spcPts val="400"/>
              </a:spcBef>
              <a:buClr>
                <a:srgbClr val="00B050"/>
              </a:buClr>
              <a:buFont typeface="Verdana"/>
              <a:buChar char="´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2020 Indianapolis, Indiana</a:t>
            </a:r>
            <a:endParaRPr sz="1600"/>
          </a:p>
          <a:p>
            <a:pPr marL="0" lvl="3" indent="457200">
              <a:lnSpc>
                <a:spcPct val="110000"/>
              </a:lnSpc>
              <a:spcBef>
                <a:spcPts val="400"/>
              </a:spcBef>
              <a:buSzTx/>
              <a:buNone/>
              <a:defRPr sz="1800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June 13th-17th, in conjunction with American Seed Trade Association (ASTA)</a:t>
            </a:r>
            <a:endParaRPr sz="1200"/>
          </a:p>
          <a:p>
            <a:pPr marL="0" lvl="3" indent="457200">
              <a:lnSpc>
                <a:spcPct val="110000"/>
              </a:lnSpc>
              <a:spcBef>
                <a:spcPts val="400"/>
              </a:spcBef>
              <a:buSzTx/>
              <a:buNone/>
              <a:defRPr sz="12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/>
          </a:p>
          <a:p>
            <a:pPr marL="265174" lvl="1" indent="-137160">
              <a:lnSpc>
                <a:spcPct val="110000"/>
              </a:lnSpc>
              <a:spcBef>
                <a:spcPts val="400"/>
              </a:spcBef>
              <a:buClr>
                <a:srgbClr val="00B050"/>
              </a:buClr>
              <a:buFont typeface="Verdana"/>
              <a:buChar char="´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2021 Saskatoon, Saskatchewan, Canada</a:t>
            </a:r>
          </a:p>
          <a:p>
            <a:pPr marL="0" lvl="1" indent="128015">
              <a:lnSpc>
                <a:spcPct val="110000"/>
              </a:lnSpc>
              <a:spcBef>
                <a:spcPts val="400"/>
              </a:spcBef>
              <a:buSzTx/>
              <a:buNone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65174" lvl="1" indent="-137160">
              <a:lnSpc>
                <a:spcPct val="110000"/>
              </a:lnSpc>
              <a:spcBef>
                <a:spcPts val="400"/>
              </a:spcBef>
              <a:buClr>
                <a:srgbClr val="00B050"/>
              </a:buClr>
              <a:buFont typeface="Verdana"/>
              <a:buChar char="´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2022 Mid-West Region (100</a:t>
            </a:r>
            <a:r>
              <a:rPr baseline="30285"/>
              <a:t>th</a:t>
            </a:r>
            <a:r>
              <a:t> Anniversary for SCST) </a:t>
            </a:r>
          </a:p>
          <a:p>
            <a:pPr marL="0" indent="0" algn="just">
              <a:lnSpc>
                <a:spcPct val="110000"/>
              </a:lnSpc>
              <a:spcBef>
                <a:spcPts val="200"/>
              </a:spcBef>
              <a:buSzTx/>
              <a:buNone/>
              <a:defRPr sz="1600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</a:p>
        </p:txBody>
      </p:sp>
      <p:sp>
        <p:nvSpPr>
          <p:cNvPr id="369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7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9"/>
          <a:stretch>
            <a:fillRect/>
          </a:stretch>
        </p:blipFill>
        <p:spPr>
          <a:xfrm>
            <a:off x="6795665" y="4532631"/>
            <a:ext cx="2164557" cy="2184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1"/>
          <p:cNvSpPr txBox="1">
            <a:spLocks noGrp="1"/>
          </p:cNvSpPr>
          <p:nvPr>
            <p:ph type="title"/>
          </p:nvPr>
        </p:nvSpPr>
        <p:spPr>
          <a:xfrm>
            <a:off x="0" y="4537"/>
            <a:ext cx="9144000" cy="1206357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 algn="ctr" defTabSz="457200">
              <a:lnSpc>
                <a:spcPct val="100000"/>
              </a:lnSpc>
              <a:defRPr sz="4600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Job Postings</a:t>
            </a:r>
          </a:p>
        </p:txBody>
      </p:sp>
      <p:sp>
        <p:nvSpPr>
          <p:cNvPr id="373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7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9"/>
          <a:stretch>
            <a:fillRect/>
          </a:stretch>
        </p:blipFill>
        <p:spPr>
          <a:xfrm>
            <a:off x="6795665" y="4532631"/>
            <a:ext cx="2164557" cy="2184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5" name="Visit us on LinkedIn for industry related job postings"/>
          <p:cNvSpPr txBox="1"/>
          <p:nvPr/>
        </p:nvSpPr>
        <p:spPr>
          <a:xfrm>
            <a:off x="914880" y="1458484"/>
            <a:ext cx="7314240" cy="433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b="1">
                <a:solidFill>
                  <a:srgbClr val="4157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Visit us on LinkedIn for industry related job postings</a:t>
            </a:r>
          </a:p>
        </p:txBody>
      </p:sp>
      <p:pic>
        <p:nvPicPr>
          <p:cNvPr id="37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9897" y="2369484"/>
            <a:ext cx="1082676" cy="108267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extBox 13"/>
          <p:cNvSpPr txBox="1"/>
          <p:nvPr/>
        </p:nvSpPr>
        <p:spPr>
          <a:xfrm>
            <a:off x="3046045" y="2466255"/>
            <a:ext cx="5027207" cy="88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solidFill>
                  <a:srgbClr val="546F3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AOSA and SCST</a:t>
            </a:r>
          </a:p>
          <a:p>
            <a:pPr>
              <a:defRPr sz="2800" b="1">
                <a:solidFill>
                  <a:srgbClr val="546F3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www.linkedin.com/analyzeseeds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0EE67-9345-476B-92DD-14F7016F03CC}"/>
              </a:ext>
            </a:extLst>
          </p:cNvPr>
          <p:cNvSpPr txBox="1"/>
          <p:nvPr/>
        </p:nvSpPr>
        <p:spPr>
          <a:xfrm>
            <a:off x="914880" y="3747803"/>
            <a:ext cx="6547090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Helvetica"/>
              </a:rPr>
              <a:t>11 Job posts were utilized on the AOSA/SCST Website and LinkedIn from June 2018 to present.  Each post is $130.00 split profit to both AOSA &amp; SCST.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1"/>
          <p:cNvSpPr txBox="1"/>
          <p:nvPr/>
        </p:nvSpPr>
        <p:spPr>
          <a:xfrm>
            <a:off x="-3324" y="5268929"/>
            <a:ext cx="9150648" cy="1143003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defRPr sz="4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 2020 Annual Meeting</a:t>
            </a:r>
          </a:p>
        </p:txBody>
      </p:sp>
      <p:pic>
        <p:nvPicPr>
          <p:cNvPr id="38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315200" y="5129071"/>
            <a:ext cx="1485504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1" name="1200px-Indianapolis-1872529_1920.jpg" descr="1200px-Indianapolis-1872529_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090" y="-14175"/>
            <a:ext cx="9172180" cy="2321494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600700" y="2346593"/>
            <a:ext cx="3295897" cy="2743203"/>
          </a:xfrm>
          <a:prstGeom prst="rect">
            <a:avLst/>
          </a:prstGeom>
          <a:effectLst/>
        </p:spPr>
        <p:txBody>
          <a:bodyPr/>
          <a:lstStyle/>
          <a:p>
            <a:pPr marL="0" indent="0" defTabSz="768094">
              <a:lnSpc>
                <a:spcPct val="80000"/>
              </a:lnSpc>
              <a:spcBef>
                <a:spcPts val="1000"/>
              </a:spcBef>
              <a:buSzTx/>
              <a:buNone/>
              <a:defRPr sz="5000" b="1" i="1">
                <a:ln>
                  <a:noFill/>
                </a:ln>
                <a:solidFill>
                  <a:srgbClr val="13676C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You’re Invited…</a:t>
            </a:r>
          </a:p>
          <a:p>
            <a:pPr marL="0" indent="0" defTabSz="768094">
              <a:lnSpc>
                <a:spcPct val="80000"/>
              </a:lnSpc>
              <a:spcBef>
                <a:spcPts val="1000"/>
              </a:spcBef>
              <a:buSzTx/>
              <a:buNone/>
              <a:defRPr sz="1900" b="1">
                <a:ln>
                  <a:noFill/>
                </a:ln>
                <a:solidFill>
                  <a:srgbClr val="1D9AA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When: </a:t>
            </a:r>
            <a:r>
              <a:rPr b="0">
                <a:solidFill>
                  <a:srgbClr val="000000"/>
                </a:solidFill>
              </a:rPr>
              <a:t>June 13-17, 2020</a:t>
            </a:r>
          </a:p>
          <a:p>
            <a:pPr marL="0" indent="0" defTabSz="768094">
              <a:lnSpc>
                <a:spcPct val="81000"/>
              </a:lnSpc>
              <a:spcBef>
                <a:spcPts val="1000"/>
              </a:spcBef>
              <a:buSzTx/>
              <a:buNone/>
              <a:defRPr sz="1900" b="1">
                <a:ln>
                  <a:noFill/>
                </a:ln>
                <a:solidFill>
                  <a:srgbClr val="1D9AA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Where: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Indianapolis, Indiana</a:t>
            </a:r>
          </a:p>
          <a:p>
            <a:pPr marL="0" indent="0" defTabSz="768094">
              <a:lnSpc>
                <a:spcPct val="81000"/>
              </a:lnSpc>
              <a:spcBef>
                <a:spcPts val="1000"/>
              </a:spcBef>
              <a:buSzTx/>
              <a:buNone/>
              <a:defRPr sz="1900" b="1">
                <a:ln>
                  <a:noFill/>
                </a:ln>
                <a:solidFill>
                  <a:srgbClr val="1D9AA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Who: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AOSA/SCST with ASTA</a:t>
            </a:r>
          </a:p>
        </p:txBody>
      </p:sp>
      <p:pic>
        <p:nvPicPr>
          <p:cNvPr id="383" name="2020 logo.png" descr="2020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094" y="2365562"/>
            <a:ext cx="3989300" cy="2837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1"/>
          <p:cNvSpPr txBox="1">
            <a:spLocks noGrp="1"/>
          </p:cNvSpPr>
          <p:nvPr>
            <p:ph type="title"/>
          </p:nvPr>
        </p:nvSpPr>
        <p:spPr>
          <a:xfrm>
            <a:off x="-13157" y="0"/>
            <a:ext cx="9170314" cy="1066800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Keep up with SCST</a:t>
            </a:r>
          </a:p>
        </p:txBody>
      </p:sp>
      <p:sp>
        <p:nvSpPr>
          <p:cNvPr id="38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714500" y="1317846"/>
            <a:ext cx="5715000" cy="1989480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2300">
                <a:ln>
                  <a:noFill/>
                </a:ln>
                <a:solidFill>
                  <a:srgbClr val="324A2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Connect with us via Twitter and Facebook to stay updated on events, news, job postings and more.</a:t>
            </a:r>
            <a:endParaRPr>
              <a:ln w="12170">
                <a:solidFill>
                  <a:srgbClr val="324A23"/>
                </a:solidFill>
              </a:ln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2300" b="1">
                <a:ln w="12846">
                  <a:solidFill>
                    <a:srgbClr val="324A23"/>
                  </a:solidFill>
                </a:ln>
                <a:solidFill>
                  <a:srgbClr val="D8F3E2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ln w="12170">
                <a:solidFill>
                  <a:srgbClr val="324A23"/>
                </a:solidFill>
              </a:ln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3400" b="1">
                <a:ln>
                  <a:noFill/>
                </a:ln>
                <a:solidFill>
                  <a:srgbClr val="496D32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Follow/Like/Share!</a:t>
            </a:r>
          </a:p>
        </p:txBody>
      </p:sp>
      <p:sp>
        <p:nvSpPr>
          <p:cNvPr id="387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8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391400" y="5129074"/>
            <a:ext cx="1485504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9" name="Content Placeholder 3" descr="Content Placeholder 3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52247" t="9092" r="28689" b="55621"/>
          <a:stretch>
            <a:fillRect/>
          </a:stretch>
        </p:blipFill>
        <p:spPr>
          <a:xfrm>
            <a:off x="500249" y="3410339"/>
            <a:ext cx="680642" cy="686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2" y="0"/>
                </a:moveTo>
                <a:cubicBezTo>
                  <a:pt x="1614" y="0"/>
                  <a:pt x="0" y="1600"/>
                  <a:pt x="0" y="3571"/>
                </a:cubicBezTo>
                <a:lnTo>
                  <a:pt x="0" y="18029"/>
                </a:lnTo>
                <a:cubicBezTo>
                  <a:pt x="0" y="20000"/>
                  <a:pt x="1614" y="21600"/>
                  <a:pt x="3602" y="21600"/>
                </a:cubicBezTo>
                <a:lnTo>
                  <a:pt x="17998" y="21600"/>
                </a:lnTo>
                <a:cubicBezTo>
                  <a:pt x="19986" y="21600"/>
                  <a:pt x="21600" y="20000"/>
                  <a:pt x="21600" y="18029"/>
                </a:cubicBezTo>
                <a:lnTo>
                  <a:pt x="21600" y="3571"/>
                </a:lnTo>
                <a:cubicBezTo>
                  <a:pt x="21600" y="1600"/>
                  <a:pt x="19986" y="0"/>
                  <a:pt x="17998" y="0"/>
                </a:cubicBezTo>
                <a:lnTo>
                  <a:pt x="360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90" name="TextBox 8"/>
          <p:cNvSpPr txBox="1"/>
          <p:nvPr/>
        </p:nvSpPr>
        <p:spPr>
          <a:xfrm>
            <a:off x="1371600" y="3553609"/>
            <a:ext cx="2218097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365025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AOSA and SCST </a:t>
            </a:r>
          </a:p>
        </p:txBody>
      </p:sp>
      <p:pic>
        <p:nvPicPr>
          <p:cNvPr id="391" name="Picture 9" descr="Picture 9">
            <a:hlinkClick r:id="rId5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6712" t="9345" r="74535" b="55734"/>
          <a:stretch>
            <a:fillRect/>
          </a:stretch>
        </p:blipFill>
        <p:spPr>
          <a:xfrm>
            <a:off x="500252" y="4167741"/>
            <a:ext cx="762001" cy="792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550"/>
                  <a:pt x="0" y="3461"/>
                </a:cubicBezTo>
                <a:lnTo>
                  <a:pt x="0" y="18139"/>
                </a:lnTo>
                <a:cubicBezTo>
                  <a:pt x="0" y="20050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050"/>
                  <a:pt x="21600" y="18139"/>
                </a:cubicBezTo>
                <a:lnTo>
                  <a:pt x="21600" y="3461"/>
                </a:lnTo>
                <a:cubicBezTo>
                  <a:pt x="21600" y="1550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92" name="TextBox 10"/>
          <p:cNvSpPr txBox="1"/>
          <p:nvPr/>
        </p:nvSpPr>
        <p:spPr>
          <a:xfrm>
            <a:off x="1371600" y="4427246"/>
            <a:ext cx="2133600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2B401E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@analyzeseeds </a:t>
            </a:r>
          </a:p>
        </p:txBody>
      </p:sp>
      <p:pic>
        <p:nvPicPr>
          <p:cNvPr id="393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31247" y="3643129"/>
            <a:ext cx="750599" cy="75059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11"/>
          <p:cNvSpPr txBox="1"/>
          <p:nvPr/>
        </p:nvSpPr>
        <p:spPr>
          <a:xfrm>
            <a:off x="5564673" y="3699659"/>
            <a:ext cx="3238133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24351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AOSA and SCST</a:t>
            </a:r>
          </a:p>
          <a:p>
            <a:pPr>
              <a:defRPr sz="1600">
                <a:solidFill>
                  <a:srgbClr val="24351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www.linkedin.com/analyzeseeds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149">
              <a:srgbClr val="FFFFFF"/>
            </a:gs>
            <a:gs pos="30449">
              <a:srgbClr val="EEF5DC"/>
            </a:gs>
            <a:gs pos="43861">
              <a:srgbClr val="DDECB9"/>
            </a:gs>
            <a:gs pos="66199">
              <a:srgbClr val="788165"/>
            </a:gs>
            <a:gs pos="96925">
              <a:srgbClr val="141511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19"/>
          <p:cNvSpPr txBox="1"/>
          <p:nvPr/>
        </p:nvSpPr>
        <p:spPr>
          <a:xfrm>
            <a:off x="2222500" y="4587526"/>
            <a:ext cx="6858000" cy="156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457200" algn="ctr">
              <a:defRPr sz="4800" b="1">
                <a:solidFill>
                  <a:srgbClr val="F2F2F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pPr>
            <a:r>
              <a:t>2019 SCST </a:t>
            </a:r>
            <a:endParaRPr>
              <a:solidFill>
                <a:srgbClr val="FFFFFF"/>
              </a:solidFill>
            </a:endParaRPr>
          </a:p>
          <a:p>
            <a:pPr lvl="1" indent="457200" algn="ctr">
              <a:defRPr sz="4800" b="1">
                <a:solidFill>
                  <a:srgbClr val="F2F2F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pPr>
            <a:r>
              <a:t>State of the Society</a:t>
            </a:r>
          </a:p>
        </p:txBody>
      </p:sp>
      <p:pic>
        <p:nvPicPr>
          <p:cNvPr id="28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088" y="4081805"/>
            <a:ext cx="2331502" cy="235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798" y="21600"/>
                </a:cubicBezTo>
                <a:cubicBezTo>
                  <a:pt x="16762" y="21600"/>
                  <a:pt x="21600" y="16764"/>
                  <a:pt x="21600" y="10800"/>
                </a:cubicBezTo>
                <a:cubicBezTo>
                  <a:pt x="21600" y="4836"/>
                  <a:pt x="16762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" name="2019 AOSA-SCSTAnnual Meeting &amp; Tradeshow parks, Nevada-500x500.jpg" descr="2019 AOSA-SCSTAnnual Meeting &amp; Tradeshow parks, Nevada-500x5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6782" y="282475"/>
            <a:ext cx="3170436" cy="3170437"/>
          </a:xfrm>
          <a:prstGeom prst="rect">
            <a:avLst/>
          </a:prstGeom>
          <a:ln w="12700">
            <a:miter lim="400000"/>
          </a:ln>
          <a:effectLst>
            <a:reflection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1"/>
          <p:cNvSpPr txBox="1">
            <a:spLocks noGrp="1"/>
          </p:cNvSpPr>
          <p:nvPr>
            <p:ph type="title"/>
          </p:nvPr>
        </p:nvSpPr>
        <p:spPr>
          <a:xfrm>
            <a:off x="-25400" y="4069"/>
            <a:ext cx="9194800" cy="787996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/>
          <a:p>
            <a:pPr>
              <a:defRPr>
                <a:ln>
                  <a:noFill/>
                </a:ln>
                <a:solidFill>
                  <a:srgbClr val="FFFFFF"/>
                </a:solidFill>
                <a:effectLst/>
              </a:defRPr>
            </a:pPr>
            <a:r>
              <a:t>2018 Year in </a:t>
            </a:r>
            <a:r>
              <a:rPr>
                <a:solidFill>
                  <a:srgbClr val="E1F0D7"/>
                </a:solidFill>
              </a:rPr>
              <a:t>Review</a:t>
            </a:r>
          </a:p>
        </p:txBody>
      </p:sp>
      <p:pic>
        <p:nvPicPr>
          <p:cNvPr id="285" name="My Post-2.png" descr="My Post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9319"/>
            <a:ext cx="9144000" cy="609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DSC01118.JPG" descr="DSC011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480" y="3872524"/>
            <a:ext cx="6663968" cy="2912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 txBox="1">
            <a:spLocks noGrp="1"/>
          </p:cNvSpPr>
          <p:nvPr>
            <p:ph type="title"/>
          </p:nvPr>
        </p:nvSpPr>
        <p:spPr>
          <a:xfrm>
            <a:off x="-674" y="-63500"/>
            <a:ext cx="9131301" cy="1066800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/>
          <a:p>
            <a:pPr>
              <a:defRPr sz="3000">
                <a:ln>
                  <a:noFill/>
                </a:ln>
                <a:solidFill>
                  <a:srgbClr val="FFFFFF"/>
                </a:solidFill>
                <a:effectLst/>
              </a:defRPr>
            </a:pPr>
            <a:r>
              <a:t>2018 AOSA/SCST Annual Meeting </a:t>
            </a:r>
            <a:br/>
            <a:r>
              <a:t>Raleigh, North Carolina</a:t>
            </a:r>
          </a:p>
        </p:txBody>
      </p:sp>
      <p:pic>
        <p:nvPicPr>
          <p:cNvPr id="289" name="My Post-3.png" descr="My Post-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85" y="918572"/>
            <a:ext cx="9147122" cy="5945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20180604_105507.jpg" descr="20180604_1055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521" y="910610"/>
            <a:ext cx="3094251" cy="394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1"/>
          <p:cNvSpPr txBox="1">
            <a:spLocks noGrp="1"/>
          </p:cNvSpPr>
          <p:nvPr>
            <p:ph type="title"/>
          </p:nvPr>
        </p:nvSpPr>
        <p:spPr>
          <a:xfrm>
            <a:off x="-2948" y="-29594"/>
            <a:ext cx="9149896" cy="1034208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SCST Executive Office Report</a:t>
            </a:r>
          </a:p>
        </p:txBody>
      </p:sp>
      <p:sp>
        <p:nvSpPr>
          <p:cNvPr id="293" name="Rectangle 3"/>
          <p:cNvSpPr/>
          <p:nvPr/>
        </p:nvSpPr>
        <p:spPr>
          <a:xfrm rot="16200000">
            <a:off x="4054895" y="1729226"/>
            <a:ext cx="1034209" cy="9144002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29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63499" y="5281474"/>
            <a:ext cx="1485504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5" name="Screen Shot 2019-05-23 at 9.33.25 AM.png" descr="Screen Shot 2019-05-23 at 9.33.2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573" y="1066328"/>
            <a:ext cx="1836249" cy="23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Jess Peterson - SCST Executive Director"/>
          <p:cNvSpPr txBox="1"/>
          <p:nvPr/>
        </p:nvSpPr>
        <p:spPr>
          <a:xfrm>
            <a:off x="2769053" y="1066328"/>
            <a:ext cx="4928016" cy="40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Jess Peterson - SCST Executive Director</a:t>
            </a:r>
          </a:p>
        </p:txBody>
      </p:sp>
      <p:sp>
        <p:nvSpPr>
          <p:cNvPr id="297" name="Oversees SCST Operations…"/>
          <p:cNvSpPr txBox="1"/>
          <p:nvPr/>
        </p:nvSpPr>
        <p:spPr>
          <a:xfrm>
            <a:off x="3422694" y="1570320"/>
            <a:ext cx="3162845" cy="1564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1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Oversees SCST Operations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Implements Programs and Policies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Annual Meeting Management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Ensures Budget Compliance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Outreach and Public Relations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Admin Support to Elected Officers</a:t>
            </a:r>
          </a:p>
        </p:txBody>
      </p:sp>
      <p:pic>
        <p:nvPicPr>
          <p:cNvPr id="298" name="Screen Shot 2019-05-23 at 9.39.40 AM.png" descr="Screen Shot 2019-05-23 at 9.39.4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6149" y="3241625"/>
            <a:ext cx="1851959" cy="2387125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Kelly Polzin - SCST Director of Membership Services"/>
          <p:cNvSpPr txBox="1"/>
          <p:nvPr/>
        </p:nvSpPr>
        <p:spPr>
          <a:xfrm>
            <a:off x="305251" y="3502588"/>
            <a:ext cx="6490638" cy="40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Kelly Polzin - SCST Director of Membership Services</a:t>
            </a:r>
          </a:p>
        </p:txBody>
      </p:sp>
      <p:sp>
        <p:nvSpPr>
          <p:cNvPr id="300" name="Maintains Membership Services…"/>
          <p:cNvSpPr txBox="1"/>
          <p:nvPr/>
        </p:nvSpPr>
        <p:spPr>
          <a:xfrm>
            <a:off x="1719406" y="3952659"/>
            <a:ext cx="5159722" cy="167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Membership Services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and Updates Seed Technologists Training Manual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Processes and Tracks Publication Orders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Social Media and Email Inquiries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Committee Activities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Exam Candidate Database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1"/>
          <p:cNvSpPr txBox="1">
            <a:spLocks noGrp="1"/>
          </p:cNvSpPr>
          <p:nvPr>
            <p:ph type="title"/>
          </p:nvPr>
        </p:nvSpPr>
        <p:spPr>
          <a:xfrm>
            <a:off x="-2948" y="-29594"/>
            <a:ext cx="9149896" cy="1009058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SCST Executive Office Report Cont.</a:t>
            </a:r>
          </a:p>
        </p:txBody>
      </p:sp>
      <p:sp>
        <p:nvSpPr>
          <p:cNvPr id="303" name="Rectangle 3"/>
          <p:cNvSpPr/>
          <p:nvPr/>
        </p:nvSpPr>
        <p:spPr>
          <a:xfrm rot="16200000">
            <a:off x="4127351" y="1801679"/>
            <a:ext cx="889300" cy="9144004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0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165098" y="5281474"/>
            <a:ext cx="1485505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Screen Shot 2019-05-23 at 9.43.47 AM.png" descr="Screen Shot 2019-05-23 at 9.43.4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0535" y="3422546"/>
            <a:ext cx="1702515" cy="23849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Kristin Albers - SCST Director of Finance"/>
          <p:cNvSpPr txBox="1"/>
          <p:nvPr/>
        </p:nvSpPr>
        <p:spPr>
          <a:xfrm>
            <a:off x="356051" y="3517586"/>
            <a:ext cx="5117648" cy="40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Kristin Albers - SCST Director of Finance</a:t>
            </a:r>
          </a:p>
        </p:txBody>
      </p:sp>
      <p:sp>
        <p:nvSpPr>
          <p:cNvPr id="307" name="Manages Online Accounts Payable System…"/>
          <p:cNvSpPr txBox="1"/>
          <p:nvPr/>
        </p:nvSpPr>
        <p:spPr>
          <a:xfrm>
            <a:off x="2098993" y="3942808"/>
            <a:ext cx="3823047" cy="167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Online Accounts Payable System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Expense Reports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Scheduling of Outside Audits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Cash Flow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Payment Information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Vendor Point of Contact</a:t>
            </a:r>
          </a:p>
        </p:txBody>
      </p:sp>
      <p:sp>
        <p:nvSpPr>
          <p:cNvPr id="308" name="Kelly Fogarty - AOSA Event Operations"/>
          <p:cNvSpPr txBox="1"/>
          <p:nvPr/>
        </p:nvSpPr>
        <p:spPr>
          <a:xfrm>
            <a:off x="3114377" y="1110903"/>
            <a:ext cx="4977948" cy="40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Kelly Fogarty - AOSA Event Operations </a:t>
            </a:r>
          </a:p>
        </p:txBody>
      </p:sp>
      <p:sp>
        <p:nvSpPr>
          <p:cNvPr id="309" name="Act as Liaison to Host/Local Planning Committees…"/>
          <p:cNvSpPr txBox="1"/>
          <p:nvPr/>
        </p:nvSpPr>
        <p:spPr>
          <a:xfrm>
            <a:off x="3758241" y="1552359"/>
            <a:ext cx="4477891" cy="167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 as Liaison to Host/Local Planning Committees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 Negotiations and Requests From Host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 as Liaison to Hotel Negotiator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Point of Contact for Annual Meeting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 Insight in Preparing Bids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 Consulting for Annual Meeting Tours</a:t>
            </a:r>
          </a:p>
        </p:txBody>
      </p:sp>
      <p:pic>
        <p:nvPicPr>
          <p:cNvPr id="310" name="Screen Shot 2019-05-23 at 10.49.19 AM.png" descr="Screen Shot 2019-05-23 at 10.49.1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191" y="1149412"/>
            <a:ext cx="1822113" cy="2384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le 1"/>
          <p:cNvSpPr txBox="1">
            <a:spLocks noGrp="1"/>
          </p:cNvSpPr>
          <p:nvPr>
            <p:ph type="title"/>
          </p:nvPr>
        </p:nvSpPr>
        <p:spPr>
          <a:xfrm>
            <a:off x="-2948" y="-29594"/>
            <a:ext cx="9149896" cy="1009058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/>
          <a:lstStyle>
            <a:lvl1pPr>
              <a:defRPr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SCST Executive Office Report Cont.</a:t>
            </a:r>
          </a:p>
        </p:txBody>
      </p:sp>
      <p:sp>
        <p:nvSpPr>
          <p:cNvPr id="313" name="Rectangle 3"/>
          <p:cNvSpPr/>
          <p:nvPr/>
        </p:nvSpPr>
        <p:spPr>
          <a:xfrm rot="16200000">
            <a:off x="4127351" y="1801679"/>
            <a:ext cx="889300" cy="9144004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1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165098" y="5281474"/>
            <a:ext cx="1485505" cy="149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" name="Lia Biondo - SCST Membership &amp; Public Outreach"/>
          <p:cNvSpPr txBox="1"/>
          <p:nvPr/>
        </p:nvSpPr>
        <p:spPr>
          <a:xfrm>
            <a:off x="2349953" y="1110903"/>
            <a:ext cx="6280132" cy="40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Lia Biondo - SCST Membership &amp; Public Outreach</a:t>
            </a:r>
          </a:p>
        </p:txBody>
      </p:sp>
      <p:sp>
        <p:nvSpPr>
          <p:cNvPr id="316" name="Maintain Active Presence on Social Media…"/>
          <p:cNvSpPr txBox="1"/>
          <p:nvPr/>
        </p:nvSpPr>
        <p:spPr>
          <a:xfrm>
            <a:off x="2691925" y="1567978"/>
            <a:ext cx="4079831" cy="185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 Active Presence on Social Media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Job Posting Advertisement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Oversee Membership Communications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Draft Membership Announcements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Design Public Relations Materials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Draft Press Statements</a:t>
            </a:r>
          </a:p>
        </p:txBody>
      </p:sp>
      <p:pic>
        <p:nvPicPr>
          <p:cNvPr id="317" name="Screen Shot 2019-05-23 at 10.48.17 AM.png" descr="Screen Shot 2019-05-23 at 10.48.1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649" y="1063718"/>
            <a:ext cx="1942753" cy="253468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manda Miller - Website Manager"/>
          <p:cNvSpPr txBox="1"/>
          <p:nvPr/>
        </p:nvSpPr>
        <p:spPr>
          <a:xfrm>
            <a:off x="1031578" y="3677896"/>
            <a:ext cx="4333609" cy="40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Amanda Miller - Website Manager </a:t>
            </a:r>
          </a:p>
        </p:txBody>
      </p:sp>
      <p:sp>
        <p:nvSpPr>
          <p:cNvPr id="319" name="Maintains analyzeseeds.com websites…"/>
          <p:cNvSpPr txBox="1"/>
          <p:nvPr/>
        </p:nvSpPr>
        <p:spPr>
          <a:xfrm>
            <a:off x="1822069" y="4092359"/>
            <a:ext cx="5192663" cy="167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analyzeseeds.com websites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Regulate and Manage Access Rights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 Online Membership Services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Troubleshoot Performance Issues and Ensure Functionality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 Publication Store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Liaison Between Hosting Company and Organization</a:t>
            </a:r>
          </a:p>
        </p:txBody>
      </p:sp>
      <p:pic>
        <p:nvPicPr>
          <p:cNvPr id="320" name="AMiller ProfilePic copy.jpg" descr="AMiller ProfilePic cop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1311" y="3481587"/>
            <a:ext cx="2127181" cy="2333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 2"/>
          <p:cNvSpPr txBox="1">
            <a:spLocks noGrp="1"/>
          </p:cNvSpPr>
          <p:nvPr>
            <p:ph type="title"/>
          </p:nvPr>
        </p:nvSpPr>
        <p:spPr>
          <a:xfrm>
            <a:off x="-23780" y="-16887"/>
            <a:ext cx="9191560" cy="970453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/>
          <a:lstStyle>
            <a:lvl1pPr>
              <a:defRPr sz="4200"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www.analyzeseeds.com</a:t>
            </a:r>
          </a:p>
        </p:txBody>
      </p:sp>
      <p:sp>
        <p:nvSpPr>
          <p:cNvPr id="323" name="Rectangle 7"/>
          <p:cNvSpPr/>
          <p:nvPr/>
        </p:nvSpPr>
        <p:spPr>
          <a:xfrm rot="16200000">
            <a:off x="4034606" y="1536544"/>
            <a:ext cx="1066803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2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431916" y="5359043"/>
            <a:ext cx="1485504" cy="149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5" name="2019 Changes to the AOSA/SCST Website"/>
          <p:cNvSpPr txBox="1"/>
          <p:nvPr/>
        </p:nvSpPr>
        <p:spPr>
          <a:xfrm>
            <a:off x="343267" y="1010996"/>
            <a:ext cx="6552466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2019 Changes to the AOSA/SCST Website</a:t>
            </a:r>
          </a:p>
        </p:txBody>
      </p:sp>
      <p:sp>
        <p:nvSpPr>
          <p:cNvPr id="326" name="Home page was updated to enhance the identity of the site…"/>
          <p:cNvSpPr txBox="1"/>
          <p:nvPr/>
        </p:nvSpPr>
        <p:spPr>
          <a:xfrm>
            <a:off x="1011090" y="1586902"/>
            <a:ext cx="6224073" cy="1646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Home page was updated to enhance the identity of the site</a:t>
            </a:r>
          </a:p>
          <a:p>
            <a:pPr marL="180472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Teachings &amp; Trainings Page for online Continuing Education Credit</a:t>
            </a:r>
          </a:p>
          <a:p>
            <a:pPr marL="180472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About Us page was created </a:t>
            </a:r>
          </a:p>
          <a:p>
            <a:pPr marL="561471" lvl="1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Highlight the history of both organizations</a:t>
            </a:r>
          </a:p>
          <a:p>
            <a:pPr marL="561471" lvl="1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Showcase current and past executive leadership</a:t>
            </a:r>
          </a:p>
        </p:txBody>
      </p:sp>
      <p:sp>
        <p:nvSpPr>
          <p:cNvPr id="327" name="Future Media Endeavors"/>
          <p:cNvSpPr txBox="1"/>
          <p:nvPr/>
        </p:nvSpPr>
        <p:spPr>
          <a:xfrm>
            <a:off x="282423" y="3290688"/>
            <a:ext cx="5134528" cy="48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Current &amp; Ongoing Outreach</a:t>
            </a:r>
          </a:p>
        </p:txBody>
      </p:sp>
      <p:sp>
        <p:nvSpPr>
          <p:cNvPr id="328" name="Mobile App…"/>
          <p:cNvSpPr txBox="1"/>
          <p:nvPr/>
        </p:nvSpPr>
        <p:spPr>
          <a:xfrm>
            <a:off x="960290" y="3861535"/>
            <a:ext cx="3520840" cy="1302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Online Membership Management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Translations of Manuals and Rules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International Sales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283B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Mobile App</a:t>
            </a:r>
          </a:p>
        </p:txBody>
      </p:sp>
      <p:pic>
        <p:nvPicPr>
          <p:cNvPr id="329" name="Screen Shot 2019-05-23 at 8.38.30 AM.png" descr="Screen Shot 2019-05-23 at 8.38.30 AM.png"/>
          <p:cNvPicPr>
            <a:picLocks noChangeAspect="1"/>
          </p:cNvPicPr>
          <p:nvPr/>
        </p:nvPicPr>
        <p:blipFill>
          <a:blip r:embed="rId3">
            <a:alphaModFix amt="47548"/>
            <a:extLst/>
          </a:blip>
          <a:stretch>
            <a:fillRect/>
          </a:stretch>
        </p:blipFill>
        <p:spPr>
          <a:xfrm>
            <a:off x="6313865" y="2465858"/>
            <a:ext cx="2551391" cy="2976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2"/>
          <p:cNvSpPr txBox="1">
            <a:spLocks noGrp="1"/>
          </p:cNvSpPr>
          <p:nvPr>
            <p:ph type="title"/>
          </p:nvPr>
        </p:nvSpPr>
        <p:spPr>
          <a:xfrm>
            <a:off x="-23780" y="-16887"/>
            <a:ext cx="9191560" cy="970453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w="9525" cap="rnd">
            <a:solidFill>
              <a:srgbClr val="66A03E"/>
            </a:solidFill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/>
          <a:lstStyle>
            <a:lvl1pPr>
              <a:defRPr sz="4200">
                <a:ln>
                  <a:noFill/>
                </a:ln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Development of Education Short Films</a:t>
            </a:r>
          </a:p>
        </p:txBody>
      </p:sp>
      <p:sp>
        <p:nvSpPr>
          <p:cNvPr id="332" name="Rectangle 7"/>
          <p:cNvSpPr/>
          <p:nvPr/>
        </p:nvSpPr>
        <p:spPr>
          <a:xfrm rot="16200000">
            <a:off x="4034606" y="1536544"/>
            <a:ext cx="1066803" cy="9144001"/>
          </a:xfrm>
          <a:prstGeom prst="rect">
            <a:avLst/>
          </a:prstGeom>
          <a:gradFill>
            <a:gsLst>
              <a:gs pos="0">
                <a:srgbClr val="7BB05B"/>
              </a:gs>
              <a:gs pos="100000">
                <a:srgbClr val="5C9038"/>
              </a:gs>
            </a:gsLst>
            <a:lin ang="5400000"/>
          </a:gradFill>
          <a:ln cap="rnd">
            <a:solidFill>
              <a:srgbClr val="66A03E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33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7431916" y="5359043"/>
            <a:ext cx="1485504" cy="149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" name="Communication and outreach is crucial for building awareness and understanding of the value of seed testing and the service that AOSA/SCST provides to it.…"/>
          <p:cNvSpPr txBox="1"/>
          <p:nvPr/>
        </p:nvSpPr>
        <p:spPr>
          <a:xfrm>
            <a:off x="1641083" y="1227889"/>
            <a:ext cx="6857543" cy="3433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0446" indent="-170446">
              <a:buSzPct val="100000"/>
              <a:buChar char="•"/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Communication and outreach is crucial for building awareness and understanding of the value of seed testing and the service that AOSA/SCST provides to it</a:t>
            </a:r>
          </a:p>
          <a:p>
            <a:pPr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70446" indent="-170446">
              <a:buSzPct val="100000"/>
              <a:buChar char="•"/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Creating modernized communications is essential for viewer interest and engagement, especially younger audiences</a:t>
            </a:r>
          </a:p>
          <a:p>
            <a:pPr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70446" indent="-170446">
              <a:buSzPct val="100000"/>
              <a:buChar char="•"/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Advancing training of seed testing methods</a:t>
            </a:r>
          </a:p>
          <a:p>
            <a:pPr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70446" indent="-170446">
              <a:buSzPct val="100000"/>
              <a:buChar char="•"/>
              <a:defRPr sz="1900"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Development of these short films will lend themselves to furthering the recognition and realization of the value of AOSA/SCST through up-to-date modes of communication</a:t>
            </a:r>
          </a:p>
        </p:txBody>
      </p:sp>
      <p:sp>
        <p:nvSpPr>
          <p:cNvPr id="335" name="Project Proposal…"/>
          <p:cNvSpPr txBox="1"/>
          <p:nvPr/>
        </p:nvSpPr>
        <p:spPr>
          <a:xfrm>
            <a:off x="1609000" y="4872604"/>
            <a:ext cx="4293165" cy="61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solidFill>
                  <a:srgbClr val="1D2A1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AOSA/SCST Staff, Mary Jo Foley-Birrenkott</a:t>
            </a:r>
          </a:p>
        </p:txBody>
      </p:sp>
      <p:pic>
        <p:nvPicPr>
          <p:cNvPr id="336" name="Mary Jo.jpg" descr="Mary J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17" y="4128820"/>
            <a:ext cx="1332776" cy="1339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late">
  <a:themeElements>
    <a:clrScheme name="S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0000FF"/>
      </a:hlink>
      <a:folHlink>
        <a:srgbClr val="FF00FF"/>
      </a:folHlink>
    </a:clrScheme>
    <a:fontScheme name="S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0000FF"/>
      </a:hlink>
      <a:folHlink>
        <a:srgbClr val="FF00FF"/>
      </a:folHlink>
    </a:clrScheme>
    <a:fontScheme name="S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825</Words>
  <Application>Microsoft Office PowerPoint</Application>
  <PresentationFormat>On-screen Show (4:3)</PresentationFormat>
  <Paragraphs>167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Calisto MT</vt:lpstr>
      <vt:lpstr>Times</vt:lpstr>
      <vt:lpstr>Times New Roman</vt:lpstr>
      <vt:lpstr>Tw Cen MT</vt:lpstr>
      <vt:lpstr>Tw Cen MT Condensed</vt:lpstr>
      <vt:lpstr>Verdana</vt:lpstr>
      <vt:lpstr>Wingdings</vt:lpstr>
      <vt:lpstr>Slate</vt:lpstr>
      <vt:lpstr>PowerPoint Presentation</vt:lpstr>
      <vt:lpstr>PowerPoint Presentation</vt:lpstr>
      <vt:lpstr>2018 Year in Review</vt:lpstr>
      <vt:lpstr>2018 AOSA/SCST Annual Meeting  Raleigh, North Carolina</vt:lpstr>
      <vt:lpstr>SCST Executive Office Report</vt:lpstr>
      <vt:lpstr>SCST Executive Office Report Cont.</vt:lpstr>
      <vt:lpstr>SCST Executive Office Report Cont.</vt:lpstr>
      <vt:lpstr>www.analyzeseeds.com</vt:lpstr>
      <vt:lpstr>Development of Education Short Films</vt:lpstr>
      <vt:lpstr>United Seed Testing Organization</vt:lpstr>
      <vt:lpstr>SCST Publications</vt:lpstr>
      <vt:lpstr>SCST Membership</vt:lpstr>
      <vt:lpstr>2019 and Beyond</vt:lpstr>
      <vt:lpstr>Sneak Peak…  Future Annual Meetings </vt:lpstr>
      <vt:lpstr>Job Postings</vt:lpstr>
      <vt:lpstr>PowerPoint Presentation</vt:lpstr>
      <vt:lpstr>Keep up with SCST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Polzin</dc:creator>
  <cp:lastModifiedBy>Kelly Polzin</cp:lastModifiedBy>
  <cp:revision>7</cp:revision>
  <dcterms:modified xsi:type="dcterms:W3CDTF">2019-05-30T19:59:27Z</dcterms:modified>
</cp:coreProperties>
</file>