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0" r:id="rId3"/>
    <p:sldId id="296" r:id="rId4"/>
    <p:sldId id="287" r:id="rId5"/>
    <p:sldId id="286" r:id="rId6"/>
    <p:sldId id="262" r:id="rId7"/>
    <p:sldId id="261" r:id="rId8"/>
    <p:sldId id="259" r:id="rId9"/>
    <p:sldId id="258" r:id="rId10"/>
    <p:sldId id="311" r:id="rId11"/>
    <p:sldId id="309" r:id="rId12"/>
    <p:sldId id="291" r:id="rId13"/>
    <p:sldId id="297" r:id="rId14"/>
    <p:sldId id="292" r:id="rId15"/>
    <p:sldId id="293" r:id="rId16"/>
    <p:sldId id="298" r:id="rId17"/>
    <p:sldId id="300" r:id="rId18"/>
    <p:sldId id="305" r:id="rId19"/>
    <p:sldId id="306" r:id="rId20"/>
    <p:sldId id="307" r:id="rId21"/>
    <p:sldId id="308" r:id="rId22"/>
    <p:sldId id="294" r:id="rId23"/>
    <p:sldId id="312" r:id="rId24"/>
    <p:sldId id="288" r:id="rId25"/>
    <p:sldId id="289" r:id="rId26"/>
    <p:sldId id="265" r:id="rId27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997208-89C7-4D6E-81FB-20DAE4D5354E}" v="2555" dt="2023-04-28T14:29:56.8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6727" autoAdjust="0"/>
  </p:normalViewPr>
  <p:slideViewPr>
    <p:cSldViewPr snapToGrid="0">
      <p:cViewPr varScale="1">
        <p:scale>
          <a:sx n="110" d="100"/>
          <a:sy n="110" d="100"/>
        </p:scale>
        <p:origin x="34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05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ton, David" userId="8b6e9ad3-a76c-4edb-b592-d28de08ac5c6" providerId="ADAL" clId="{68997208-89C7-4D6E-81FB-20DAE4D5354E}"/>
    <pc:docChg chg="undo redo custSel addSld delSld modSld sldOrd">
      <pc:chgData name="Johnston, David" userId="8b6e9ad3-a76c-4edb-b592-d28de08ac5c6" providerId="ADAL" clId="{68997208-89C7-4D6E-81FB-20DAE4D5354E}" dt="2023-04-28T14:31:59.622" v="13511" actId="20577"/>
      <pc:docMkLst>
        <pc:docMk/>
      </pc:docMkLst>
      <pc:sldChg chg="addSp delSp modSp mod">
        <pc:chgData name="Johnston, David" userId="8b6e9ad3-a76c-4edb-b592-d28de08ac5c6" providerId="ADAL" clId="{68997208-89C7-4D6E-81FB-20DAE4D5354E}" dt="2023-04-28T14:31:59.622" v="13511" actId="20577"/>
        <pc:sldMkLst>
          <pc:docMk/>
          <pc:sldMk cId="3505681136" sldId="256"/>
        </pc:sldMkLst>
        <pc:spChg chg="mod">
          <ac:chgData name="Johnston, David" userId="8b6e9ad3-a76c-4edb-b592-d28de08ac5c6" providerId="ADAL" clId="{68997208-89C7-4D6E-81FB-20DAE4D5354E}" dt="2023-04-20T19:25:45.786" v="12103" actId="1035"/>
          <ac:spMkLst>
            <pc:docMk/>
            <pc:sldMk cId="3505681136" sldId="256"/>
            <ac:spMk id="2" creationId="{00000000-0000-0000-0000-000000000000}"/>
          </ac:spMkLst>
        </pc:spChg>
        <pc:spChg chg="mod">
          <ac:chgData name="Johnston, David" userId="8b6e9ad3-a76c-4edb-b592-d28de08ac5c6" providerId="ADAL" clId="{68997208-89C7-4D6E-81FB-20DAE4D5354E}" dt="2023-04-28T14:31:59.622" v="13511" actId="20577"/>
          <ac:spMkLst>
            <pc:docMk/>
            <pc:sldMk cId="3505681136" sldId="256"/>
            <ac:spMk id="6" creationId="{D0254A2F-BE77-C486-2DEA-44729F33175A}"/>
          </ac:spMkLst>
        </pc:spChg>
        <pc:picChg chg="add del mod">
          <ac:chgData name="Johnston, David" userId="8b6e9ad3-a76c-4edb-b592-d28de08ac5c6" providerId="ADAL" clId="{68997208-89C7-4D6E-81FB-20DAE4D5354E}" dt="2023-03-30T19:27:16.809" v="10553" actId="478"/>
          <ac:picMkLst>
            <pc:docMk/>
            <pc:sldMk cId="3505681136" sldId="256"/>
            <ac:picMk id="3" creationId="{FE1160F3-8CB2-A08A-9B61-B925BC58E647}"/>
          </ac:picMkLst>
        </pc:picChg>
        <pc:picChg chg="add mod">
          <ac:chgData name="Johnston, David" userId="8b6e9ad3-a76c-4edb-b592-d28de08ac5c6" providerId="ADAL" clId="{68997208-89C7-4D6E-81FB-20DAE4D5354E}" dt="2023-04-20T19:28:26.451" v="12109" actId="1037"/>
          <ac:picMkLst>
            <pc:docMk/>
            <pc:sldMk cId="3505681136" sldId="256"/>
            <ac:picMk id="4" creationId="{DBD94814-5B01-591D-422C-38081CC26840}"/>
          </ac:picMkLst>
        </pc:picChg>
        <pc:picChg chg="add mod ord modCrop">
          <ac:chgData name="Johnston, David" userId="8b6e9ad3-a76c-4edb-b592-d28de08ac5c6" providerId="ADAL" clId="{68997208-89C7-4D6E-81FB-20DAE4D5354E}" dt="2023-04-27T15:55:42.193" v="13345" actId="29295"/>
          <ac:picMkLst>
            <pc:docMk/>
            <pc:sldMk cId="3505681136" sldId="256"/>
            <ac:picMk id="5" creationId="{D4529120-7BA0-DA11-A2B7-DE7DED9A4D9B}"/>
          </ac:picMkLst>
        </pc:picChg>
        <pc:picChg chg="del mod">
          <ac:chgData name="Johnston, David" userId="8b6e9ad3-a76c-4edb-b592-d28de08ac5c6" providerId="ADAL" clId="{68997208-89C7-4D6E-81FB-20DAE4D5354E}" dt="2023-04-04T18:25:40.821" v="11642" actId="478"/>
          <ac:picMkLst>
            <pc:docMk/>
            <pc:sldMk cId="3505681136" sldId="256"/>
            <ac:picMk id="9" creationId="{63F964C1-6F70-67CE-B1EA-FFB7D8488039}"/>
          </ac:picMkLst>
        </pc:picChg>
        <pc:picChg chg="del mod">
          <ac:chgData name="Johnston, David" userId="8b6e9ad3-a76c-4edb-b592-d28de08ac5c6" providerId="ADAL" clId="{68997208-89C7-4D6E-81FB-20DAE4D5354E}" dt="2023-04-04T18:25:41.692" v="11643" actId="478"/>
          <ac:picMkLst>
            <pc:docMk/>
            <pc:sldMk cId="3505681136" sldId="256"/>
            <ac:picMk id="10" creationId="{C98CE283-D85E-977C-6099-27D5722F9FF0}"/>
          </ac:picMkLst>
        </pc:picChg>
        <pc:picChg chg="del mod">
          <ac:chgData name="Johnston, David" userId="8b6e9ad3-a76c-4edb-b592-d28de08ac5c6" providerId="ADAL" clId="{68997208-89C7-4D6E-81FB-20DAE4D5354E}" dt="2023-04-04T16:27:05.253" v="11438" actId="21"/>
          <ac:picMkLst>
            <pc:docMk/>
            <pc:sldMk cId="3505681136" sldId="256"/>
            <ac:picMk id="11" creationId="{AE6D447B-3629-1D7B-F037-7322BF32B156}"/>
          </ac:picMkLst>
        </pc:picChg>
        <pc:picChg chg="mod">
          <ac:chgData name="Johnston, David" userId="8b6e9ad3-a76c-4edb-b592-d28de08ac5c6" providerId="ADAL" clId="{68997208-89C7-4D6E-81FB-20DAE4D5354E}" dt="2023-04-06T18:39:30.302" v="11982" actId="14100"/>
          <ac:picMkLst>
            <pc:docMk/>
            <pc:sldMk cId="3505681136" sldId="256"/>
            <ac:picMk id="1027" creationId="{00000000-0000-0000-0000-000000000000}"/>
          </ac:picMkLst>
        </pc:picChg>
      </pc:sldChg>
      <pc:sldChg chg="modSp mod">
        <pc:chgData name="Johnston, David" userId="8b6e9ad3-a76c-4edb-b592-d28de08ac5c6" providerId="ADAL" clId="{68997208-89C7-4D6E-81FB-20DAE4D5354E}" dt="2023-04-05T19:13:08.964" v="11890" actId="14100"/>
        <pc:sldMkLst>
          <pc:docMk/>
          <pc:sldMk cId="3812323922" sldId="258"/>
        </pc:sldMkLst>
        <pc:spChg chg="mod">
          <ac:chgData name="Johnston, David" userId="8b6e9ad3-a76c-4edb-b592-d28de08ac5c6" providerId="ADAL" clId="{68997208-89C7-4D6E-81FB-20DAE4D5354E}" dt="2023-03-30T19:27:09.602" v="10548" actId="1035"/>
          <ac:spMkLst>
            <pc:docMk/>
            <pc:sldMk cId="3812323922" sldId="258"/>
            <ac:spMk id="10" creationId="{002B6F09-ECFB-B6FF-5EA7-16915FFD73FC}"/>
          </ac:spMkLst>
        </pc:spChg>
        <pc:spChg chg="mod">
          <ac:chgData name="Johnston, David" userId="8b6e9ad3-a76c-4edb-b592-d28de08ac5c6" providerId="ADAL" clId="{68997208-89C7-4D6E-81FB-20DAE4D5354E}" dt="2023-03-30T19:27:10.395" v="10549" actId="1036"/>
          <ac:spMkLst>
            <pc:docMk/>
            <pc:sldMk cId="3812323922" sldId="258"/>
            <ac:spMk id="11" creationId="{A443C651-16C1-434E-3D8F-29D7A304AE15}"/>
          </ac:spMkLst>
        </pc:spChg>
        <pc:picChg chg="mod">
          <ac:chgData name="Johnston, David" userId="8b6e9ad3-a76c-4edb-b592-d28de08ac5c6" providerId="ADAL" clId="{68997208-89C7-4D6E-81FB-20DAE4D5354E}" dt="2023-04-05T19:13:08.964" v="11890" actId="14100"/>
          <ac:picMkLst>
            <pc:docMk/>
            <pc:sldMk cId="3812323922" sldId="258"/>
            <ac:picMk id="4" creationId="{925119D0-9876-593F-5805-2C14953D821C}"/>
          </ac:picMkLst>
        </pc:picChg>
      </pc:sldChg>
      <pc:sldChg chg="modSp mod ord">
        <pc:chgData name="Johnston, David" userId="8b6e9ad3-a76c-4edb-b592-d28de08ac5c6" providerId="ADAL" clId="{68997208-89C7-4D6E-81FB-20DAE4D5354E}" dt="2023-04-06T18:41:29.368" v="11987" actId="20578"/>
        <pc:sldMkLst>
          <pc:docMk/>
          <pc:sldMk cId="3323794422" sldId="259"/>
        </pc:sldMkLst>
        <pc:spChg chg="mod">
          <ac:chgData name="Johnston, David" userId="8b6e9ad3-a76c-4edb-b592-d28de08ac5c6" providerId="ADAL" clId="{68997208-89C7-4D6E-81FB-20DAE4D5354E}" dt="2023-03-10T14:41:15.874" v="10508" actId="1037"/>
          <ac:spMkLst>
            <pc:docMk/>
            <pc:sldMk cId="3323794422" sldId="259"/>
            <ac:spMk id="4" creationId="{C726B1E3-05B7-7AA8-842E-775BE30E9A38}"/>
          </ac:spMkLst>
        </pc:spChg>
        <pc:spChg chg="mod">
          <ac:chgData name="Johnston, David" userId="8b6e9ad3-a76c-4edb-b592-d28de08ac5c6" providerId="ADAL" clId="{68997208-89C7-4D6E-81FB-20DAE4D5354E}" dt="2023-03-10T14:40:53.457" v="10385" actId="1035"/>
          <ac:spMkLst>
            <pc:docMk/>
            <pc:sldMk cId="3323794422" sldId="259"/>
            <ac:spMk id="5" creationId="{97114AA6-31EE-3B71-CDF6-4B1C1623D3C9}"/>
          </ac:spMkLst>
        </pc:spChg>
      </pc:sldChg>
      <pc:sldChg chg="modSp mod ord">
        <pc:chgData name="Johnston, David" userId="8b6e9ad3-a76c-4edb-b592-d28de08ac5c6" providerId="ADAL" clId="{68997208-89C7-4D6E-81FB-20DAE4D5354E}" dt="2023-04-05T19:07:06.606" v="11747"/>
        <pc:sldMkLst>
          <pc:docMk/>
          <pc:sldMk cId="2759666501" sldId="261"/>
        </pc:sldMkLst>
        <pc:spChg chg="mod">
          <ac:chgData name="Johnston, David" userId="8b6e9ad3-a76c-4edb-b592-d28de08ac5c6" providerId="ADAL" clId="{68997208-89C7-4D6E-81FB-20DAE4D5354E}" dt="2023-03-10T14:39:46.050" v="10358" actId="207"/>
          <ac:spMkLst>
            <pc:docMk/>
            <pc:sldMk cId="2759666501" sldId="261"/>
            <ac:spMk id="4" creationId="{953831A0-55F8-044C-2AED-08736CA1E91D}"/>
          </ac:spMkLst>
        </pc:spChg>
      </pc:sldChg>
      <pc:sldChg chg="modSp mod ord">
        <pc:chgData name="Johnston, David" userId="8b6e9ad3-a76c-4edb-b592-d28de08ac5c6" providerId="ADAL" clId="{68997208-89C7-4D6E-81FB-20DAE4D5354E}" dt="2023-04-05T19:07:04.543" v="11745"/>
        <pc:sldMkLst>
          <pc:docMk/>
          <pc:sldMk cId="3208546573" sldId="262"/>
        </pc:sldMkLst>
        <pc:spChg chg="mod">
          <ac:chgData name="Johnston, David" userId="8b6e9ad3-a76c-4edb-b592-d28de08ac5c6" providerId="ADAL" clId="{68997208-89C7-4D6E-81FB-20DAE4D5354E}" dt="2023-03-10T14:40:11.313" v="10359" actId="207"/>
          <ac:spMkLst>
            <pc:docMk/>
            <pc:sldMk cId="3208546573" sldId="262"/>
            <ac:spMk id="2" creationId="{10EAB4C6-ABD1-94AA-4B74-5EF308086F3D}"/>
          </ac:spMkLst>
        </pc:spChg>
      </pc:sldChg>
      <pc:sldChg chg="addSp delSp modSp mod">
        <pc:chgData name="Johnston, David" userId="8b6e9ad3-a76c-4edb-b592-d28de08ac5c6" providerId="ADAL" clId="{68997208-89C7-4D6E-81FB-20DAE4D5354E}" dt="2023-04-28T14:27:08.388" v="13508" actId="1036"/>
        <pc:sldMkLst>
          <pc:docMk/>
          <pc:sldMk cId="1438514272" sldId="265"/>
        </pc:sldMkLst>
        <pc:picChg chg="mod">
          <ac:chgData name="Johnston, David" userId="8b6e9ad3-a76c-4edb-b592-d28de08ac5c6" providerId="ADAL" clId="{68997208-89C7-4D6E-81FB-20DAE4D5354E}" dt="2023-03-30T19:27:11.410" v="10550" actId="14100"/>
          <ac:picMkLst>
            <pc:docMk/>
            <pc:sldMk cId="1438514272" sldId="265"/>
            <ac:picMk id="5" creationId="{AB9D36A6-21C0-110C-50AF-4EB79019D48A}"/>
          </ac:picMkLst>
        </pc:picChg>
        <pc:picChg chg="mod">
          <ac:chgData name="Johnston, David" userId="8b6e9ad3-a76c-4edb-b592-d28de08ac5c6" providerId="ADAL" clId="{68997208-89C7-4D6E-81FB-20DAE4D5354E}" dt="2023-04-20T19:24:25.710" v="12092" actId="14100"/>
          <ac:picMkLst>
            <pc:docMk/>
            <pc:sldMk cId="1438514272" sldId="265"/>
            <ac:picMk id="9" creationId="{8F78AC7E-D658-48EA-5E3F-940F2FCD88B2}"/>
          </ac:picMkLst>
        </pc:picChg>
        <pc:picChg chg="mod">
          <ac:chgData name="Johnston, David" userId="8b6e9ad3-a76c-4edb-b592-d28de08ac5c6" providerId="ADAL" clId="{68997208-89C7-4D6E-81FB-20DAE4D5354E}" dt="2023-04-20T19:24:16.886" v="12091" actId="14100"/>
          <ac:picMkLst>
            <pc:docMk/>
            <pc:sldMk cId="1438514272" sldId="265"/>
            <ac:picMk id="10" creationId="{1639D4A0-BF47-9B75-AFCF-041ABC3E8E4E}"/>
          </ac:picMkLst>
        </pc:picChg>
        <pc:picChg chg="mod">
          <ac:chgData name="Johnston, David" userId="8b6e9ad3-a76c-4edb-b592-d28de08ac5c6" providerId="ADAL" clId="{68997208-89C7-4D6E-81FB-20DAE4D5354E}" dt="2023-04-10T18:46:55.086" v="12065" actId="1035"/>
          <ac:picMkLst>
            <pc:docMk/>
            <pc:sldMk cId="1438514272" sldId="265"/>
            <ac:picMk id="16" creationId="{131FAEB9-A3CB-3E83-1791-3D4ED449D22A}"/>
          </ac:picMkLst>
        </pc:picChg>
        <pc:picChg chg="add del mod">
          <ac:chgData name="Johnston, David" userId="8b6e9ad3-a76c-4edb-b592-d28de08ac5c6" providerId="ADAL" clId="{68997208-89C7-4D6E-81FB-20DAE4D5354E}" dt="2023-04-10T18:44:11.925" v="12053"/>
          <ac:picMkLst>
            <pc:docMk/>
            <pc:sldMk cId="1438514272" sldId="265"/>
            <ac:picMk id="21" creationId="{6E35F713-B2B6-A4F7-0CBE-9AF06B7C87DD}"/>
          </ac:picMkLst>
        </pc:picChg>
        <pc:picChg chg="add del mod ord">
          <ac:chgData name="Johnston, David" userId="8b6e9ad3-a76c-4edb-b592-d28de08ac5c6" providerId="ADAL" clId="{68997208-89C7-4D6E-81FB-20DAE4D5354E}" dt="2023-04-10T18:46:56.213" v="12067"/>
          <ac:picMkLst>
            <pc:docMk/>
            <pc:sldMk cId="1438514272" sldId="265"/>
            <ac:picMk id="22" creationId="{2D7D458D-C529-83AA-56F7-FDC86E1F787D}"/>
          </ac:picMkLst>
        </pc:picChg>
        <pc:picChg chg="mod">
          <ac:chgData name="Johnston, David" userId="8b6e9ad3-a76c-4edb-b592-d28de08ac5c6" providerId="ADAL" clId="{68997208-89C7-4D6E-81FB-20DAE4D5354E}" dt="2023-04-10T18:47:34.020" v="12069" actId="1076"/>
          <ac:picMkLst>
            <pc:docMk/>
            <pc:sldMk cId="1438514272" sldId="265"/>
            <ac:picMk id="5128" creationId="{02252062-B261-E5DA-9ECF-1C56668A832E}"/>
          </ac:picMkLst>
        </pc:picChg>
        <pc:picChg chg="mod">
          <ac:chgData name="Johnston, David" userId="8b6e9ad3-a76c-4edb-b592-d28de08ac5c6" providerId="ADAL" clId="{68997208-89C7-4D6E-81FB-20DAE4D5354E}" dt="2023-04-28T14:27:08.388" v="13508" actId="1036"/>
          <ac:picMkLst>
            <pc:docMk/>
            <pc:sldMk cId="1438514272" sldId="265"/>
            <ac:picMk id="5140" creationId="{A60256F8-C92A-2828-8B7A-B356AA6175F1}"/>
          </ac:picMkLst>
        </pc:picChg>
      </pc:sldChg>
      <pc:sldChg chg="addSp delSp modSp mod ord">
        <pc:chgData name="Johnston, David" userId="8b6e9ad3-a76c-4edb-b592-d28de08ac5c6" providerId="ADAL" clId="{68997208-89C7-4D6E-81FB-20DAE4D5354E}" dt="2023-04-28T14:24:43.652" v="13492" actId="207"/>
        <pc:sldMkLst>
          <pc:docMk/>
          <pc:sldMk cId="1613937813" sldId="286"/>
        </pc:sldMkLst>
        <pc:spChg chg="mod">
          <ac:chgData name="Johnston, David" userId="8b6e9ad3-a76c-4edb-b592-d28de08ac5c6" providerId="ADAL" clId="{68997208-89C7-4D6E-81FB-20DAE4D5354E}" dt="2023-04-28T14:24:43.652" v="13492" actId="207"/>
          <ac:spMkLst>
            <pc:docMk/>
            <pc:sldMk cId="1613937813" sldId="286"/>
            <ac:spMk id="5" creationId="{F2ECB8B9-8B38-3CE0-E505-80C914510CF5}"/>
          </ac:spMkLst>
        </pc:spChg>
        <pc:spChg chg="add mod">
          <ac:chgData name="Johnston, David" userId="8b6e9ad3-a76c-4edb-b592-d28de08ac5c6" providerId="ADAL" clId="{68997208-89C7-4D6E-81FB-20DAE4D5354E}" dt="2023-04-05T19:12:11.840" v="11887" actId="1076"/>
          <ac:spMkLst>
            <pc:docMk/>
            <pc:sldMk cId="1613937813" sldId="286"/>
            <ac:spMk id="6" creationId="{4DD17BAA-A64C-19CE-D5C8-77F0ABB56759}"/>
          </ac:spMkLst>
        </pc:spChg>
        <pc:spChg chg="add mod">
          <ac:chgData name="Johnston, David" userId="8b6e9ad3-a76c-4edb-b592-d28de08ac5c6" providerId="ADAL" clId="{68997208-89C7-4D6E-81FB-20DAE4D5354E}" dt="2023-04-05T19:12:29.025" v="11889" actId="1076"/>
          <ac:spMkLst>
            <pc:docMk/>
            <pc:sldMk cId="1613937813" sldId="286"/>
            <ac:spMk id="9" creationId="{358FB2CB-CAD1-4C5A-DA66-37569316739C}"/>
          </ac:spMkLst>
        </pc:spChg>
        <pc:spChg chg="mod">
          <ac:chgData name="Johnston, David" userId="8b6e9ad3-a76c-4edb-b592-d28de08ac5c6" providerId="ADAL" clId="{68997208-89C7-4D6E-81FB-20DAE4D5354E}" dt="2023-01-31T19:09:24.817" v="7993" actId="1035"/>
          <ac:spMkLst>
            <pc:docMk/>
            <pc:sldMk cId="1613937813" sldId="286"/>
            <ac:spMk id="2054" creationId="{00000000-0000-0000-0000-000000000000}"/>
          </ac:spMkLst>
        </pc:spChg>
        <pc:spChg chg="mod">
          <ac:chgData name="Johnston, David" userId="8b6e9ad3-a76c-4edb-b592-d28de08ac5c6" providerId="ADAL" clId="{68997208-89C7-4D6E-81FB-20DAE4D5354E}" dt="2023-01-31T19:09:40.114" v="8066" actId="1037"/>
          <ac:spMkLst>
            <pc:docMk/>
            <pc:sldMk cId="1613937813" sldId="286"/>
            <ac:spMk id="2055" creationId="{00000000-0000-0000-0000-000000000000}"/>
          </ac:spMkLst>
        </pc:spChg>
        <pc:picChg chg="add del mod">
          <ac:chgData name="Johnston, David" userId="8b6e9ad3-a76c-4edb-b592-d28de08ac5c6" providerId="ADAL" clId="{68997208-89C7-4D6E-81FB-20DAE4D5354E}" dt="2023-04-10T18:45:22.078" v="12056"/>
          <ac:picMkLst>
            <pc:docMk/>
            <pc:sldMk cId="1613937813" sldId="286"/>
            <ac:picMk id="10" creationId="{335B438B-CC8E-23BB-70B3-AD43B0599E83}"/>
          </ac:picMkLst>
        </pc:picChg>
        <pc:picChg chg="add mod ord">
          <ac:chgData name="Johnston, David" userId="8b6e9ad3-a76c-4edb-b592-d28de08ac5c6" providerId="ADAL" clId="{68997208-89C7-4D6E-81FB-20DAE4D5354E}" dt="2023-04-10T18:45:46.640" v="12060" actId="167"/>
          <ac:picMkLst>
            <pc:docMk/>
            <pc:sldMk cId="1613937813" sldId="286"/>
            <ac:picMk id="11" creationId="{CC07FA8C-CA5D-2403-49F2-BFDDFA226852}"/>
          </ac:picMkLst>
        </pc:picChg>
      </pc:sldChg>
      <pc:sldChg chg="addSp modSp mod">
        <pc:chgData name="Johnston, David" userId="8b6e9ad3-a76c-4edb-b592-d28de08ac5c6" providerId="ADAL" clId="{68997208-89C7-4D6E-81FB-20DAE4D5354E}" dt="2023-04-20T19:33:48.744" v="12146" actId="6549"/>
        <pc:sldMkLst>
          <pc:docMk/>
          <pc:sldMk cId="401248208" sldId="287"/>
        </pc:sldMkLst>
        <pc:spChg chg="mod">
          <ac:chgData name="Johnston, David" userId="8b6e9ad3-a76c-4edb-b592-d28de08ac5c6" providerId="ADAL" clId="{68997208-89C7-4D6E-81FB-20DAE4D5354E}" dt="2023-04-20T19:33:48.744" v="12146" actId="6549"/>
          <ac:spMkLst>
            <pc:docMk/>
            <pc:sldMk cId="401248208" sldId="287"/>
            <ac:spMk id="7" creationId="{2367A24D-A829-188C-6469-E4850F837EA7}"/>
          </ac:spMkLst>
        </pc:spChg>
        <pc:picChg chg="add mod ord">
          <ac:chgData name="Johnston, David" userId="8b6e9ad3-a76c-4edb-b592-d28de08ac5c6" providerId="ADAL" clId="{68997208-89C7-4D6E-81FB-20DAE4D5354E}" dt="2023-04-10T18:45:31.914" v="12058" actId="167"/>
          <ac:picMkLst>
            <pc:docMk/>
            <pc:sldMk cId="401248208" sldId="287"/>
            <ac:picMk id="3" creationId="{52FF33E3-4812-8935-F637-CEDF886617DD}"/>
          </ac:picMkLst>
        </pc:picChg>
        <pc:picChg chg="mod">
          <ac:chgData name="Johnston, David" userId="8b6e9ad3-a76c-4edb-b592-d28de08ac5c6" providerId="ADAL" clId="{68997208-89C7-4D6E-81FB-20DAE4D5354E}" dt="2023-02-24T16:44:37.596" v="10218" actId="1035"/>
          <ac:picMkLst>
            <pc:docMk/>
            <pc:sldMk cId="401248208" sldId="287"/>
            <ac:picMk id="1026" creationId="{375A051F-B5BA-809D-36E1-309866D7C6C9}"/>
          </ac:picMkLst>
        </pc:picChg>
      </pc:sldChg>
      <pc:sldChg chg="modSp mod ord">
        <pc:chgData name="Johnston, David" userId="8b6e9ad3-a76c-4edb-b592-d28de08ac5c6" providerId="ADAL" clId="{68997208-89C7-4D6E-81FB-20DAE4D5354E}" dt="2023-02-01T17:45:42.328" v="8478"/>
        <pc:sldMkLst>
          <pc:docMk/>
          <pc:sldMk cId="3707170196" sldId="288"/>
        </pc:sldMkLst>
        <pc:spChg chg="mod">
          <ac:chgData name="Johnston, David" userId="8b6e9ad3-a76c-4edb-b592-d28de08ac5c6" providerId="ADAL" clId="{68997208-89C7-4D6E-81FB-20DAE4D5354E}" dt="2023-01-23T17:22:14.778" v="157" actId="20577"/>
          <ac:spMkLst>
            <pc:docMk/>
            <pc:sldMk cId="3707170196" sldId="288"/>
            <ac:spMk id="2" creationId="{FC7C70C9-5B08-B803-6857-7F90BDD42A41}"/>
          </ac:spMkLst>
        </pc:spChg>
        <pc:spChg chg="mod">
          <ac:chgData name="Johnston, David" userId="8b6e9ad3-a76c-4edb-b592-d28de08ac5c6" providerId="ADAL" clId="{68997208-89C7-4D6E-81FB-20DAE4D5354E}" dt="2023-01-23T17:21:55.497" v="155" actId="1076"/>
          <ac:spMkLst>
            <pc:docMk/>
            <pc:sldMk cId="3707170196" sldId="288"/>
            <ac:spMk id="11" creationId="{BDF7D0CC-BAC4-3826-62C6-23086A9524C2}"/>
          </ac:spMkLst>
        </pc:spChg>
        <pc:graphicFrameChg chg="mod modGraphic">
          <ac:chgData name="Johnston, David" userId="8b6e9ad3-a76c-4edb-b592-d28de08ac5c6" providerId="ADAL" clId="{68997208-89C7-4D6E-81FB-20DAE4D5354E}" dt="2023-01-31T19:12:07.829" v="8074"/>
          <ac:graphicFrameMkLst>
            <pc:docMk/>
            <pc:sldMk cId="3707170196" sldId="288"/>
            <ac:graphicFrameMk id="7" creationId="{9F9CB8A5-25AA-76B3-BA7C-56685BFB2C4E}"/>
          </ac:graphicFrameMkLst>
        </pc:graphicFrameChg>
        <pc:picChg chg="mod">
          <ac:chgData name="Johnston, David" userId="8b6e9ad3-a76c-4edb-b592-d28de08ac5c6" providerId="ADAL" clId="{68997208-89C7-4D6E-81FB-20DAE4D5354E}" dt="2023-01-23T17:21:39.904" v="153" actId="14100"/>
          <ac:picMkLst>
            <pc:docMk/>
            <pc:sldMk cId="3707170196" sldId="288"/>
            <ac:picMk id="8" creationId="{42630317-7A1A-6414-DDFB-2256615F3B69}"/>
          </ac:picMkLst>
        </pc:picChg>
        <pc:picChg chg="mod">
          <ac:chgData name="Johnston, David" userId="8b6e9ad3-a76c-4edb-b592-d28de08ac5c6" providerId="ADAL" clId="{68997208-89C7-4D6E-81FB-20DAE4D5354E}" dt="2023-01-23T17:21:43.376" v="154" actId="14100"/>
          <ac:picMkLst>
            <pc:docMk/>
            <pc:sldMk cId="3707170196" sldId="288"/>
            <ac:picMk id="9" creationId="{015B241A-3E33-64C5-A664-8C859B6C8048}"/>
          </ac:picMkLst>
        </pc:picChg>
        <pc:picChg chg="mod">
          <ac:chgData name="Johnston, David" userId="8b6e9ad3-a76c-4edb-b592-d28de08ac5c6" providerId="ADAL" clId="{68997208-89C7-4D6E-81FB-20DAE4D5354E}" dt="2023-01-23T17:21:32.983" v="152" actId="14100"/>
          <ac:picMkLst>
            <pc:docMk/>
            <pc:sldMk cId="3707170196" sldId="288"/>
            <ac:picMk id="3090" creationId="{C21A2D7B-1B33-CB28-5C3D-F546956BF66A}"/>
          </ac:picMkLst>
        </pc:picChg>
      </pc:sldChg>
      <pc:sldChg chg="addSp modSp mod">
        <pc:chgData name="Johnston, David" userId="8b6e9ad3-a76c-4edb-b592-d28de08ac5c6" providerId="ADAL" clId="{68997208-89C7-4D6E-81FB-20DAE4D5354E}" dt="2023-04-27T15:53:58.049" v="13313" actId="688"/>
        <pc:sldMkLst>
          <pc:docMk/>
          <pc:sldMk cId="3047897887" sldId="289"/>
        </pc:sldMkLst>
        <pc:spChg chg="mod ord">
          <ac:chgData name="Johnston, David" userId="8b6e9ad3-a76c-4edb-b592-d28de08ac5c6" providerId="ADAL" clId="{68997208-89C7-4D6E-81FB-20DAE4D5354E}" dt="2023-04-27T15:52:42.112" v="12973" actId="1076"/>
          <ac:spMkLst>
            <pc:docMk/>
            <pc:sldMk cId="3047897887" sldId="289"/>
            <ac:spMk id="6" creationId="{8B078726-4B2B-5CF1-2859-97F5C0A5D41F}"/>
          </ac:spMkLst>
        </pc:spChg>
        <pc:picChg chg="add mod">
          <ac:chgData name="Johnston, David" userId="8b6e9ad3-a76c-4edb-b592-d28de08ac5c6" providerId="ADAL" clId="{68997208-89C7-4D6E-81FB-20DAE4D5354E}" dt="2023-02-01T20:23:53.989" v="8759" actId="1076"/>
          <ac:picMkLst>
            <pc:docMk/>
            <pc:sldMk cId="3047897887" sldId="289"/>
            <ac:picMk id="3" creationId="{1D3393BA-CAB0-B0F3-AE4B-7C17FD926E05}"/>
          </ac:picMkLst>
        </pc:picChg>
        <pc:picChg chg="add mod">
          <ac:chgData name="Johnston, David" userId="8b6e9ad3-a76c-4edb-b592-d28de08ac5c6" providerId="ADAL" clId="{68997208-89C7-4D6E-81FB-20DAE4D5354E}" dt="2023-02-01T20:23:42.334" v="8758" actId="1076"/>
          <ac:picMkLst>
            <pc:docMk/>
            <pc:sldMk cId="3047897887" sldId="289"/>
            <ac:picMk id="4" creationId="{BC4C7176-0168-9037-D7BD-BF245D879953}"/>
          </ac:picMkLst>
        </pc:picChg>
        <pc:picChg chg="add mod">
          <ac:chgData name="Johnston, David" userId="8b6e9ad3-a76c-4edb-b592-d28de08ac5c6" providerId="ADAL" clId="{68997208-89C7-4D6E-81FB-20DAE4D5354E}" dt="2023-02-01T20:24:18.533" v="8761" actId="1076"/>
          <ac:picMkLst>
            <pc:docMk/>
            <pc:sldMk cId="3047897887" sldId="289"/>
            <ac:picMk id="5" creationId="{96B72A57-9073-C5ED-E885-F3579A887436}"/>
          </ac:picMkLst>
        </pc:picChg>
        <pc:picChg chg="add mod">
          <ac:chgData name="Johnston, David" userId="8b6e9ad3-a76c-4edb-b592-d28de08ac5c6" providerId="ADAL" clId="{68997208-89C7-4D6E-81FB-20DAE4D5354E}" dt="2023-04-27T15:51:35.983" v="12931" actId="1076"/>
          <ac:picMkLst>
            <pc:docMk/>
            <pc:sldMk cId="3047897887" sldId="289"/>
            <ac:picMk id="7" creationId="{B49EBB47-679F-CE78-D6E1-6C426034AEE0}"/>
          </ac:picMkLst>
        </pc:picChg>
        <pc:picChg chg="mod">
          <ac:chgData name="Johnston, David" userId="8b6e9ad3-a76c-4edb-b592-d28de08ac5c6" providerId="ADAL" clId="{68997208-89C7-4D6E-81FB-20DAE4D5354E}" dt="2023-01-23T17:18:50.080" v="82" actId="14100"/>
          <ac:picMkLst>
            <pc:docMk/>
            <pc:sldMk cId="3047897887" sldId="289"/>
            <ac:picMk id="11" creationId="{214462AC-D989-0AA5-320E-9EB54D00475E}"/>
          </ac:picMkLst>
        </pc:picChg>
        <pc:picChg chg="mod">
          <ac:chgData name="Johnston, David" userId="8b6e9ad3-a76c-4edb-b592-d28de08ac5c6" providerId="ADAL" clId="{68997208-89C7-4D6E-81FB-20DAE4D5354E}" dt="2023-01-23T17:19:01.561" v="83" actId="14100"/>
          <ac:picMkLst>
            <pc:docMk/>
            <pc:sldMk cId="3047897887" sldId="289"/>
            <ac:picMk id="18" creationId="{E69A5B54-CB96-A809-9496-13A33126E544}"/>
          </ac:picMkLst>
        </pc:picChg>
        <pc:picChg chg="mod">
          <ac:chgData name="Johnston, David" userId="8b6e9ad3-a76c-4edb-b592-d28de08ac5c6" providerId="ADAL" clId="{68997208-89C7-4D6E-81FB-20DAE4D5354E}" dt="2023-04-27T15:53:58.049" v="13313" actId="688"/>
          <ac:picMkLst>
            <pc:docMk/>
            <pc:sldMk cId="3047897887" sldId="289"/>
            <ac:picMk id="19" creationId="{F68A3397-85DC-9C9F-49B7-C2F607AEC396}"/>
          </ac:picMkLst>
        </pc:picChg>
        <pc:picChg chg="mod">
          <ac:chgData name="Johnston, David" userId="8b6e9ad3-a76c-4edb-b592-d28de08ac5c6" providerId="ADAL" clId="{68997208-89C7-4D6E-81FB-20DAE4D5354E}" dt="2023-01-23T17:18:45.855" v="81" actId="14100"/>
          <ac:picMkLst>
            <pc:docMk/>
            <pc:sldMk cId="3047897887" sldId="289"/>
            <ac:picMk id="20" creationId="{D35B0057-CAAE-8538-B336-98EAE54BBA88}"/>
          </ac:picMkLst>
        </pc:picChg>
        <pc:picChg chg="mod">
          <ac:chgData name="Johnston, David" userId="8b6e9ad3-a76c-4edb-b592-d28de08ac5c6" providerId="ADAL" clId="{68997208-89C7-4D6E-81FB-20DAE4D5354E}" dt="2023-01-23T17:19:09.866" v="84" actId="14100"/>
          <ac:picMkLst>
            <pc:docMk/>
            <pc:sldMk cId="3047897887" sldId="289"/>
            <ac:picMk id="21" creationId="{052BBEF3-4FCC-1CF0-4483-CBE2DF8A4100}"/>
          </ac:picMkLst>
        </pc:picChg>
      </pc:sldChg>
      <pc:sldChg chg="addSp delSp modSp mod ord">
        <pc:chgData name="Johnston, David" userId="8b6e9ad3-a76c-4edb-b592-d28de08ac5c6" providerId="ADAL" clId="{68997208-89C7-4D6E-81FB-20DAE4D5354E}" dt="2023-04-20T19:29:39.785" v="12127" actId="1037"/>
        <pc:sldMkLst>
          <pc:docMk/>
          <pc:sldMk cId="929892948" sldId="290"/>
        </pc:sldMkLst>
        <pc:spChg chg="mod">
          <ac:chgData name="Johnston, David" userId="8b6e9ad3-a76c-4edb-b592-d28de08ac5c6" providerId="ADAL" clId="{68997208-89C7-4D6E-81FB-20DAE4D5354E}" dt="2023-04-04T16:03:36.089" v="10818" actId="14100"/>
          <ac:spMkLst>
            <pc:docMk/>
            <pc:sldMk cId="929892948" sldId="290"/>
            <ac:spMk id="2" creationId="{FC7C70C9-5B08-B803-6857-7F90BDD42A41}"/>
          </ac:spMkLst>
        </pc:spChg>
        <pc:spChg chg="mod">
          <ac:chgData name="Johnston, David" userId="8b6e9ad3-a76c-4edb-b592-d28de08ac5c6" providerId="ADAL" clId="{68997208-89C7-4D6E-81FB-20DAE4D5354E}" dt="2023-04-20T19:29:39.785" v="12127" actId="1037"/>
          <ac:spMkLst>
            <pc:docMk/>
            <pc:sldMk cId="929892948" sldId="290"/>
            <ac:spMk id="4" creationId="{840AA654-2DCD-7710-1FAD-99D157CE4E03}"/>
          </ac:spMkLst>
        </pc:spChg>
        <pc:picChg chg="add del mod">
          <ac:chgData name="Johnston, David" userId="8b6e9ad3-a76c-4edb-b592-d28de08ac5c6" providerId="ADAL" clId="{68997208-89C7-4D6E-81FB-20DAE4D5354E}" dt="2023-04-04T16:25:55.830" v="11384" actId="478"/>
          <ac:picMkLst>
            <pc:docMk/>
            <pc:sldMk cId="929892948" sldId="290"/>
            <ac:picMk id="3" creationId="{89B2EB08-B172-242E-C008-B0580014A6C8}"/>
          </ac:picMkLst>
        </pc:picChg>
        <pc:picChg chg="add mod">
          <ac:chgData name="Johnston, David" userId="8b6e9ad3-a76c-4edb-b592-d28de08ac5c6" providerId="ADAL" clId="{68997208-89C7-4D6E-81FB-20DAE4D5354E}" dt="2023-04-05T19:10:25.771" v="11880" actId="1035"/>
          <ac:picMkLst>
            <pc:docMk/>
            <pc:sldMk cId="929892948" sldId="290"/>
            <ac:picMk id="5" creationId="{98A546F4-CAD1-19AA-BD8B-B0967C6F9B27}"/>
          </ac:picMkLst>
        </pc:picChg>
        <pc:picChg chg="add mod">
          <ac:chgData name="Johnston, David" userId="8b6e9ad3-a76c-4edb-b592-d28de08ac5c6" providerId="ADAL" clId="{68997208-89C7-4D6E-81FB-20DAE4D5354E}" dt="2023-04-20T19:28:59.729" v="12110" actId="14100"/>
          <ac:picMkLst>
            <pc:docMk/>
            <pc:sldMk cId="929892948" sldId="290"/>
            <ac:picMk id="6" creationId="{D521F8E6-6DEB-40D1-B343-C35A58B39E0B}"/>
          </ac:picMkLst>
        </pc:picChg>
        <pc:picChg chg="add mod">
          <ac:chgData name="Johnston, David" userId="8b6e9ad3-a76c-4edb-b592-d28de08ac5c6" providerId="ADAL" clId="{68997208-89C7-4D6E-81FB-20DAE4D5354E}" dt="2023-04-11T19:57:27.635" v="12089" actId="166"/>
          <ac:picMkLst>
            <pc:docMk/>
            <pc:sldMk cId="929892948" sldId="290"/>
            <ac:picMk id="7" creationId="{53BAC090-BBF5-D347-A7D8-3C7F9D0D44BC}"/>
          </ac:picMkLst>
        </pc:picChg>
        <pc:picChg chg="add mod ord">
          <ac:chgData name="Johnston, David" userId="8b6e9ad3-a76c-4edb-b592-d28de08ac5c6" providerId="ADAL" clId="{68997208-89C7-4D6E-81FB-20DAE4D5354E}" dt="2023-04-11T19:57:16.368" v="12088" actId="167"/>
          <ac:picMkLst>
            <pc:docMk/>
            <pc:sldMk cId="929892948" sldId="290"/>
            <ac:picMk id="8" creationId="{92A477D1-5F12-2846-58AE-4411765B63BF}"/>
          </ac:picMkLst>
        </pc:picChg>
        <pc:picChg chg="mod">
          <ac:chgData name="Johnston, David" userId="8b6e9ad3-a76c-4edb-b592-d28de08ac5c6" providerId="ADAL" clId="{68997208-89C7-4D6E-81FB-20DAE4D5354E}" dt="2023-01-23T17:27:55.975" v="185" actId="14100"/>
          <ac:picMkLst>
            <pc:docMk/>
            <pc:sldMk cId="929892948" sldId="290"/>
            <ac:picMk id="14" creationId="{E7C68380-DDFE-9222-E3B1-B5B606908C28}"/>
          </ac:picMkLst>
        </pc:picChg>
        <pc:picChg chg="mod">
          <ac:chgData name="Johnston, David" userId="8b6e9ad3-a76c-4edb-b592-d28de08ac5c6" providerId="ADAL" clId="{68997208-89C7-4D6E-81FB-20DAE4D5354E}" dt="2023-04-04T16:23:42.813" v="11355" actId="166"/>
          <ac:picMkLst>
            <pc:docMk/>
            <pc:sldMk cId="929892948" sldId="290"/>
            <ac:picMk id="18" creationId="{5560E549-F605-B30E-7FEC-3C0D9CE6AD8F}"/>
          </ac:picMkLst>
        </pc:picChg>
      </pc:sldChg>
      <pc:sldChg chg="addSp delSp modSp mod">
        <pc:chgData name="Johnston, David" userId="8b6e9ad3-a76c-4edb-b592-d28de08ac5c6" providerId="ADAL" clId="{68997208-89C7-4D6E-81FB-20DAE4D5354E}" dt="2023-04-10T18:46:15.050" v="12061" actId="167"/>
        <pc:sldMkLst>
          <pc:docMk/>
          <pc:sldMk cId="3656223268" sldId="291"/>
        </pc:sldMkLst>
        <pc:spChg chg="mod">
          <ac:chgData name="Johnston, David" userId="8b6e9ad3-a76c-4edb-b592-d28de08ac5c6" providerId="ADAL" clId="{68997208-89C7-4D6E-81FB-20DAE4D5354E}" dt="2023-01-30T16:02:32.986" v="5131"/>
          <ac:spMkLst>
            <pc:docMk/>
            <pc:sldMk cId="3656223268" sldId="291"/>
            <ac:spMk id="2" creationId="{FC7C70C9-5B08-B803-6857-7F90BDD42A41}"/>
          </ac:spMkLst>
        </pc:spChg>
        <pc:spChg chg="add del mod">
          <ac:chgData name="Johnston, David" userId="8b6e9ad3-a76c-4edb-b592-d28de08ac5c6" providerId="ADAL" clId="{68997208-89C7-4D6E-81FB-20DAE4D5354E}" dt="2023-01-23T20:06:56.237" v="630" actId="767"/>
          <ac:spMkLst>
            <pc:docMk/>
            <pc:sldMk cId="3656223268" sldId="291"/>
            <ac:spMk id="3" creationId="{1CB9B83E-9E02-D8B3-E165-7B7AE1711A57}"/>
          </ac:spMkLst>
        </pc:spChg>
        <pc:spChg chg="add mod">
          <ac:chgData name="Johnston, David" userId="8b6e9ad3-a76c-4edb-b592-d28de08ac5c6" providerId="ADAL" clId="{68997208-89C7-4D6E-81FB-20DAE4D5354E}" dt="2023-01-24T20:01:51.690" v="2642" actId="1076"/>
          <ac:spMkLst>
            <pc:docMk/>
            <pc:sldMk cId="3656223268" sldId="291"/>
            <ac:spMk id="4" creationId="{62D08747-0B29-B0F9-EF7F-74D6D2537357}"/>
          </ac:spMkLst>
        </pc:spChg>
        <pc:spChg chg="add mod">
          <ac:chgData name="Johnston, David" userId="8b6e9ad3-a76c-4edb-b592-d28de08ac5c6" providerId="ADAL" clId="{68997208-89C7-4D6E-81FB-20DAE4D5354E}" dt="2023-01-30T16:03:32.025" v="5156" actId="20577"/>
          <ac:spMkLst>
            <pc:docMk/>
            <pc:sldMk cId="3656223268" sldId="291"/>
            <ac:spMk id="5" creationId="{B6151167-D3EE-7973-FAEC-3C4C47E36234}"/>
          </ac:spMkLst>
        </pc:spChg>
        <pc:picChg chg="add mod ord">
          <ac:chgData name="Johnston, David" userId="8b6e9ad3-a76c-4edb-b592-d28de08ac5c6" providerId="ADAL" clId="{68997208-89C7-4D6E-81FB-20DAE4D5354E}" dt="2023-04-10T18:46:15.050" v="12061" actId="167"/>
          <ac:picMkLst>
            <pc:docMk/>
            <pc:sldMk cId="3656223268" sldId="291"/>
            <ac:picMk id="3" creationId="{7D4F6942-D343-1F8B-3F51-65C606776469}"/>
          </ac:picMkLst>
        </pc:picChg>
      </pc:sldChg>
      <pc:sldChg chg="addSp modSp mod">
        <pc:chgData name="Johnston, David" userId="8b6e9ad3-a76c-4edb-b592-d28de08ac5c6" providerId="ADAL" clId="{68997208-89C7-4D6E-81FB-20DAE4D5354E}" dt="2023-02-24T16:49:55.915" v="10287"/>
        <pc:sldMkLst>
          <pc:docMk/>
          <pc:sldMk cId="3221116955" sldId="292"/>
        </pc:sldMkLst>
        <pc:spChg chg="mod">
          <ac:chgData name="Johnston, David" userId="8b6e9ad3-a76c-4edb-b592-d28de08ac5c6" providerId="ADAL" clId="{68997208-89C7-4D6E-81FB-20DAE4D5354E}" dt="2023-02-20T19:55:42.193" v="10021" actId="20577"/>
          <ac:spMkLst>
            <pc:docMk/>
            <pc:sldMk cId="3221116955" sldId="292"/>
            <ac:spMk id="2" creationId="{FC7C70C9-5B08-B803-6857-7F90BDD42A41}"/>
          </ac:spMkLst>
        </pc:spChg>
        <pc:spChg chg="add mod">
          <ac:chgData name="Johnston, David" userId="8b6e9ad3-a76c-4edb-b592-d28de08ac5c6" providerId="ADAL" clId="{68997208-89C7-4D6E-81FB-20DAE4D5354E}" dt="2023-01-24T17:14:54.791" v="2495" actId="113"/>
          <ac:spMkLst>
            <pc:docMk/>
            <pc:sldMk cId="3221116955" sldId="292"/>
            <ac:spMk id="5" creationId="{DB862D72-E3D6-DB49-A48F-CC74E5AEEEC2}"/>
          </ac:spMkLst>
        </pc:spChg>
        <pc:spChg chg="add mod">
          <ac:chgData name="Johnston, David" userId="8b6e9ad3-a76c-4edb-b592-d28de08ac5c6" providerId="ADAL" clId="{68997208-89C7-4D6E-81FB-20DAE4D5354E}" dt="2023-01-24T20:00:28.235" v="2629" actId="20577"/>
          <ac:spMkLst>
            <pc:docMk/>
            <pc:sldMk cId="3221116955" sldId="292"/>
            <ac:spMk id="6" creationId="{4C76F9BF-0711-D6E8-FC08-A493407136D4}"/>
          </ac:spMkLst>
        </pc:spChg>
        <pc:spChg chg="add mod">
          <ac:chgData name="Johnston, David" userId="8b6e9ad3-a76c-4edb-b592-d28de08ac5c6" providerId="ADAL" clId="{68997208-89C7-4D6E-81FB-20DAE4D5354E}" dt="2023-01-24T17:20:00.409" v="2508" actId="1037"/>
          <ac:spMkLst>
            <pc:docMk/>
            <pc:sldMk cId="3221116955" sldId="292"/>
            <ac:spMk id="25" creationId="{585644FC-E6A7-2912-1AB1-5CBB19EB1678}"/>
          </ac:spMkLst>
        </pc:spChg>
        <pc:spChg chg="add mod">
          <ac:chgData name="Johnston, David" userId="8b6e9ad3-a76c-4edb-b592-d28de08ac5c6" providerId="ADAL" clId="{68997208-89C7-4D6E-81FB-20DAE4D5354E}" dt="2023-01-24T17:21:02.016" v="2528" actId="1076"/>
          <ac:spMkLst>
            <pc:docMk/>
            <pc:sldMk cId="3221116955" sldId="292"/>
            <ac:spMk id="26" creationId="{591A8728-914D-ED5D-4D03-32F9DE53CB01}"/>
          </ac:spMkLst>
        </pc:spChg>
        <pc:graphicFrameChg chg="add mod">
          <ac:chgData name="Johnston, David" userId="8b6e9ad3-a76c-4edb-b592-d28de08ac5c6" providerId="ADAL" clId="{68997208-89C7-4D6E-81FB-20DAE4D5354E}" dt="2023-01-24T16:50:38.148" v="2345"/>
          <ac:graphicFrameMkLst>
            <pc:docMk/>
            <pc:sldMk cId="3221116955" sldId="292"/>
            <ac:graphicFrameMk id="3" creationId="{94E64CD2-3EAC-9BF3-E3C4-D355A371D64E}"/>
          </ac:graphicFrameMkLst>
        </pc:graphicFrameChg>
        <pc:graphicFrameChg chg="add mod">
          <ac:chgData name="Johnston, David" userId="8b6e9ad3-a76c-4edb-b592-d28de08ac5c6" providerId="ADAL" clId="{68997208-89C7-4D6E-81FB-20DAE4D5354E}" dt="2023-02-24T16:49:55.915" v="10287"/>
          <ac:graphicFrameMkLst>
            <pc:docMk/>
            <pc:sldMk cId="3221116955" sldId="292"/>
            <ac:graphicFrameMk id="4" creationId="{94E64CD2-3EAC-9BF3-E3C4-D355A371D64E}"/>
          </ac:graphicFrameMkLst>
        </pc:graphicFrameChg>
        <pc:cxnChg chg="add mod">
          <ac:chgData name="Johnston, David" userId="8b6e9ad3-a76c-4edb-b592-d28de08ac5c6" providerId="ADAL" clId="{68997208-89C7-4D6E-81FB-20DAE4D5354E}" dt="2023-01-24T17:16:05.508" v="2498" actId="14100"/>
          <ac:cxnSpMkLst>
            <pc:docMk/>
            <pc:sldMk cId="3221116955" sldId="292"/>
            <ac:cxnSpMk id="8" creationId="{9E7FDDC0-0134-D882-126D-E4A12630EF71}"/>
          </ac:cxnSpMkLst>
        </pc:cxnChg>
        <pc:cxnChg chg="add mod">
          <ac:chgData name="Johnston, David" userId="8b6e9ad3-a76c-4edb-b592-d28de08ac5c6" providerId="ADAL" clId="{68997208-89C7-4D6E-81FB-20DAE4D5354E}" dt="2023-01-24T20:00:28.235" v="2629" actId="20577"/>
          <ac:cxnSpMkLst>
            <pc:docMk/>
            <pc:sldMk cId="3221116955" sldId="292"/>
            <ac:cxnSpMk id="11" creationId="{180FCE73-A827-19A5-8A1E-63B64452CED8}"/>
          </ac:cxnSpMkLst>
        </pc:cxnChg>
        <pc:cxnChg chg="add mod">
          <ac:chgData name="Johnston, David" userId="8b6e9ad3-a76c-4edb-b592-d28de08ac5c6" providerId="ADAL" clId="{68997208-89C7-4D6E-81FB-20DAE4D5354E}" dt="2023-01-24T20:00:28.235" v="2629" actId="20577"/>
          <ac:cxnSpMkLst>
            <pc:docMk/>
            <pc:sldMk cId="3221116955" sldId="292"/>
            <ac:cxnSpMk id="12" creationId="{5D0938C0-0627-6858-2345-839D72B62179}"/>
          </ac:cxnSpMkLst>
        </pc:cxnChg>
        <pc:cxnChg chg="add mod">
          <ac:chgData name="Johnston, David" userId="8b6e9ad3-a76c-4edb-b592-d28de08ac5c6" providerId="ADAL" clId="{68997208-89C7-4D6E-81FB-20DAE4D5354E}" dt="2023-01-24T17:21:32.023" v="2531" actId="14100"/>
          <ac:cxnSpMkLst>
            <pc:docMk/>
            <pc:sldMk cId="3221116955" sldId="292"/>
            <ac:cxnSpMk id="27" creationId="{8A13133F-AF9C-1155-E2E4-8546506C2A16}"/>
          </ac:cxnSpMkLst>
        </pc:cxnChg>
      </pc:sldChg>
      <pc:sldChg chg="addSp modSp mod">
        <pc:chgData name="Johnston, David" userId="8b6e9ad3-a76c-4edb-b592-d28de08ac5c6" providerId="ADAL" clId="{68997208-89C7-4D6E-81FB-20DAE4D5354E}" dt="2023-04-03T18:38:26.613" v="10784" actId="1037"/>
        <pc:sldMkLst>
          <pc:docMk/>
          <pc:sldMk cId="3506256084" sldId="293"/>
        </pc:sldMkLst>
        <pc:spChg chg="mod">
          <ac:chgData name="Johnston, David" userId="8b6e9ad3-a76c-4edb-b592-d28de08ac5c6" providerId="ADAL" clId="{68997208-89C7-4D6E-81FB-20DAE4D5354E}" dt="2023-01-24T21:15:02.758" v="2915" actId="20577"/>
          <ac:spMkLst>
            <pc:docMk/>
            <pc:sldMk cId="3506256084" sldId="293"/>
            <ac:spMk id="2" creationId="{FC7C70C9-5B08-B803-6857-7F90BDD42A41}"/>
          </ac:spMkLst>
        </pc:spChg>
        <pc:spChg chg="add mod">
          <ac:chgData name="Johnston, David" userId="8b6e9ad3-a76c-4edb-b592-d28de08ac5c6" providerId="ADAL" clId="{68997208-89C7-4D6E-81FB-20DAE4D5354E}" dt="2023-04-03T18:38:26.613" v="10784" actId="1037"/>
          <ac:spMkLst>
            <pc:docMk/>
            <pc:sldMk cId="3506256084" sldId="293"/>
            <ac:spMk id="5" creationId="{4545B2E8-D599-BC5B-90F1-8990AB5C94E8}"/>
          </ac:spMkLst>
        </pc:spChg>
        <pc:spChg chg="add mod">
          <ac:chgData name="Johnston, David" userId="8b6e9ad3-a76c-4edb-b592-d28de08ac5c6" providerId="ADAL" clId="{68997208-89C7-4D6E-81FB-20DAE4D5354E}" dt="2023-01-31T19:10:45.387" v="8073" actId="20577"/>
          <ac:spMkLst>
            <pc:docMk/>
            <pc:sldMk cId="3506256084" sldId="293"/>
            <ac:spMk id="6" creationId="{46AF418E-F717-C2A8-067D-46018488BBB8}"/>
          </ac:spMkLst>
        </pc:spChg>
        <pc:graphicFrameChg chg="add mod">
          <ac:chgData name="Johnston, David" userId="8b6e9ad3-a76c-4edb-b592-d28de08ac5c6" providerId="ADAL" clId="{68997208-89C7-4D6E-81FB-20DAE4D5354E}" dt="2023-01-24T21:10:39.001" v="2845"/>
          <ac:graphicFrameMkLst>
            <pc:docMk/>
            <pc:sldMk cId="3506256084" sldId="293"/>
            <ac:graphicFrameMk id="3" creationId="{6E28D31A-F658-4A1B-9096-468D0D624466}"/>
          </ac:graphicFrameMkLst>
        </pc:graphicFrameChg>
        <pc:graphicFrameChg chg="add mod">
          <ac:chgData name="Johnston, David" userId="8b6e9ad3-a76c-4edb-b592-d28de08ac5c6" providerId="ADAL" clId="{68997208-89C7-4D6E-81FB-20DAE4D5354E}" dt="2023-02-24T16:50:35.476" v="10299"/>
          <ac:graphicFrameMkLst>
            <pc:docMk/>
            <pc:sldMk cId="3506256084" sldId="293"/>
            <ac:graphicFrameMk id="4" creationId="{6E28D31A-F658-4A1B-9096-468D0D624466}"/>
          </ac:graphicFrameMkLst>
        </pc:graphicFrameChg>
        <pc:cxnChg chg="add mod">
          <ac:chgData name="Johnston, David" userId="8b6e9ad3-a76c-4edb-b592-d28de08ac5c6" providerId="ADAL" clId="{68997208-89C7-4D6E-81FB-20DAE4D5354E}" dt="2023-01-24T21:13:58.454" v="2898" actId="14100"/>
          <ac:cxnSpMkLst>
            <pc:docMk/>
            <pc:sldMk cId="3506256084" sldId="293"/>
            <ac:cxnSpMk id="7" creationId="{4CBFCFBA-6952-52B3-48B2-9D61D86E0EE5}"/>
          </ac:cxnSpMkLst>
        </pc:cxnChg>
      </pc:sldChg>
      <pc:sldChg chg="addSp delSp modSp mod">
        <pc:chgData name="Johnston, David" userId="8b6e9ad3-a76c-4edb-b592-d28de08ac5c6" providerId="ADAL" clId="{68997208-89C7-4D6E-81FB-20DAE4D5354E}" dt="2023-04-26T19:27:00.906" v="12407" actId="1076"/>
        <pc:sldMkLst>
          <pc:docMk/>
          <pc:sldMk cId="1212366285" sldId="294"/>
        </pc:sldMkLst>
        <pc:spChg chg="add mod">
          <ac:chgData name="Johnston, David" userId="8b6e9ad3-a76c-4edb-b592-d28de08ac5c6" providerId="ADAL" clId="{68997208-89C7-4D6E-81FB-20DAE4D5354E}" dt="2023-04-26T19:26:21.354" v="12396" actId="1036"/>
          <ac:spMkLst>
            <pc:docMk/>
            <pc:sldMk cId="1212366285" sldId="294"/>
            <ac:spMk id="7" creationId="{15D713DC-4B10-A225-4E36-64769F74EC23}"/>
          </ac:spMkLst>
        </pc:spChg>
        <pc:picChg chg="add del mod">
          <ac:chgData name="Johnston, David" userId="8b6e9ad3-a76c-4edb-b592-d28de08ac5c6" providerId="ADAL" clId="{68997208-89C7-4D6E-81FB-20DAE4D5354E}" dt="2023-04-10T18:43:51.514" v="12049"/>
          <ac:picMkLst>
            <pc:docMk/>
            <pc:sldMk cId="1212366285" sldId="294"/>
            <ac:picMk id="3" creationId="{B7B085E0-D9F7-D6AD-87D4-61689AF2E456}"/>
          </ac:picMkLst>
        </pc:picChg>
        <pc:picChg chg="add mod">
          <ac:chgData name="Johnston, David" userId="8b6e9ad3-a76c-4edb-b592-d28de08ac5c6" providerId="ADAL" clId="{68997208-89C7-4D6E-81FB-20DAE4D5354E}" dt="2023-04-26T19:17:32.995" v="12158" actId="14100"/>
          <ac:picMkLst>
            <pc:docMk/>
            <pc:sldMk cId="1212366285" sldId="294"/>
            <ac:picMk id="4" creationId="{2AF88E96-504A-06CB-E56E-E4DF812B2698}"/>
          </ac:picMkLst>
        </pc:picChg>
        <pc:picChg chg="add del mod">
          <ac:chgData name="Johnston, David" userId="8b6e9ad3-a76c-4edb-b592-d28de08ac5c6" providerId="ADAL" clId="{68997208-89C7-4D6E-81FB-20DAE4D5354E}" dt="2023-02-01T17:37:50.533" v="8138" actId="478"/>
          <ac:picMkLst>
            <pc:docMk/>
            <pc:sldMk cId="1212366285" sldId="294"/>
            <ac:picMk id="4" creationId="{479BD37C-B728-5D37-F23C-878CDF6F9790}"/>
          </ac:picMkLst>
        </pc:picChg>
        <pc:picChg chg="add del mod">
          <ac:chgData name="Johnston, David" userId="8b6e9ad3-a76c-4edb-b592-d28de08ac5c6" providerId="ADAL" clId="{68997208-89C7-4D6E-81FB-20DAE4D5354E}" dt="2023-02-01T20:52:31.028" v="8762" actId="478"/>
          <ac:picMkLst>
            <pc:docMk/>
            <pc:sldMk cId="1212366285" sldId="294"/>
            <ac:picMk id="6" creationId="{0A1060E1-DB67-F881-C51F-3FBD5980B2B7}"/>
          </ac:picMkLst>
        </pc:picChg>
        <pc:picChg chg="add del mod">
          <ac:chgData name="Johnston, David" userId="8b6e9ad3-a76c-4edb-b592-d28de08ac5c6" providerId="ADAL" clId="{68997208-89C7-4D6E-81FB-20DAE4D5354E}" dt="2023-02-01T20:52:46.954" v="8766" actId="478"/>
          <ac:picMkLst>
            <pc:docMk/>
            <pc:sldMk cId="1212366285" sldId="294"/>
            <ac:picMk id="8" creationId="{19316CE1-FA37-6A60-0801-6E0DEEFA2AC8}"/>
          </ac:picMkLst>
        </pc:picChg>
        <pc:picChg chg="add mod">
          <ac:chgData name="Johnston, David" userId="8b6e9ad3-a76c-4edb-b592-d28de08ac5c6" providerId="ADAL" clId="{68997208-89C7-4D6E-81FB-20DAE4D5354E}" dt="2023-04-26T19:27:00.906" v="12407" actId="1076"/>
          <ac:picMkLst>
            <pc:docMk/>
            <pc:sldMk cId="1212366285" sldId="294"/>
            <ac:picMk id="10" creationId="{6FD48216-317D-1569-03ED-F3DA8D03AE7C}"/>
          </ac:picMkLst>
        </pc:picChg>
      </pc:sldChg>
      <pc:sldChg chg="addSp delSp modSp del mod">
        <pc:chgData name="Johnston, David" userId="8b6e9ad3-a76c-4edb-b592-d28de08ac5c6" providerId="ADAL" clId="{68997208-89C7-4D6E-81FB-20DAE4D5354E}" dt="2023-01-30T14:55:47.989" v="3531" actId="2696"/>
        <pc:sldMkLst>
          <pc:docMk/>
          <pc:sldMk cId="3780433951" sldId="295"/>
        </pc:sldMkLst>
        <pc:spChg chg="mod">
          <ac:chgData name="Johnston, David" userId="8b6e9ad3-a76c-4edb-b592-d28de08ac5c6" providerId="ADAL" clId="{68997208-89C7-4D6E-81FB-20DAE4D5354E}" dt="2023-01-24T21:15:37.447" v="2928" actId="20577"/>
          <ac:spMkLst>
            <pc:docMk/>
            <pc:sldMk cId="3780433951" sldId="295"/>
            <ac:spMk id="2" creationId="{FC7C70C9-5B08-B803-6857-7F90BDD42A41}"/>
          </ac:spMkLst>
        </pc:spChg>
        <pc:graphicFrameChg chg="add mod">
          <ac:chgData name="Johnston, David" userId="8b6e9ad3-a76c-4edb-b592-d28de08ac5c6" providerId="ADAL" clId="{68997208-89C7-4D6E-81FB-20DAE4D5354E}" dt="2023-01-24T21:15:53.092" v="2931"/>
          <ac:graphicFrameMkLst>
            <pc:docMk/>
            <pc:sldMk cId="3780433951" sldId="295"/>
            <ac:graphicFrameMk id="3" creationId="{549F4D76-2F7E-4C59-925A-8C916FA541DD}"/>
          </ac:graphicFrameMkLst>
        </pc:graphicFrameChg>
        <pc:picChg chg="add del mod">
          <ac:chgData name="Johnston, David" userId="8b6e9ad3-a76c-4edb-b592-d28de08ac5c6" providerId="ADAL" clId="{68997208-89C7-4D6E-81FB-20DAE4D5354E}" dt="2023-01-24T21:19:42.891" v="2935" actId="478"/>
          <ac:picMkLst>
            <pc:docMk/>
            <pc:sldMk cId="3780433951" sldId="295"/>
            <ac:picMk id="5" creationId="{052F6360-4BB1-6A51-79F9-6103199BA5AB}"/>
          </ac:picMkLst>
        </pc:picChg>
        <pc:picChg chg="add mod">
          <ac:chgData name="Johnston, David" userId="8b6e9ad3-a76c-4edb-b592-d28de08ac5c6" providerId="ADAL" clId="{68997208-89C7-4D6E-81FB-20DAE4D5354E}" dt="2023-01-24T21:21:37.007" v="2937" actId="1076"/>
          <ac:picMkLst>
            <pc:docMk/>
            <pc:sldMk cId="3780433951" sldId="295"/>
            <ac:picMk id="7" creationId="{CB8DC4E6-1AAE-46B8-B016-40D90FB288A6}"/>
          </ac:picMkLst>
        </pc:picChg>
      </pc:sldChg>
      <pc:sldChg chg="delSp modSp add mod ord">
        <pc:chgData name="Johnston, David" userId="8b6e9ad3-a76c-4edb-b592-d28de08ac5c6" providerId="ADAL" clId="{68997208-89C7-4D6E-81FB-20DAE4D5354E}" dt="2023-04-11T19:57:54.808" v="12090" actId="403"/>
        <pc:sldMkLst>
          <pc:docMk/>
          <pc:sldMk cId="1330315724" sldId="296"/>
        </pc:sldMkLst>
        <pc:spChg chg="mod">
          <ac:chgData name="Johnston, David" userId="8b6e9ad3-a76c-4edb-b592-d28de08ac5c6" providerId="ADAL" clId="{68997208-89C7-4D6E-81FB-20DAE4D5354E}" dt="2023-04-11T19:57:54.808" v="12090" actId="403"/>
          <ac:spMkLst>
            <pc:docMk/>
            <pc:sldMk cId="1330315724" sldId="296"/>
            <ac:spMk id="11" creationId="{BDF7D0CC-BAC4-3826-62C6-23086A9524C2}"/>
          </ac:spMkLst>
        </pc:spChg>
        <pc:graphicFrameChg chg="mod">
          <ac:chgData name="Johnston, David" userId="8b6e9ad3-a76c-4edb-b592-d28de08ac5c6" providerId="ADAL" clId="{68997208-89C7-4D6E-81FB-20DAE4D5354E}" dt="2023-01-31T19:07:46.745" v="7924"/>
          <ac:graphicFrameMkLst>
            <pc:docMk/>
            <pc:sldMk cId="1330315724" sldId="296"/>
            <ac:graphicFrameMk id="7" creationId="{9F9CB8A5-25AA-76B3-BA7C-56685BFB2C4E}"/>
          </ac:graphicFrameMkLst>
        </pc:graphicFrameChg>
        <pc:picChg chg="del">
          <ac:chgData name="Johnston, David" userId="8b6e9ad3-a76c-4edb-b592-d28de08ac5c6" providerId="ADAL" clId="{68997208-89C7-4D6E-81FB-20DAE4D5354E}" dt="2023-01-23T17:23:40.080" v="161" actId="478"/>
          <ac:picMkLst>
            <pc:docMk/>
            <pc:sldMk cId="1330315724" sldId="296"/>
            <ac:picMk id="3090" creationId="{C21A2D7B-1B33-CB28-5C3D-F546956BF66A}"/>
          </ac:picMkLst>
        </pc:picChg>
      </pc:sldChg>
      <pc:sldChg chg="addSp delSp modSp add mod">
        <pc:chgData name="Johnston, David" userId="8b6e9ad3-a76c-4edb-b592-d28de08ac5c6" providerId="ADAL" clId="{68997208-89C7-4D6E-81FB-20DAE4D5354E}" dt="2023-04-20T19:31:07.662" v="12128" actId="167"/>
        <pc:sldMkLst>
          <pc:docMk/>
          <pc:sldMk cId="2198197145" sldId="297"/>
        </pc:sldMkLst>
        <pc:spChg chg="mod">
          <ac:chgData name="Johnston, David" userId="8b6e9ad3-a76c-4edb-b592-d28de08ac5c6" providerId="ADAL" clId="{68997208-89C7-4D6E-81FB-20DAE4D5354E}" dt="2023-01-23T20:52:04.061" v="1499" actId="14100"/>
          <ac:spMkLst>
            <pc:docMk/>
            <pc:sldMk cId="2198197145" sldId="297"/>
            <ac:spMk id="2" creationId="{FC7C70C9-5B08-B803-6857-7F90BDD42A41}"/>
          </ac:spMkLst>
        </pc:spChg>
        <pc:spChg chg="del">
          <ac:chgData name="Johnston, David" userId="8b6e9ad3-a76c-4edb-b592-d28de08ac5c6" providerId="ADAL" clId="{68997208-89C7-4D6E-81FB-20DAE4D5354E}" dt="2023-01-23T20:51:53.288" v="1480" actId="478"/>
          <ac:spMkLst>
            <pc:docMk/>
            <pc:sldMk cId="2198197145" sldId="297"/>
            <ac:spMk id="4" creationId="{62D08747-0B29-B0F9-EF7F-74D6D2537357}"/>
          </ac:spMkLst>
        </pc:spChg>
        <pc:spChg chg="mod">
          <ac:chgData name="Johnston, David" userId="8b6e9ad3-a76c-4edb-b592-d28de08ac5c6" providerId="ADAL" clId="{68997208-89C7-4D6E-81FB-20DAE4D5354E}" dt="2023-04-06T18:42:52.563" v="11990" actId="115"/>
          <ac:spMkLst>
            <pc:docMk/>
            <pc:sldMk cId="2198197145" sldId="297"/>
            <ac:spMk id="5" creationId="{B6151167-D3EE-7973-FAEC-3C4C47E36234}"/>
          </ac:spMkLst>
        </pc:spChg>
        <pc:picChg chg="add mod ord">
          <ac:chgData name="Johnston, David" userId="8b6e9ad3-a76c-4edb-b592-d28de08ac5c6" providerId="ADAL" clId="{68997208-89C7-4D6E-81FB-20DAE4D5354E}" dt="2023-04-20T19:31:07.662" v="12128" actId="167"/>
          <ac:picMkLst>
            <pc:docMk/>
            <pc:sldMk cId="2198197145" sldId="297"/>
            <ac:picMk id="3" creationId="{666BBB9E-E804-3879-CFD1-A5039ADA8B03}"/>
          </ac:picMkLst>
        </pc:picChg>
      </pc:sldChg>
      <pc:sldChg chg="addSp delSp modSp add mod">
        <pc:chgData name="Johnston, David" userId="8b6e9ad3-a76c-4edb-b592-d28de08ac5c6" providerId="ADAL" clId="{68997208-89C7-4D6E-81FB-20DAE4D5354E}" dt="2023-02-24T16:51:59.704" v="10332"/>
        <pc:sldMkLst>
          <pc:docMk/>
          <pc:sldMk cId="2446376993" sldId="298"/>
        </pc:sldMkLst>
        <pc:spChg chg="del">
          <ac:chgData name="Johnston, David" userId="8b6e9ad3-a76c-4edb-b592-d28de08ac5c6" providerId="ADAL" clId="{68997208-89C7-4D6E-81FB-20DAE4D5354E}" dt="2023-01-25T21:54:12.225" v="3351" actId="478"/>
          <ac:spMkLst>
            <pc:docMk/>
            <pc:sldMk cId="2446376993" sldId="298"/>
            <ac:spMk id="2" creationId="{FC7C70C9-5B08-B803-6857-7F90BDD42A41}"/>
          </ac:spMkLst>
        </pc:spChg>
        <pc:spChg chg="add mod">
          <ac:chgData name="Johnston, David" userId="8b6e9ad3-a76c-4edb-b592-d28de08ac5c6" providerId="ADAL" clId="{68997208-89C7-4D6E-81FB-20DAE4D5354E}" dt="2023-01-25T16:57:26.173" v="3333" actId="403"/>
          <ac:spMkLst>
            <pc:docMk/>
            <pc:sldMk cId="2446376993" sldId="298"/>
            <ac:spMk id="21" creationId="{CB290CD3-378C-6F0B-FE66-F79C05AA9229}"/>
          </ac:spMkLst>
        </pc:spChg>
        <pc:spChg chg="add mod">
          <ac:chgData name="Johnston, David" userId="8b6e9ad3-a76c-4edb-b592-d28de08ac5c6" providerId="ADAL" clId="{68997208-89C7-4D6E-81FB-20DAE4D5354E}" dt="2023-01-25T16:57:33.436" v="3337" actId="403"/>
          <ac:spMkLst>
            <pc:docMk/>
            <pc:sldMk cId="2446376993" sldId="298"/>
            <ac:spMk id="22" creationId="{3FAAB343-0113-106D-9D17-6B9C0D245A45}"/>
          </ac:spMkLst>
        </pc:spChg>
        <pc:spChg chg="add mod">
          <ac:chgData name="Johnston, David" userId="8b6e9ad3-a76c-4edb-b592-d28de08ac5c6" providerId="ADAL" clId="{68997208-89C7-4D6E-81FB-20DAE4D5354E}" dt="2023-01-25T16:57:41.108" v="3342" actId="404"/>
          <ac:spMkLst>
            <pc:docMk/>
            <pc:sldMk cId="2446376993" sldId="298"/>
            <ac:spMk id="23" creationId="{81D92CEA-D120-1700-0824-9A75CBFA31F2}"/>
          </ac:spMkLst>
        </pc:spChg>
        <pc:spChg chg="add mod">
          <ac:chgData name="Johnston, David" userId="8b6e9ad3-a76c-4edb-b592-d28de08ac5c6" providerId="ADAL" clId="{68997208-89C7-4D6E-81FB-20DAE4D5354E}" dt="2023-01-31T15:51:38.689" v="5624" actId="1036"/>
          <ac:spMkLst>
            <pc:docMk/>
            <pc:sldMk cId="2446376993" sldId="298"/>
            <ac:spMk id="24" creationId="{382BCB34-2737-DE69-7160-67BD045520C8}"/>
          </ac:spMkLst>
        </pc:spChg>
        <pc:spChg chg="add del mod">
          <ac:chgData name="Johnston, David" userId="8b6e9ad3-a76c-4edb-b592-d28de08ac5c6" providerId="ADAL" clId="{68997208-89C7-4D6E-81FB-20DAE4D5354E}" dt="2023-01-25T21:54:15.800" v="3352" actId="478"/>
          <ac:spMkLst>
            <pc:docMk/>
            <pc:sldMk cId="2446376993" sldId="298"/>
            <ac:spMk id="26" creationId="{9269717E-603F-7BF5-6127-1A527666ED75}"/>
          </ac:spMkLst>
        </pc:spChg>
        <pc:graphicFrameChg chg="add del mod">
          <ac:chgData name="Johnston, David" userId="8b6e9ad3-a76c-4edb-b592-d28de08ac5c6" providerId="ADAL" clId="{68997208-89C7-4D6E-81FB-20DAE4D5354E}" dt="2023-01-25T15:58:12.921" v="3210" actId="478"/>
          <ac:graphicFrameMkLst>
            <pc:docMk/>
            <pc:sldMk cId="2446376993" sldId="298"/>
            <ac:graphicFrameMk id="3" creationId="{4807D39E-E528-140F-A07E-D2AC64208E52}"/>
          </ac:graphicFrameMkLst>
        </pc:graphicFrameChg>
        <pc:graphicFrameChg chg="add mod">
          <ac:chgData name="Johnston, David" userId="8b6e9ad3-a76c-4edb-b592-d28de08ac5c6" providerId="ADAL" clId="{68997208-89C7-4D6E-81FB-20DAE4D5354E}" dt="2023-01-25T16:11:15.510" v="3213"/>
          <ac:graphicFrameMkLst>
            <pc:docMk/>
            <pc:sldMk cId="2446376993" sldId="298"/>
            <ac:graphicFrameMk id="4" creationId="{FD25F99D-500D-4CCC-8814-F495F14F8ABB}"/>
          </ac:graphicFrameMkLst>
        </pc:graphicFrameChg>
        <pc:graphicFrameChg chg="add mod">
          <ac:chgData name="Johnston, David" userId="8b6e9ad3-a76c-4edb-b592-d28de08ac5c6" providerId="ADAL" clId="{68997208-89C7-4D6E-81FB-20DAE4D5354E}" dt="2023-02-24T16:51:59.704" v="10332"/>
          <ac:graphicFrameMkLst>
            <pc:docMk/>
            <pc:sldMk cId="2446376993" sldId="298"/>
            <ac:graphicFrameMk id="5" creationId="{FD25F99D-500D-4CCC-8814-F495F14F8ABB}"/>
          </ac:graphicFrameMkLst>
        </pc:graphicFrameChg>
        <pc:picChg chg="del">
          <ac:chgData name="Johnston, David" userId="8b6e9ad3-a76c-4edb-b592-d28de08ac5c6" providerId="ADAL" clId="{68997208-89C7-4D6E-81FB-20DAE4D5354E}" dt="2023-01-24T21:24:00.022" v="2939" actId="478"/>
          <ac:picMkLst>
            <pc:docMk/>
            <pc:sldMk cId="2446376993" sldId="298"/>
            <ac:picMk id="7" creationId="{CB8DC4E6-1AAE-46B8-B016-40D90FB288A6}"/>
          </ac:picMkLst>
        </pc:picChg>
        <pc:cxnChg chg="add mod">
          <ac:chgData name="Johnston, David" userId="8b6e9ad3-a76c-4edb-b592-d28de08ac5c6" providerId="ADAL" clId="{68997208-89C7-4D6E-81FB-20DAE4D5354E}" dt="2023-01-30T15:11:31.836" v="3757" actId="1036"/>
          <ac:cxnSpMkLst>
            <pc:docMk/>
            <pc:sldMk cId="2446376993" sldId="298"/>
            <ac:cxnSpMk id="6" creationId="{EBE02F3D-1C4A-11FD-105A-CBD0918B51F6}"/>
          </ac:cxnSpMkLst>
        </pc:cxnChg>
        <pc:cxnChg chg="add mod">
          <ac:chgData name="Johnston, David" userId="8b6e9ad3-a76c-4edb-b592-d28de08ac5c6" providerId="ADAL" clId="{68997208-89C7-4D6E-81FB-20DAE4D5354E}" dt="2023-01-30T15:10:55.082" v="3705" actId="1036"/>
          <ac:cxnSpMkLst>
            <pc:docMk/>
            <pc:sldMk cId="2446376993" sldId="298"/>
            <ac:cxnSpMk id="8" creationId="{9EEC1C73-125C-9249-C6B6-82125A03E648}"/>
          </ac:cxnSpMkLst>
        </pc:cxnChg>
        <pc:cxnChg chg="add mod">
          <ac:chgData name="Johnston, David" userId="8b6e9ad3-a76c-4edb-b592-d28de08ac5c6" providerId="ADAL" clId="{68997208-89C7-4D6E-81FB-20DAE4D5354E}" dt="2023-01-30T15:11:10.887" v="3709" actId="1036"/>
          <ac:cxnSpMkLst>
            <pc:docMk/>
            <pc:sldMk cId="2446376993" sldId="298"/>
            <ac:cxnSpMk id="9" creationId="{CE8D9B58-FB61-AB63-381A-51571F94FEB2}"/>
          </ac:cxnSpMkLst>
        </pc:cxnChg>
        <pc:cxnChg chg="add del mod">
          <ac:chgData name="Johnston, David" userId="8b6e9ad3-a76c-4edb-b592-d28de08ac5c6" providerId="ADAL" clId="{68997208-89C7-4D6E-81FB-20DAE4D5354E}" dt="2023-01-30T15:12:04.197" v="3758" actId="21"/>
          <ac:cxnSpMkLst>
            <pc:docMk/>
            <pc:sldMk cId="2446376993" sldId="298"/>
            <ac:cxnSpMk id="27" creationId="{A0B2F783-7293-741E-DD79-E8B7BA658381}"/>
          </ac:cxnSpMkLst>
        </pc:cxnChg>
      </pc:sldChg>
      <pc:sldChg chg="addSp modSp add del mod">
        <pc:chgData name="Johnston, David" userId="8b6e9ad3-a76c-4edb-b592-d28de08ac5c6" providerId="ADAL" clId="{68997208-89C7-4D6E-81FB-20DAE4D5354E}" dt="2023-01-30T14:53:12.239" v="3476" actId="2696"/>
        <pc:sldMkLst>
          <pc:docMk/>
          <pc:sldMk cId="2373387105" sldId="299"/>
        </pc:sldMkLst>
        <pc:spChg chg="mod">
          <ac:chgData name="Johnston, David" userId="8b6e9ad3-a76c-4edb-b592-d28de08ac5c6" providerId="ADAL" clId="{68997208-89C7-4D6E-81FB-20DAE4D5354E}" dt="2023-01-24T21:24:46.442" v="2948" actId="20577"/>
          <ac:spMkLst>
            <pc:docMk/>
            <pc:sldMk cId="2373387105" sldId="299"/>
            <ac:spMk id="2" creationId="{FC7C70C9-5B08-B803-6857-7F90BDD42A41}"/>
          </ac:spMkLst>
        </pc:spChg>
        <pc:graphicFrameChg chg="add mod">
          <ac:chgData name="Johnston, David" userId="8b6e9ad3-a76c-4edb-b592-d28de08ac5c6" providerId="ADAL" clId="{68997208-89C7-4D6E-81FB-20DAE4D5354E}" dt="2023-01-24T21:26:07.067" v="2965"/>
          <ac:graphicFrameMkLst>
            <pc:docMk/>
            <pc:sldMk cId="2373387105" sldId="299"/>
            <ac:graphicFrameMk id="3" creationId="{3E115EAC-7AEB-48D9-8CA7-F2308DBC25A9}"/>
          </ac:graphicFrameMkLst>
        </pc:graphicFrameChg>
        <pc:graphicFrameChg chg="add mod">
          <ac:chgData name="Johnston, David" userId="8b6e9ad3-a76c-4edb-b592-d28de08ac5c6" providerId="ADAL" clId="{68997208-89C7-4D6E-81FB-20DAE4D5354E}" dt="2023-01-24T21:31:00.503" v="3057" actId="403"/>
          <ac:graphicFrameMkLst>
            <pc:docMk/>
            <pc:sldMk cId="2373387105" sldId="299"/>
            <ac:graphicFrameMk id="4" creationId="{3E115EAC-7AEB-48D9-8CA7-F2308DBC25A9}"/>
          </ac:graphicFrameMkLst>
        </pc:graphicFrameChg>
        <pc:cxnChg chg="add mod">
          <ac:chgData name="Johnston, David" userId="8b6e9ad3-a76c-4edb-b592-d28de08ac5c6" providerId="ADAL" clId="{68997208-89C7-4D6E-81FB-20DAE4D5354E}" dt="2023-01-24T21:32:35.697" v="3077" actId="1036"/>
          <ac:cxnSpMkLst>
            <pc:docMk/>
            <pc:sldMk cId="2373387105" sldId="299"/>
            <ac:cxnSpMk id="5" creationId="{9842E8F1-0468-41C0-8E34-2986D31ACE5A}"/>
          </ac:cxnSpMkLst>
        </pc:cxnChg>
      </pc:sldChg>
      <pc:sldChg chg="addSp delSp modSp add mod ord">
        <pc:chgData name="Johnston, David" userId="8b6e9ad3-a76c-4edb-b592-d28de08ac5c6" providerId="ADAL" clId="{68997208-89C7-4D6E-81FB-20DAE4D5354E}" dt="2023-03-30T19:39:16.790" v="10573" actId="20577"/>
        <pc:sldMkLst>
          <pc:docMk/>
          <pc:sldMk cId="2695036121" sldId="300"/>
        </pc:sldMkLst>
        <pc:spChg chg="mod">
          <ac:chgData name="Johnston, David" userId="8b6e9ad3-a76c-4edb-b592-d28de08ac5c6" providerId="ADAL" clId="{68997208-89C7-4D6E-81FB-20DAE4D5354E}" dt="2023-03-30T19:39:16.790" v="10573" actId="20577"/>
          <ac:spMkLst>
            <pc:docMk/>
            <pc:sldMk cId="2695036121" sldId="300"/>
            <ac:spMk id="2" creationId="{FC7C70C9-5B08-B803-6857-7F90BDD42A41}"/>
          </ac:spMkLst>
        </pc:spChg>
        <pc:spChg chg="add del mod">
          <ac:chgData name="Johnston, David" userId="8b6e9ad3-a76c-4edb-b592-d28de08ac5c6" providerId="ADAL" clId="{68997208-89C7-4D6E-81FB-20DAE4D5354E}" dt="2023-01-31T16:44:42.293" v="7518" actId="478"/>
          <ac:spMkLst>
            <pc:docMk/>
            <pc:sldMk cId="2695036121" sldId="300"/>
            <ac:spMk id="16" creationId="{DA02D91E-B257-55E4-17C8-96BEAF2068D2}"/>
          </ac:spMkLst>
        </pc:spChg>
        <pc:spChg chg="add del mod">
          <ac:chgData name="Johnston, David" userId="8b6e9ad3-a76c-4edb-b592-d28de08ac5c6" providerId="ADAL" clId="{68997208-89C7-4D6E-81FB-20DAE4D5354E}" dt="2023-01-31T16:45:04.997" v="7520" actId="21"/>
          <ac:spMkLst>
            <pc:docMk/>
            <pc:sldMk cId="2695036121" sldId="300"/>
            <ac:spMk id="17" creationId="{36F9C7D3-1F06-4E12-6742-2F9082AB5E2E}"/>
          </ac:spMkLst>
        </pc:spChg>
        <pc:spChg chg="add del mod">
          <ac:chgData name="Johnston, David" userId="8b6e9ad3-a76c-4edb-b592-d28de08ac5c6" providerId="ADAL" clId="{68997208-89C7-4D6E-81FB-20DAE4D5354E}" dt="2023-01-30T15:18:43.083" v="4136" actId="478"/>
          <ac:spMkLst>
            <pc:docMk/>
            <pc:sldMk cId="2695036121" sldId="300"/>
            <ac:spMk id="18" creationId="{70DD185E-A7FF-B490-D61F-6E3C1674933B}"/>
          </ac:spMkLst>
        </pc:spChg>
        <pc:spChg chg="add del mod">
          <ac:chgData name="Johnston, David" userId="8b6e9ad3-a76c-4edb-b592-d28de08ac5c6" providerId="ADAL" clId="{68997208-89C7-4D6E-81FB-20DAE4D5354E}" dt="2023-01-31T16:46:31.850" v="7542" actId="478"/>
          <ac:spMkLst>
            <pc:docMk/>
            <pc:sldMk cId="2695036121" sldId="300"/>
            <ac:spMk id="19" creationId="{9380649E-CB6B-C149-02C1-D5492E212570}"/>
          </ac:spMkLst>
        </pc:spChg>
        <pc:spChg chg="add del mod">
          <ac:chgData name="Johnston, David" userId="8b6e9ad3-a76c-4edb-b592-d28de08ac5c6" providerId="ADAL" clId="{68997208-89C7-4D6E-81FB-20DAE4D5354E}" dt="2023-01-30T15:26:06.084" v="4695" actId="478"/>
          <ac:spMkLst>
            <pc:docMk/>
            <pc:sldMk cId="2695036121" sldId="300"/>
            <ac:spMk id="26" creationId="{267BC891-F36D-CF18-7101-EBCA7EC46E95}"/>
          </ac:spMkLst>
        </pc:spChg>
        <pc:spChg chg="add mod">
          <ac:chgData name="Johnston, David" userId="8b6e9ad3-a76c-4edb-b592-d28de08ac5c6" providerId="ADAL" clId="{68997208-89C7-4D6E-81FB-20DAE4D5354E}" dt="2023-01-31T15:52:11.899" v="5676" actId="1035"/>
          <ac:spMkLst>
            <pc:docMk/>
            <pc:sldMk cId="2695036121" sldId="300"/>
            <ac:spMk id="28" creationId="{0DAB3E44-A104-E066-417A-A28B4BB3BFDE}"/>
          </ac:spMkLst>
        </pc:spChg>
        <pc:spChg chg="add mod">
          <ac:chgData name="Johnston, David" userId="8b6e9ad3-a76c-4edb-b592-d28de08ac5c6" providerId="ADAL" clId="{68997208-89C7-4D6E-81FB-20DAE4D5354E}" dt="2023-01-31T16:46:14.123" v="7535" actId="1035"/>
          <ac:spMkLst>
            <pc:docMk/>
            <pc:sldMk cId="2695036121" sldId="300"/>
            <ac:spMk id="29" creationId="{9FD91274-C3BD-3C33-1C67-F24AAE69CA7C}"/>
          </ac:spMkLst>
        </pc:spChg>
        <pc:spChg chg="add mod">
          <ac:chgData name="Johnston, David" userId="8b6e9ad3-a76c-4edb-b592-d28de08ac5c6" providerId="ADAL" clId="{68997208-89C7-4D6E-81FB-20DAE4D5354E}" dt="2023-01-31T16:46:51.290" v="7544" actId="1076"/>
          <ac:spMkLst>
            <pc:docMk/>
            <pc:sldMk cId="2695036121" sldId="300"/>
            <ac:spMk id="30" creationId="{E7A7260D-AC49-7F4D-B494-1A42EC07C6B2}"/>
          </ac:spMkLst>
        </pc:spChg>
        <pc:graphicFrameChg chg="add mod">
          <ac:chgData name="Johnston, David" userId="8b6e9ad3-a76c-4edb-b592-d28de08ac5c6" providerId="ADAL" clId="{68997208-89C7-4D6E-81FB-20DAE4D5354E}" dt="2023-01-24T21:26:37.088" v="2971"/>
          <ac:graphicFrameMkLst>
            <pc:docMk/>
            <pc:sldMk cId="2695036121" sldId="300"/>
            <ac:graphicFrameMk id="3" creationId="{D623585C-5083-405F-B9E9-4BAE70C89389}"/>
          </ac:graphicFrameMkLst>
        </pc:graphicFrameChg>
        <pc:graphicFrameChg chg="add del mod">
          <ac:chgData name="Johnston, David" userId="8b6e9ad3-a76c-4edb-b592-d28de08ac5c6" providerId="ADAL" clId="{68997208-89C7-4D6E-81FB-20DAE4D5354E}" dt="2023-01-27T20:03:04.504" v="3454" actId="478"/>
          <ac:graphicFrameMkLst>
            <pc:docMk/>
            <pc:sldMk cId="2695036121" sldId="300"/>
            <ac:graphicFrameMk id="4" creationId="{D623585C-5083-405F-B9E9-4BAE70C89389}"/>
          </ac:graphicFrameMkLst>
        </pc:graphicFrameChg>
        <pc:graphicFrameChg chg="add mod">
          <ac:chgData name="Johnston, David" userId="8b6e9ad3-a76c-4edb-b592-d28de08ac5c6" providerId="ADAL" clId="{68997208-89C7-4D6E-81FB-20DAE4D5354E}" dt="2023-01-30T14:57:08.797" v="3536"/>
          <ac:graphicFrameMkLst>
            <pc:docMk/>
            <pc:sldMk cId="2695036121" sldId="300"/>
            <ac:graphicFrameMk id="5" creationId="{4521E401-1D90-C981-EB16-D1A372172147}"/>
          </ac:graphicFrameMkLst>
        </pc:graphicFrameChg>
        <pc:graphicFrameChg chg="add mod">
          <ac:chgData name="Johnston, David" userId="8b6e9ad3-a76c-4edb-b592-d28de08ac5c6" providerId="ADAL" clId="{68997208-89C7-4D6E-81FB-20DAE4D5354E}" dt="2023-02-01T17:52:36.652" v="8554"/>
          <ac:graphicFrameMkLst>
            <pc:docMk/>
            <pc:sldMk cId="2695036121" sldId="300"/>
            <ac:graphicFrameMk id="6" creationId="{4521E401-1D90-C981-EB16-D1A372172147}"/>
          </ac:graphicFrameMkLst>
        </pc:graphicFrameChg>
        <pc:cxnChg chg="add mod">
          <ac:chgData name="Johnston, David" userId="8b6e9ad3-a76c-4edb-b592-d28de08ac5c6" providerId="ADAL" clId="{68997208-89C7-4D6E-81FB-20DAE4D5354E}" dt="2023-02-20T19:50:21.784" v="9997" actId="1035"/>
          <ac:cxnSpMkLst>
            <pc:docMk/>
            <pc:sldMk cId="2695036121" sldId="300"/>
            <ac:cxnSpMk id="7" creationId="{7EC2B814-15E9-EC86-5CDD-C821C6166759}"/>
          </ac:cxnSpMkLst>
        </pc:cxnChg>
        <pc:cxnChg chg="add mod">
          <ac:chgData name="Johnston, David" userId="8b6e9ad3-a76c-4edb-b592-d28de08ac5c6" providerId="ADAL" clId="{68997208-89C7-4D6E-81FB-20DAE4D5354E}" dt="2023-01-30T15:23:08.427" v="4599" actId="14100"/>
          <ac:cxnSpMkLst>
            <pc:docMk/>
            <pc:sldMk cId="2695036121" sldId="300"/>
            <ac:cxnSpMk id="11" creationId="{065349CC-7A49-F449-6BBB-372D2CB76FDD}"/>
          </ac:cxnSpMkLst>
        </pc:cxnChg>
        <pc:cxnChg chg="add mod">
          <ac:chgData name="Johnston, David" userId="8b6e9ad3-a76c-4edb-b592-d28de08ac5c6" providerId="ADAL" clId="{68997208-89C7-4D6E-81FB-20DAE4D5354E}" dt="2023-01-30T15:23:14.274" v="4600" actId="14100"/>
          <ac:cxnSpMkLst>
            <pc:docMk/>
            <pc:sldMk cId="2695036121" sldId="300"/>
            <ac:cxnSpMk id="12" creationId="{FFC8CCA3-6449-72EB-D2CC-3101A61B5B10}"/>
          </ac:cxnSpMkLst>
        </pc:cxnChg>
        <pc:cxnChg chg="add mod">
          <ac:chgData name="Johnston, David" userId="8b6e9ad3-a76c-4edb-b592-d28de08ac5c6" providerId="ADAL" clId="{68997208-89C7-4D6E-81FB-20DAE4D5354E}" dt="2023-01-30T15:23:19.219" v="4601" actId="14100"/>
          <ac:cxnSpMkLst>
            <pc:docMk/>
            <pc:sldMk cId="2695036121" sldId="300"/>
            <ac:cxnSpMk id="20" creationId="{E4DF85FC-1DA6-8DE7-3BC7-D63BEDBA5402}"/>
          </ac:cxnSpMkLst>
        </pc:cxnChg>
      </pc:sldChg>
      <pc:sldChg chg="addSp modSp add del mod">
        <pc:chgData name="Johnston, David" userId="8b6e9ad3-a76c-4edb-b592-d28de08ac5c6" providerId="ADAL" clId="{68997208-89C7-4D6E-81FB-20DAE4D5354E}" dt="2023-01-30T14:53:19.945" v="3478" actId="2696"/>
        <pc:sldMkLst>
          <pc:docMk/>
          <pc:sldMk cId="3431800152" sldId="301"/>
        </pc:sldMkLst>
        <pc:spChg chg="mod">
          <ac:chgData name="Johnston, David" userId="8b6e9ad3-a76c-4edb-b592-d28de08ac5c6" providerId="ADAL" clId="{68997208-89C7-4D6E-81FB-20DAE4D5354E}" dt="2023-01-24T21:25:10.937" v="2954" actId="20577"/>
          <ac:spMkLst>
            <pc:docMk/>
            <pc:sldMk cId="3431800152" sldId="301"/>
            <ac:spMk id="2" creationId="{FC7C70C9-5B08-B803-6857-7F90BDD42A41}"/>
          </ac:spMkLst>
        </pc:spChg>
        <pc:graphicFrameChg chg="add mod">
          <ac:chgData name="Johnston, David" userId="8b6e9ad3-a76c-4edb-b592-d28de08ac5c6" providerId="ADAL" clId="{68997208-89C7-4D6E-81FB-20DAE4D5354E}" dt="2023-01-24T21:27:31.340" v="2981"/>
          <ac:graphicFrameMkLst>
            <pc:docMk/>
            <pc:sldMk cId="3431800152" sldId="301"/>
            <ac:graphicFrameMk id="3" creationId="{7098BD67-DD97-40D4-9454-CEF6C653C76D}"/>
          </ac:graphicFrameMkLst>
        </pc:graphicFrameChg>
        <pc:graphicFrameChg chg="add mod">
          <ac:chgData name="Johnston, David" userId="8b6e9ad3-a76c-4edb-b592-d28de08ac5c6" providerId="ADAL" clId="{68997208-89C7-4D6E-81FB-20DAE4D5354E}" dt="2023-01-24T21:27:35.807" v="2984"/>
          <ac:graphicFrameMkLst>
            <pc:docMk/>
            <pc:sldMk cId="3431800152" sldId="301"/>
            <ac:graphicFrameMk id="4" creationId="{7098BD67-DD97-40D4-9454-CEF6C653C76D}"/>
          </ac:graphicFrameMkLst>
        </pc:graphicFrameChg>
        <pc:graphicFrameChg chg="add mod">
          <ac:chgData name="Johnston, David" userId="8b6e9ad3-a76c-4edb-b592-d28de08ac5c6" providerId="ADAL" clId="{68997208-89C7-4D6E-81FB-20DAE4D5354E}" dt="2023-01-24T21:31:28.199" v="3063" actId="403"/>
          <ac:graphicFrameMkLst>
            <pc:docMk/>
            <pc:sldMk cId="3431800152" sldId="301"/>
            <ac:graphicFrameMk id="5" creationId="{7098BD67-DD97-40D4-9454-CEF6C653C76D}"/>
          </ac:graphicFrameMkLst>
        </pc:graphicFrameChg>
      </pc:sldChg>
      <pc:sldChg chg="addSp modSp add del mod">
        <pc:chgData name="Johnston, David" userId="8b6e9ad3-a76c-4edb-b592-d28de08ac5c6" providerId="ADAL" clId="{68997208-89C7-4D6E-81FB-20DAE4D5354E}" dt="2023-01-30T14:53:23.209" v="3479" actId="2696"/>
        <pc:sldMkLst>
          <pc:docMk/>
          <pc:sldMk cId="958856049" sldId="302"/>
        </pc:sldMkLst>
        <pc:spChg chg="mod">
          <ac:chgData name="Johnston, David" userId="8b6e9ad3-a76c-4edb-b592-d28de08ac5c6" providerId="ADAL" clId="{68997208-89C7-4D6E-81FB-20DAE4D5354E}" dt="2023-01-24T21:25:20.610" v="2957" actId="20577"/>
          <ac:spMkLst>
            <pc:docMk/>
            <pc:sldMk cId="958856049" sldId="302"/>
            <ac:spMk id="2" creationId="{FC7C70C9-5B08-B803-6857-7F90BDD42A41}"/>
          </ac:spMkLst>
        </pc:spChg>
        <pc:graphicFrameChg chg="add mod">
          <ac:chgData name="Johnston, David" userId="8b6e9ad3-a76c-4edb-b592-d28de08ac5c6" providerId="ADAL" clId="{68997208-89C7-4D6E-81FB-20DAE4D5354E}" dt="2023-01-24T21:28:06.192" v="2990"/>
          <ac:graphicFrameMkLst>
            <pc:docMk/>
            <pc:sldMk cId="958856049" sldId="302"/>
            <ac:graphicFrameMk id="3" creationId="{8FAE8276-E5F6-459C-A4C4-42104375022E}"/>
          </ac:graphicFrameMkLst>
        </pc:graphicFrameChg>
        <pc:graphicFrameChg chg="add mod">
          <ac:chgData name="Johnston, David" userId="8b6e9ad3-a76c-4edb-b592-d28de08ac5c6" providerId="ADAL" clId="{68997208-89C7-4D6E-81FB-20DAE4D5354E}" dt="2023-01-24T21:31:37.528" v="3066" actId="403"/>
          <ac:graphicFrameMkLst>
            <pc:docMk/>
            <pc:sldMk cId="958856049" sldId="302"/>
            <ac:graphicFrameMk id="4" creationId="{8FAE8276-E5F6-459C-A4C4-42104375022E}"/>
          </ac:graphicFrameMkLst>
        </pc:graphicFrameChg>
      </pc:sldChg>
      <pc:sldChg chg="addSp modSp add del mod">
        <pc:chgData name="Johnston, David" userId="8b6e9ad3-a76c-4edb-b592-d28de08ac5c6" providerId="ADAL" clId="{68997208-89C7-4D6E-81FB-20DAE4D5354E}" dt="2023-01-30T14:53:27.338" v="3480" actId="2696"/>
        <pc:sldMkLst>
          <pc:docMk/>
          <pc:sldMk cId="3456004203" sldId="303"/>
        </pc:sldMkLst>
        <pc:spChg chg="mod">
          <ac:chgData name="Johnston, David" userId="8b6e9ad3-a76c-4edb-b592-d28de08ac5c6" providerId="ADAL" clId="{68997208-89C7-4D6E-81FB-20DAE4D5354E}" dt="2023-01-24T21:25:37.505" v="2960" actId="20577"/>
          <ac:spMkLst>
            <pc:docMk/>
            <pc:sldMk cId="3456004203" sldId="303"/>
            <ac:spMk id="2" creationId="{FC7C70C9-5B08-B803-6857-7F90BDD42A41}"/>
          </ac:spMkLst>
        </pc:spChg>
        <pc:graphicFrameChg chg="add mod">
          <ac:chgData name="Johnston, David" userId="8b6e9ad3-a76c-4edb-b592-d28de08ac5c6" providerId="ADAL" clId="{68997208-89C7-4D6E-81FB-20DAE4D5354E}" dt="2023-01-24T21:28:25.785" v="2997"/>
          <ac:graphicFrameMkLst>
            <pc:docMk/>
            <pc:sldMk cId="3456004203" sldId="303"/>
            <ac:graphicFrameMk id="3" creationId="{E1750D50-4688-4CEE-9797-7518B0FD1099}"/>
          </ac:graphicFrameMkLst>
        </pc:graphicFrameChg>
        <pc:graphicFrameChg chg="add mod">
          <ac:chgData name="Johnston, David" userId="8b6e9ad3-a76c-4edb-b592-d28de08ac5c6" providerId="ADAL" clId="{68997208-89C7-4D6E-81FB-20DAE4D5354E}" dt="2023-01-24T21:31:49.240" v="3069" actId="403"/>
          <ac:graphicFrameMkLst>
            <pc:docMk/>
            <pc:sldMk cId="3456004203" sldId="303"/>
            <ac:graphicFrameMk id="4" creationId="{E1750D50-4688-4CEE-9797-7518B0FD1099}"/>
          </ac:graphicFrameMkLst>
        </pc:graphicFrameChg>
      </pc:sldChg>
      <pc:sldChg chg="add del">
        <pc:chgData name="Johnston, David" userId="8b6e9ad3-a76c-4edb-b592-d28de08ac5c6" providerId="ADAL" clId="{68997208-89C7-4D6E-81FB-20DAE4D5354E}" dt="2023-01-30T14:53:16.657" v="3477" actId="2696"/>
        <pc:sldMkLst>
          <pc:docMk/>
          <pc:sldMk cId="3216178311" sldId="304"/>
        </pc:sldMkLst>
      </pc:sldChg>
      <pc:sldChg chg="addSp modSp add del mod setBg">
        <pc:chgData name="Johnston, David" userId="8b6e9ad3-a76c-4edb-b592-d28de08ac5c6" providerId="ADAL" clId="{68997208-89C7-4D6E-81FB-20DAE4D5354E}" dt="2023-03-30T19:39:23.599" v="10593" actId="20577"/>
        <pc:sldMkLst>
          <pc:docMk/>
          <pc:sldMk cId="351958835" sldId="305"/>
        </pc:sldMkLst>
        <pc:spChg chg="mod">
          <ac:chgData name="Johnston, David" userId="8b6e9ad3-a76c-4edb-b592-d28de08ac5c6" providerId="ADAL" clId="{68997208-89C7-4D6E-81FB-20DAE4D5354E}" dt="2023-03-30T19:39:23.599" v="10593" actId="20577"/>
          <ac:spMkLst>
            <pc:docMk/>
            <pc:sldMk cId="351958835" sldId="305"/>
            <ac:spMk id="2" creationId="{FC7C70C9-5B08-B803-6857-7F90BDD42A41}"/>
          </ac:spMkLst>
        </pc:spChg>
        <pc:spChg chg="add mod">
          <ac:chgData name="Johnston, David" userId="8b6e9ad3-a76c-4edb-b592-d28de08ac5c6" providerId="ADAL" clId="{68997208-89C7-4D6E-81FB-20DAE4D5354E}" dt="2023-01-31T17:02:50.746" v="7832" actId="1035"/>
          <ac:spMkLst>
            <pc:docMk/>
            <pc:sldMk cId="351958835" sldId="305"/>
            <ac:spMk id="14" creationId="{71FEDF8E-476E-6309-4D39-93B00735EB33}"/>
          </ac:spMkLst>
        </pc:spChg>
        <pc:spChg chg="add mod">
          <ac:chgData name="Johnston, David" userId="8b6e9ad3-a76c-4edb-b592-d28de08ac5c6" providerId="ADAL" clId="{68997208-89C7-4D6E-81FB-20DAE4D5354E}" dt="2023-01-31T17:02:54.210" v="7840" actId="1035"/>
          <ac:spMkLst>
            <pc:docMk/>
            <pc:sldMk cId="351958835" sldId="305"/>
            <ac:spMk id="15" creationId="{32E979BE-4DCA-A8BA-EB27-C6B729386C86}"/>
          </ac:spMkLst>
        </pc:spChg>
        <pc:spChg chg="add mod">
          <ac:chgData name="Johnston, David" userId="8b6e9ad3-a76c-4edb-b592-d28de08ac5c6" providerId="ADAL" clId="{68997208-89C7-4D6E-81FB-20DAE4D5354E}" dt="2023-01-31T16:43:58.609" v="7516" actId="1036"/>
          <ac:spMkLst>
            <pc:docMk/>
            <pc:sldMk cId="351958835" sldId="305"/>
            <ac:spMk id="17" creationId="{579C8091-40B3-8FC7-C806-2B041911492A}"/>
          </ac:spMkLst>
        </pc:spChg>
        <pc:graphicFrameChg chg="add mod">
          <ac:chgData name="Johnston, David" userId="8b6e9ad3-a76c-4edb-b592-d28de08ac5c6" providerId="ADAL" clId="{68997208-89C7-4D6E-81FB-20DAE4D5354E}" dt="2023-01-30T15:48:39.801" v="4736"/>
          <ac:graphicFrameMkLst>
            <pc:docMk/>
            <pc:sldMk cId="351958835" sldId="305"/>
            <ac:graphicFrameMk id="3" creationId="{82BC529F-6A8F-9E06-DF13-4EDAFA96B9EF}"/>
          </ac:graphicFrameMkLst>
        </pc:graphicFrameChg>
        <pc:graphicFrameChg chg="add mod">
          <ac:chgData name="Johnston, David" userId="8b6e9ad3-a76c-4edb-b592-d28de08ac5c6" providerId="ADAL" clId="{68997208-89C7-4D6E-81FB-20DAE4D5354E}" dt="2023-02-01T17:50:39.374" v="8508" actId="20577"/>
          <ac:graphicFrameMkLst>
            <pc:docMk/>
            <pc:sldMk cId="351958835" sldId="305"/>
            <ac:graphicFrameMk id="4" creationId="{82BC529F-6A8F-9E06-DF13-4EDAFA96B9EF}"/>
          </ac:graphicFrameMkLst>
        </pc:graphicFrameChg>
        <pc:cxnChg chg="add mod">
          <ac:chgData name="Johnston, David" userId="8b6e9ad3-a76c-4edb-b592-d28de08ac5c6" providerId="ADAL" clId="{68997208-89C7-4D6E-81FB-20DAE4D5354E}" dt="2023-01-31T16:29:58.498" v="7328" actId="692"/>
          <ac:cxnSpMkLst>
            <pc:docMk/>
            <pc:sldMk cId="351958835" sldId="305"/>
            <ac:cxnSpMk id="5" creationId="{71EF7DA5-24F4-3BDD-90F0-E539D97067C2}"/>
          </ac:cxnSpMkLst>
        </pc:cxnChg>
        <pc:cxnChg chg="add mod">
          <ac:chgData name="Johnston, David" userId="8b6e9ad3-a76c-4edb-b592-d28de08ac5c6" providerId="ADAL" clId="{68997208-89C7-4D6E-81FB-20DAE4D5354E}" dt="2023-01-31T15:44:21.784" v="5274" actId="1038"/>
          <ac:cxnSpMkLst>
            <pc:docMk/>
            <pc:sldMk cId="351958835" sldId="305"/>
            <ac:cxnSpMk id="12" creationId="{7639FA7A-5151-6138-992E-8063F615BC5D}"/>
          </ac:cxnSpMkLst>
        </pc:cxnChg>
        <pc:cxnChg chg="add mod">
          <ac:chgData name="Johnston, David" userId="8b6e9ad3-a76c-4edb-b592-d28de08ac5c6" providerId="ADAL" clId="{68997208-89C7-4D6E-81FB-20DAE4D5354E}" dt="2023-01-31T15:45:02.024" v="5400" actId="1035"/>
          <ac:cxnSpMkLst>
            <pc:docMk/>
            <pc:sldMk cId="351958835" sldId="305"/>
            <ac:cxnSpMk id="13" creationId="{DDE00FFC-A5D7-8289-C09F-3D95D055AE99}"/>
          </ac:cxnSpMkLst>
        </pc:cxnChg>
        <pc:cxnChg chg="add mod">
          <ac:chgData name="Johnston, David" userId="8b6e9ad3-a76c-4edb-b592-d28de08ac5c6" providerId="ADAL" clId="{68997208-89C7-4D6E-81FB-20DAE4D5354E}" dt="2023-01-31T15:46:55.875" v="5547" actId="1037"/>
          <ac:cxnSpMkLst>
            <pc:docMk/>
            <pc:sldMk cId="351958835" sldId="305"/>
            <ac:cxnSpMk id="16" creationId="{AC8709A0-6D86-FEF4-FFA2-6697E2E5073F}"/>
          </ac:cxnSpMkLst>
        </pc:cxnChg>
      </pc:sldChg>
      <pc:sldChg chg="addSp delSp modSp add mod">
        <pc:chgData name="Johnston, David" userId="8b6e9ad3-a76c-4edb-b592-d28de08ac5c6" providerId="ADAL" clId="{68997208-89C7-4D6E-81FB-20DAE4D5354E}" dt="2023-03-30T19:39:32.523" v="10613" actId="20577"/>
        <pc:sldMkLst>
          <pc:docMk/>
          <pc:sldMk cId="772830141" sldId="306"/>
        </pc:sldMkLst>
        <pc:spChg chg="mod">
          <ac:chgData name="Johnston, David" userId="8b6e9ad3-a76c-4edb-b592-d28de08ac5c6" providerId="ADAL" clId="{68997208-89C7-4D6E-81FB-20DAE4D5354E}" dt="2023-03-30T19:39:32.523" v="10613" actId="20577"/>
          <ac:spMkLst>
            <pc:docMk/>
            <pc:sldMk cId="772830141" sldId="306"/>
            <ac:spMk id="2" creationId="{FC7C70C9-5B08-B803-6857-7F90BDD42A41}"/>
          </ac:spMkLst>
        </pc:spChg>
        <pc:spChg chg="add mod">
          <ac:chgData name="Johnston, David" userId="8b6e9ad3-a76c-4edb-b592-d28de08ac5c6" providerId="ADAL" clId="{68997208-89C7-4D6E-81FB-20DAE4D5354E}" dt="2023-01-31T16:52:10.358" v="7587" actId="404"/>
          <ac:spMkLst>
            <pc:docMk/>
            <pc:sldMk cId="772830141" sldId="306"/>
            <ac:spMk id="13" creationId="{F56A5AD2-F608-F0F5-0BE9-666CCE9B1EB4}"/>
          </ac:spMkLst>
        </pc:spChg>
        <pc:spChg chg="add mod">
          <ac:chgData name="Johnston, David" userId="8b6e9ad3-a76c-4edb-b592-d28de08ac5c6" providerId="ADAL" clId="{68997208-89C7-4D6E-81FB-20DAE4D5354E}" dt="2023-01-31T16:57:12.541" v="7696" actId="20577"/>
          <ac:spMkLst>
            <pc:docMk/>
            <pc:sldMk cId="772830141" sldId="306"/>
            <ac:spMk id="14" creationId="{6C8C7033-A13D-E9A0-882E-61E609CC001F}"/>
          </ac:spMkLst>
        </pc:spChg>
        <pc:spChg chg="add mod">
          <ac:chgData name="Johnston, David" userId="8b6e9ad3-a76c-4edb-b592-d28de08ac5c6" providerId="ADAL" clId="{68997208-89C7-4D6E-81FB-20DAE4D5354E}" dt="2023-01-31T16:55:45.800" v="7688" actId="1037"/>
          <ac:spMkLst>
            <pc:docMk/>
            <pc:sldMk cId="772830141" sldId="306"/>
            <ac:spMk id="15" creationId="{EE1958C6-92EF-17DE-CB87-48007612164F}"/>
          </ac:spMkLst>
        </pc:spChg>
        <pc:spChg chg="add mod">
          <ac:chgData name="Johnston, David" userId="8b6e9ad3-a76c-4edb-b592-d28de08ac5c6" providerId="ADAL" clId="{68997208-89C7-4D6E-81FB-20DAE4D5354E}" dt="2023-01-31T16:22:59.592" v="7214" actId="1037"/>
          <ac:spMkLst>
            <pc:docMk/>
            <pc:sldMk cId="772830141" sldId="306"/>
            <ac:spMk id="16" creationId="{7910D24F-8E92-DB6E-00B3-26E26DEDD39B}"/>
          </ac:spMkLst>
        </pc:spChg>
        <pc:graphicFrameChg chg="add del mod">
          <ac:chgData name="Johnston, David" userId="8b6e9ad3-a76c-4edb-b592-d28de08ac5c6" providerId="ADAL" clId="{68997208-89C7-4D6E-81FB-20DAE4D5354E}" dt="2023-01-31T15:55:58.881" v="5747" actId="478"/>
          <ac:graphicFrameMkLst>
            <pc:docMk/>
            <pc:sldMk cId="772830141" sldId="306"/>
            <ac:graphicFrameMk id="3" creationId="{9EAB8D3C-549D-2B8C-BA66-CCFEBD5DE5D9}"/>
          </ac:graphicFrameMkLst>
        </pc:graphicFrameChg>
        <pc:graphicFrameChg chg="add mod">
          <ac:chgData name="Johnston, David" userId="8b6e9ad3-a76c-4edb-b592-d28de08ac5c6" providerId="ADAL" clId="{68997208-89C7-4D6E-81FB-20DAE4D5354E}" dt="2023-01-31T15:56:04.903" v="5752"/>
          <ac:graphicFrameMkLst>
            <pc:docMk/>
            <pc:sldMk cId="772830141" sldId="306"/>
            <ac:graphicFrameMk id="4" creationId="{9EAB8D3C-549D-2B8C-BA66-CCFEBD5DE5D9}"/>
          </ac:graphicFrameMkLst>
        </pc:graphicFrameChg>
        <pc:graphicFrameChg chg="add mod">
          <ac:chgData name="Johnston, David" userId="8b6e9ad3-a76c-4edb-b592-d28de08ac5c6" providerId="ADAL" clId="{68997208-89C7-4D6E-81FB-20DAE4D5354E}" dt="2023-02-01T17:52:05.187" v="8552"/>
          <ac:graphicFrameMkLst>
            <pc:docMk/>
            <pc:sldMk cId="772830141" sldId="306"/>
            <ac:graphicFrameMk id="5" creationId="{9EAB8D3C-549D-2B8C-BA66-CCFEBD5DE5D9}"/>
          </ac:graphicFrameMkLst>
        </pc:graphicFrameChg>
        <pc:cxnChg chg="add mod">
          <ac:chgData name="Johnston, David" userId="8b6e9ad3-a76c-4edb-b592-d28de08ac5c6" providerId="ADAL" clId="{68997208-89C7-4D6E-81FB-20DAE4D5354E}" dt="2023-01-31T16:29:43.763" v="7327" actId="692"/>
          <ac:cxnSpMkLst>
            <pc:docMk/>
            <pc:sldMk cId="772830141" sldId="306"/>
            <ac:cxnSpMk id="6" creationId="{B04937E9-70FE-D463-5EBE-B15C7E89EB49}"/>
          </ac:cxnSpMkLst>
        </pc:cxnChg>
        <pc:cxnChg chg="add mod">
          <ac:chgData name="Johnston, David" userId="8b6e9ad3-a76c-4edb-b592-d28de08ac5c6" providerId="ADAL" clId="{68997208-89C7-4D6E-81FB-20DAE4D5354E}" dt="2023-01-31T16:01:55.350" v="6184" actId="1038"/>
          <ac:cxnSpMkLst>
            <pc:docMk/>
            <pc:sldMk cId="772830141" sldId="306"/>
            <ac:cxnSpMk id="7" creationId="{AF20DC45-371B-FB40-EAA0-119DBA0721A1}"/>
          </ac:cxnSpMkLst>
        </pc:cxnChg>
        <pc:cxnChg chg="add del mod">
          <ac:chgData name="Johnston, David" userId="8b6e9ad3-a76c-4edb-b592-d28de08ac5c6" providerId="ADAL" clId="{68997208-89C7-4D6E-81FB-20DAE4D5354E}" dt="2023-01-31T16:01:43.758" v="6164" actId="478"/>
          <ac:cxnSpMkLst>
            <pc:docMk/>
            <pc:sldMk cId="772830141" sldId="306"/>
            <ac:cxnSpMk id="8" creationId="{2D1713D2-79EA-2B85-B2CC-C18833DC9DAF}"/>
          </ac:cxnSpMkLst>
        </pc:cxnChg>
        <pc:cxnChg chg="add mod">
          <ac:chgData name="Johnston, David" userId="8b6e9ad3-a76c-4edb-b592-d28de08ac5c6" providerId="ADAL" clId="{68997208-89C7-4D6E-81FB-20DAE4D5354E}" dt="2023-01-31T16:01:27.157" v="6134" actId="1035"/>
          <ac:cxnSpMkLst>
            <pc:docMk/>
            <pc:sldMk cId="772830141" sldId="306"/>
            <ac:cxnSpMk id="9" creationId="{2C62F63A-07CA-3A65-CC78-05D276628A1B}"/>
          </ac:cxnSpMkLst>
        </pc:cxnChg>
        <pc:cxnChg chg="add mod">
          <ac:chgData name="Johnston, David" userId="8b6e9ad3-a76c-4edb-b592-d28de08ac5c6" providerId="ADAL" clId="{68997208-89C7-4D6E-81FB-20DAE4D5354E}" dt="2023-01-31T16:01:09.736" v="6034" actId="1035"/>
          <ac:cxnSpMkLst>
            <pc:docMk/>
            <pc:sldMk cId="772830141" sldId="306"/>
            <ac:cxnSpMk id="10" creationId="{07AE277C-3D3A-C3A0-074E-1CCF2C7FC585}"/>
          </ac:cxnSpMkLst>
        </pc:cxnChg>
      </pc:sldChg>
      <pc:sldChg chg="addSp delSp modSp add mod">
        <pc:chgData name="Johnston, David" userId="8b6e9ad3-a76c-4edb-b592-d28de08ac5c6" providerId="ADAL" clId="{68997208-89C7-4D6E-81FB-20DAE4D5354E}" dt="2023-04-20T19:32:02.712" v="12134" actId="20577"/>
        <pc:sldMkLst>
          <pc:docMk/>
          <pc:sldMk cId="1088871233" sldId="307"/>
        </pc:sldMkLst>
        <pc:spChg chg="mod">
          <ac:chgData name="Johnston, David" userId="8b6e9ad3-a76c-4edb-b592-d28de08ac5c6" providerId="ADAL" clId="{68997208-89C7-4D6E-81FB-20DAE4D5354E}" dt="2023-03-30T19:39:40.462" v="10633" actId="20577"/>
          <ac:spMkLst>
            <pc:docMk/>
            <pc:sldMk cId="1088871233" sldId="307"/>
            <ac:spMk id="2" creationId="{FC7C70C9-5B08-B803-6857-7F90BDD42A41}"/>
          </ac:spMkLst>
        </pc:spChg>
        <pc:spChg chg="add mod">
          <ac:chgData name="Johnston, David" userId="8b6e9ad3-a76c-4edb-b592-d28de08ac5c6" providerId="ADAL" clId="{68997208-89C7-4D6E-81FB-20DAE4D5354E}" dt="2023-04-20T19:32:02.712" v="12134" actId="20577"/>
          <ac:spMkLst>
            <pc:docMk/>
            <pc:sldMk cId="1088871233" sldId="307"/>
            <ac:spMk id="13" creationId="{F56A5AD2-F608-F0F5-0BE9-666CCE9B1EB4}"/>
          </ac:spMkLst>
        </pc:spChg>
        <pc:spChg chg="add mod">
          <ac:chgData name="Johnston, David" userId="8b6e9ad3-a76c-4edb-b592-d28de08ac5c6" providerId="ADAL" clId="{68997208-89C7-4D6E-81FB-20DAE4D5354E}" dt="2023-01-31T17:01:16.937" v="7763" actId="1076"/>
          <ac:spMkLst>
            <pc:docMk/>
            <pc:sldMk cId="1088871233" sldId="307"/>
            <ac:spMk id="14" creationId="{6CC91BF9-C46C-3595-A63B-385194034854}"/>
          </ac:spMkLst>
        </pc:spChg>
        <pc:spChg chg="add mod">
          <ac:chgData name="Johnston, David" userId="8b6e9ad3-a76c-4edb-b592-d28de08ac5c6" providerId="ADAL" clId="{68997208-89C7-4D6E-81FB-20DAE4D5354E}" dt="2023-01-31T17:02:28.385" v="7821" actId="1037"/>
          <ac:spMkLst>
            <pc:docMk/>
            <pc:sldMk cId="1088871233" sldId="307"/>
            <ac:spMk id="15" creationId="{DB92258F-9717-25AF-E0A9-D72E8A8AADF9}"/>
          </ac:spMkLst>
        </pc:spChg>
        <pc:spChg chg="add mod">
          <ac:chgData name="Johnston, David" userId="8b6e9ad3-a76c-4edb-b592-d28de08ac5c6" providerId="ADAL" clId="{68997208-89C7-4D6E-81FB-20DAE4D5354E}" dt="2023-01-31T16:23:10.659" v="7227" actId="1036"/>
          <ac:spMkLst>
            <pc:docMk/>
            <pc:sldMk cId="1088871233" sldId="307"/>
            <ac:spMk id="16" creationId="{B060E452-C26D-0514-054A-7B579E44F959}"/>
          </ac:spMkLst>
        </pc:spChg>
        <pc:graphicFrameChg chg="add mod">
          <ac:chgData name="Johnston, David" userId="8b6e9ad3-a76c-4edb-b592-d28de08ac5c6" providerId="ADAL" clId="{68997208-89C7-4D6E-81FB-20DAE4D5354E}" dt="2023-01-31T16:03:40.625" v="6219"/>
          <ac:graphicFrameMkLst>
            <pc:docMk/>
            <pc:sldMk cId="1088871233" sldId="307"/>
            <ac:graphicFrameMk id="3" creationId="{9EAB8D3C-549D-2B8C-BA66-CCFEBD5DE5D9}"/>
          </ac:graphicFrameMkLst>
        </pc:graphicFrameChg>
        <pc:graphicFrameChg chg="add del mod">
          <ac:chgData name="Johnston, David" userId="8b6e9ad3-a76c-4edb-b592-d28de08ac5c6" providerId="ADAL" clId="{68997208-89C7-4D6E-81FB-20DAE4D5354E}" dt="2023-01-31T16:05:34.483" v="6232" actId="478"/>
          <ac:graphicFrameMkLst>
            <pc:docMk/>
            <pc:sldMk cId="1088871233" sldId="307"/>
            <ac:graphicFrameMk id="4" creationId="{9EAB8D3C-549D-2B8C-BA66-CCFEBD5DE5D9}"/>
          </ac:graphicFrameMkLst>
        </pc:graphicFrameChg>
        <pc:graphicFrameChg chg="add mod">
          <ac:chgData name="Johnston, David" userId="8b6e9ad3-a76c-4edb-b592-d28de08ac5c6" providerId="ADAL" clId="{68997208-89C7-4D6E-81FB-20DAE4D5354E}" dt="2023-01-31T16:07:27.644" v="6252"/>
          <ac:graphicFrameMkLst>
            <pc:docMk/>
            <pc:sldMk cId="1088871233" sldId="307"/>
            <ac:graphicFrameMk id="5" creationId="{69EAFD86-D81D-5528-208B-EF9D98AE9647}"/>
          </ac:graphicFrameMkLst>
        </pc:graphicFrameChg>
        <pc:graphicFrameChg chg="add mod">
          <ac:chgData name="Johnston, David" userId="8b6e9ad3-a76c-4edb-b592-d28de08ac5c6" providerId="ADAL" clId="{68997208-89C7-4D6E-81FB-20DAE4D5354E}" dt="2023-01-31T16:07:32.873" v="6255"/>
          <ac:graphicFrameMkLst>
            <pc:docMk/>
            <pc:sldMk cId="1088871233" sldId="307"/>
            <ac:graphicFrameMk id="6" creationId="{69EAFD86-D81D-5528-208B-EF9D98AE9647}"/>
          </ac:graphicFrameMkLst>
        </pc:graphicFrameChg>
        <pc:graphicFrameChg chg="add mod">
          <ac:chgData name="Johnston, David" userId="8b6e9ad3-a76c-4edb-b592-d28de08ac5c6" providerId="ADAL" clId="{68997208-89C7-4D6E-81FB-20DAE4D5354E}" dt="2023-02-01T17:51:04.319" v="8522" actId="20577"/>
          <ac:graphicFrameMkLst>
            <pc:docMk/>
            <pc:sldMk cId="1088871233" sldId="307"/>
            <ac:graphicFrameMk id="7" creationId="{69EAFD86-D81D-5528-208B-EF9D98AE9647}"/>
          </ac:graphicFrameMkLst>
        </pc:graphicFrameChg>
        <pc:cxnChg chg="add mod">
          <ac:chgData name="Johnston, David" userId="8b6e9ad3-a76c-4edb-b592-d28de08ac5c6" providerId="ADAL" clId="{68997208-89C7-4D6E-81FB-20DAE4D5354E}" dt="2023-01-31T16:29:33.347" v="7326" actId="692"/>
          <ac:cxnSpMkLst>
            <pc:docMk/>
            <pc:sldMk cId="1088871233" sldId="307"/>
            <ac:cxnSpMk id="8" creationId="{E6F6FB39-D5D3-202D-087C-0EF79D3DE27E}"/>
          </ac:cxnSpMkLst>
        </pc:cxnChg>
        <pc:cxnChg chg="add mod">
          <ac:chgData name="Johnston, David" userId="8b6e9ad3-a76c-4edb-b592-d28de08ac5c6" providerId="ADAL" clId="{68997208-89C7-4D6E-81FB-20DAE4D5354E}" dt="2023-01-31T16:18:10.728" v="6758" actId="1035"/>
          <ac:cxnSpMkLst>
            <pc:docMk/>
            <pc:sldMk cId="1088871233" sldId="307"/>
            <ac:cxnSpMk id="10" creationId="{E0FF5D39-7672-C597-8953-4ABE0D8BEA83}"/>
          </ac:cxnSpMkLst>
        </pc:cxnChg>
        <pc:cxnChg chg="add mod">
          <ac:chgData name="Johnston, David" userId="8b6e9ad3-a76c-4edb-b592-d28de08ac5c6" providerId="ADAL" clId="{68997208-89C7-4D6E-81FB-20DAE4D5354E}" dt="2023-01-31T16:18:18.408" v="6759" actId="1036"/>
          <ac:cxnSpMkLst>
            <pc:docMk/>
            <pc:sldMk cId="1088871233" sldId="307"/>
            <ac:cxnSpMk id="11" creationId="{9C248CD0-3680-2E5D-EFC5-0A4604106B04}"/>
          </ac:cxnSpMkLst>
        </pc:cxnChg>
        <pc:cxnChg chg="add mod">
          <ac:chgData name="Johnston, David" userId="8b6e9ad3-a76c-4edb-b592-d28de08ac5c6" providerId="ADAL" clId="{68997208-89C7-4D6E-81FB-20DAE4D5354E}" dt="2023-01-31T16:17:42.295" v="6628" actId="1035"/>
          <ac:cxnSpMkLst>
            <pc:docMk/>
            <pc:sldMk cId="1088871233" sldId="307"/>
            <ac:cxnSpMk id="12" creationId="{5684D473-26FE-1702-B92B-30FCFC96F8EF}"/>
          </ac:cxnSpMkLst>
        </pc:cxnChg>
      </pc:sldChg>
      <pc:sldChg chg="addSp modSp add mod">
        <pc:chgData name="Johnston, David" userId="8b6e9ad3-a76c-4edb-b592-d28de08ac5c6" providerId="ADAL" clId="{68997208-89C7-4D6E-81FB-20DAE4D5354E}" dt="2023-03-30T19:39:46.831" v="10653" actId="20577"/>
        <pc:sldMkLst>
          <pc:docMk/>
          <pc:sldMk cId="1151489497" sldId="308"/>
        </pc:sldMkLst>
        <pc:spChg chg="mod">
          <ac:chgData name="Johnston, David" userId="8b6e9ad3-a76c-4edb-b592-d28de08ac5c6" providerId="ADAL" clId="{68997208-89C7-4D6E-81FB-20DAE4D5354E}" dt="2023-03-30T19:39:46.831" v="10653" actId="20577"/>
          <ac:spMkLst>
            <pc:docMk/>
            <pc:sldMk cId="1151489497" sldId="308"/>
            <ac:spMk id="2" creationId="{FC7C70C9-5B08-B803-6857-7F90BDD42A41}"/>
          </ac:spMkLst>
        </pc:spChg>
        <pc:spChg chg="add mod">
          <ac:chgData name="Johnston, David" userId="8b6e9ad3-a76c-4edb-b592-d28de08ac5c6" providerId="ADAL" clId="{68997208-89C7-4D6E-81FB-20DAE4D5354E}" dt="2023-01-31T17:04:01.947" v="7877" actId="1038"/>
          <ac:spMkLst>
            <pc:docMk/>
            <pc:sldMk cId="1151489497" sldId="308"/>
            <ac:spMk id="9" creationId="{F56A5AD2-F608-F0F5-0BE9-666CCE9B1EB4}"/>
          </ac:spMkLst>
        </pc:spChg>
        <pc:spChg chg="add mod">
          <ac:chgData name="Johnston, David" userId="8b6e9ad3-a76c-4edb-b592-d28de08ac5c6" providerId="ADAL" clId="{68997208-89C7-4D6E-81FB-20DAE4D5354E}" dt="2023-01-31T17:05:35.213" v="7903" actId="1035"/>
          <ac:spMkLst>
            <pc:docMk/>
            <pc:sldMk cId="1151489497" sldId="308"/>
            <ac:spMk id="10" creationId="{0DC1A5D8-BD68-92FA-27BE-565C39D153B6}"/>
          </ac:spMkLst>
        </pc:spChg>
        <pc:spChg chg="add mod">
          <ac:chgData name="Johnston, David" userId="8b6e9ad3-a76c-4edb-b592-d28de08ac5c6" providerId="ADAL" clId="{68997208-89C7-4D6E-81FB-20DAE4D5354E}" dt="2023-01-31T17:18:07.282" v="7923" actId="1076"/>
          <ac:spMkLst>
            <pc:docMk/>
            <pc:sldMk cId="1151489497" sldId="308"/>
            <ac:spMk id="11" creationId="{F90D69A0-7E37-05DB-655F-B589E5C7A52A}"/>
          </ac:spMkLst>
        </pc:spChg>
        <pc:spChg chg="add mod">
          <ac:chgData name="Johnston, David" userId="8b6e9ad3-a76c-4edb-b592-d28de08ac5c6" providerId="ADAL" clId="{68997208-89C7-4D6E-81FB-20DAE4D5354E}" dt="2023-01-31T16:23:28.077" v="7247" actId="1038"/>
          <ac:spMkLst>
            <pc:docMk/>
            <pc:sldMk cId="1151489497" sldId="308"/>
            <ac:spMk id="12" creationId="{9230A895-C249-A9DB-B536-34CA68E3CE85}"/>
          </ac:spMkLst>
        </pc:spChg>
        <pc:graphicFrameChg chg="add mod">
          <ac:chgData name="Johnston, David" userId="8b6e9ad3-a76c-4edb-b592-d28de08ac5c6" providerId="ADAL" clId="{68997208-89C7-4D6E-81FB-20DAE4D5354E}" dt="2023-01-31T16:12:03.896" v="6339"/>
          <ac:graphicFrameMkLst>
            <pc:docMk/>
            <pc:sldMk cId="1151489497" sldId="308"/>
            <ac:graphicFrameMk id="3" creationId="{A6C42FD2-9938-249C-8815-7E7A23C8A1F9}"/>
          </ac:graphicFrameMkLst>
        </pc:graphicFrameChg>
        <pc:graphicFrameChg chg="add mod">
          <ac:chgData name="Johnston, David" userId="8b6e9ad3-a76c-4edb-b592-d28de08ac5c6" providerId="ADAL" clId="{68997208-89C7-4D6E-81FB-20DAE4D5354E}" dt="2023-02-01T17:51:17.727" v="8536" actId="20577"/>
          <ac:graphicFrameMkLst>
            <pc:docMk/>
            <pc:sldMk cId="1151489497" sldId="308"/>
            <ac:graphicFrameMk id="4" creationId="{A6C42FD2-9938-249C-8815-7E7A23C8A1F9}"/>
          </ac:graphicFrameMkLst>
        </pc:graphicFrameChg>
        <pc:cxnChg chg="add mod">
          <ac:chgData name="Johnston, David" userId="8b6e9ad3-a76c-4edb-b592-d28de08ac5c6" providerId="ADAL" clId="{68997208-89C7-4D6E-81FB-20DAE4D5354E}" dt="2023-01-31T16:29:15.690" v="7325" actId="692"/>
          <ac:cxnSpMkLst>
            <pc:docMk/>
            <pc:sldMk cId="1151489497" sldId="308"/>
            <ac:cxnSpMk id="5" creationId="{4CC26C8F-8CA5-22F4-D725-3A11EE6AA8C4}"/>
          </ac:cxnSpMkLst>
        </pc:cxnChg>
        <pc:cxnChg chg="add mod">
          <ac:chgData name="Johnston, David" userId="8b6e9ad3-a76c-4edb-b592-d28de08ac5c6" providerId="ADAL" clId="{68997208-89C7-4D6E-81FB-20DAE4D5354E}" dt="2023-01-31T16:19:37.839" v="7071" actId="1036"/>
          <ac:cxnSpMkLst>
            <pc:docMk/>
            <pc:sldMk cId="1151489497" sldId="308"/>
            <ac:cxnSpMk id="6" creationId="{9442FF79-0F3A-AB2D-8949-5341C0639AF8}"/>
          </ac:cxnSpMkLst>
        </pc:cxnChg>
        <pc:cxnChg chg="add mod">
          <ac:chgData name="Johnston, David" userId="8b6e9ad3-a76c-4edb-b592-d28de08ac5c6" providerId="ADAL" clId="{68997208-89C7-4D6E-81FB-20DAE4D5354E}" dt="2023-01-31T16:19:20.656" v="7035" actId="1038"/>
          <ac:cxnSpMkLst>
            <pc:docMk/>
            <pc:sldMk cId="1151489497" sldId="308"/>
            <ac:cxnSpMk id="7" creationId="{3C3D63F1-CC09-70E3-3040-55B72586DAAB}"/>
          </ac:cxnSpMkLst>
        </pc:cxnChg>
        <pc:cxnChg chg="add mod">
          <ac:chgData name="Johnston, David" userId="8b6e9ad3-a76c-4edb-b592-d28de08ac5c6" providerId="ADAL" clId="{68997208-89C7-4D6E-81FB-20DAE4D5354E}" dt="2023-01-31T16:19:27.445" v="7036" actId="1036"/>
          <ac:cxnSpMkLst>
            <pc:docMk/>
            <pc:sldMk cId="1151489497" sldId="308"/>
            <ac:cxnSpMk id="8" creationId="{357B2334-B412-72A5-117C-FB6E7046EDC7}"/>
          </ac:cxnSpMkLst>
        </pc:cxnChg>
      </pc:sldChg>
      <pc:sldChg chg="addSp modSp add mod">
        <pc:chgData name="Johnston, David" userId="8b6e9ad3-a76c-4edb-b592-d28de08ac5c6" providerId="ADAL" clId="{68997208-89C7-4D6E-81FB-20DAE4D5354E}" dt="2023-04-10T18:43:33.458" v="12046"/>
        <pc:sldMkLst>
          <pc:docMk/>
          <pc:sldMk cId="1202844277" sldId="309"/>
        </pc:sldMkLst>
        <pc:spChg chg="mod">
          <ac:chgData name="Johnston, David" userId="8b6e9ad3-a76c-4edb-b592-d28de08ac5c6" providerId="ADAL" clId="{68997208-89C7-4D6E-81FB-20DAE4D5354E}" dt="2023-04-05T19:15:01.130" v="11910" actId="20577"/>
          <ac:spMkLst>
            <pc:docMk/>
            <pc:sldMk cId="1202844277" sldId="309"/>
            <ac:spMk id="4" creationId="{840AA654-2DCD-7710-1FAD-99D157CE4E03}"/>
          </ac:spMkLst>
        </pc:spChg>
        <pc:picChg chg="add mod">
          <ac:chgData name="Johnston, David" userId="8b6e9ad3-a76c-4edb-b592-d28de08ac5c6" providerId="ADAL" clId="{68997208-89C7-4D6E-81FB-20DAE4D5354E}" dt="2023-04-10T18:43:33.458" v="12046"/>
          <ac:picMkLst>
            <pc:docMk/>
            <pc:sldMk cId="1202844277" sldId="309"/>
            <ac:picMk id="3" creationId="{2E361298-B301-5948-3102-26B7DE1348BC}"/>
          </ac:picMkLst>
        </pc:picChg>
      </pc:sldChg>
      <pc:sldChg chg="addSp delSp modSp add del mod">
        <pc:chgData name="Johnston, David" userId="8b6e9ad3-a76c-4edb-b592-d28de08ac5c6" providerId="ADAL" clId="{68997208-89C7-4D6E-81FB-20DAE4D5354E}" dt="2023-04-04T16:30:19.399" v="11554" actId="2696"/>
        <pc:sldMkLst>
          <pc:docMk/>
          <pc:sldMk cId="1853861881" sldId="310"/>
        </pc:sldMkLst>
        <pc:spChg chg="mod">
          <ac:chgData name="Johnston, David" userId="8b6e9ad3-a76c-4edb-b592-d28de08ac5c6" providerId="ADAL" clId="{68997208-89C7-4D6E-81FB-20DAE4D5354E}" dt="2023-04-03T18:37:03.025" v="10780" actId="20577"/>
          <ac:spMkLst>
            <pc:docMk/>
            <pc:sldMk cId="1853861881" sldId="310"/>
            <ac:spMk id="7" creationId="{15D713DC-4B10-A225-4E36-64769F74EC23}"/>
          </ac:spMkLst>
        </pc:spChg>
        <pc:picChg chg="add mod">
          <ac:chgData name="Johnston, David" userId="8b6e9ad3-a76c-4edb-b592-d28de08ac5c6" providerId="ADAL" clId="{68997208-89C7-4D6E-81FB-20DAE4D5354E}" dt="2023-04-04T16:21:51.965" v="11323" actId="1440"/>
          <ac:picMkLst>
            <pc:docMk/>
            <pc:sldMk cId="1853861881" sldId="310"/>
            <ac:picMk id="3" creationId="{A4FFACC2-14B4-D8FB-53FA-447AC33E03BF}"/>
          </ac:picMkLst>
        </pc:picChg>
        <pc:picChg chg="add mod">
          <ac:chgData name="Johnston, David" userId="8b6e9ad3-a76c-4edb-b592-d28de08ac5c6" providerId="ADAL" clId="{68997208-89C7-4D6E-81FB-20DAE4D5354E}" dt="2023-04-04T16:22:18.823" v="11330" actId="1076"/>
          <ac:picMkLst>
            <pc:docMk/>
            <pc:sldMk cId="1853861881" sldId="310"/>
            <ac:picMk id="4" creationId="{2924754E-312A-CAF7-F989-AB605B62646E}"/>
          </ac:picMkLst>
        </pc:picChg>
        <pc:picChg chg="del">
          <ac:chgData name="Johnston, David" userId="8b6e9ad3-a76c-4edb-b592-d28de08ac5c6" providerId="ADAL" clId="{68997208-89C7-4D6E-81FB-20DAE4D5354E}" dt="2023-02-03T15:24:11.321" v="9978" actId="478"/>
          <ac:picMkLst>
            <pc:docMk/>
            <pc:sldMk cId="1853861881" sldId="310"/>
            <ac:picMk id="10" creationId="{6FD48216-317D-1569-03ED-F3DA8D03AE7C}"/>
          </ac:picMkLst>
        </pc:picChg>
      </pc:sldChg>
      <pc:sldChg chg="del">
        <pc:chgData name="Johnston, David" userId="8b6e9ad3-a76c-4edb-b592-d28de08ac5c6" providerId="ADAL" clId="{68997208-89C7-4D6E-81FB-20DAE4D5354E}" dt="2023-01-31T19:15:28.300" v="8084" actId="2696"/>
        <pc:sldMkLst>
          <pc:docMk/>
          <pc:sldMk cId="2858004046" sldId="310"/>
        </pc:sldMkLst>
      </pc:sldChg>
      <pc:sldChg chg="addSp delSp modSp new del mod">
        <pc:chgData name="Johnston, David" userId="8b6e9ad3-a76c-4edb-b592-d28de08ac5c6" providerId="ADAL" clId="{68997208-89C7-4D6E-81FB-20DAE4D5354E}" dt="2023-03-30T19:44:30.364" v="10741" actId="2696"/>
        <pc:sldMkLst>
          <pc:docMk/>
          <pc:sldMk cId="1085606991" sldId="311"/>
        </pc:sldMkLst>
        <pc:spChg chg="del">
          <ac:chgData name="Johnston, David" userId="8b6e9ad3-a76c-4edb-b592-d28de08ac5c6" providerId="ADAL" clId="{68997208-89C7-4D6E-81FB-20DAE4D5354E}" dt="2023-03-30T19:42:35.897" v="10656" actId="478"/>
          <ac:spMkLst>
            <pc:docMk/>
            <pc:sldMk cId="1085606991" sldId="311"/>
            <ac:spMk id="2" creationId="{739E30DA-A562-35FD-F6EE-4C637941A88E}"/>
          </ac:spMkLst>
        </pc:spChg>
        <pc:spChg chg="del">
          <ac:chgData name="Johnston, David" userId="8b6e9ad3-a76c-4edb-b592-d28de08ac5c6" providerId="ADAL" clId="{68997208-89C7-4D6E-81FB-20DAE4D5354E}" dt="2023-03-30T19:42:34.913" v="10655" actId="478"/>
          <ac:spMkLst>
            <pc:docMk/>
            <pc:sldMk cId="1085606991" sldId="311"/>
            <ac:spMk id="3" creationId="{A6F0BDA6-172E-0ECC-C5DF-3393B75C26B3}"/>
          </ac:spMkLst>
        </pc:spChg>
        <pc:picChg chg="add mod modCrop">
          <ac:chgData name="Johnston, David" userId="8b6e9ad3-a76c-4edb-b592-d28de08ac5c6" providerId="ADAL" clId="{68997208-89C7-4D6E-81FB-20DAE4D5354E}" dt="2023-03-30T19:43:02.760" v="10662" actId="732"/>
          <ac:picMkLst>
            <pc:docMk/>
            <pc:sldMk cId="1085606991" sldId="311"/>
            <ac:picMk id="5" creationId="{8BEC66E2-E3D2-38E3-3BE6-C7F85B59F106}"/>
          </ac:picMkLst>
        </pc:picChg>
      </pc:sldChg>
      <pc:sldChg chg="addSp modSp add mod">
        <pc:chgData name="Johnston, David" userId="8b6e9ad3-a76c-4edb-b592-d28de08ac5c6" providerId="ADAL" clId="{68997208-89C7-4D6E-81FB-20DAE4D5354E}" dt="2023-04-10T18:43:28.200" v="12045"/>
        <pc:sldMkLst>
          <pc:docMk/>
          <pc:sldMk cId="1622885143" sldId="311"/>
        </pc:sldMkLst>
        <pc:spChg chg="mod">
          <ac:chgData name="Johnston, David" userId="8b6e9ad3-a76c-4edb-b592-d28de08ac5c6" providerId="ADAL" clId="{68997208-89C7-4D6E-81FB-20DAE4D5354E}" dt="2023-04-04T18:23:26.748" v="11641" actId="1038"/>
          <ac:spMkLst>
            <pc:docMk/>
            <pc:sldMk cId="1622885143" sldId="311"/>
            <ac:spMk id="4" creationId="{840AA654-2DCD-7710-1FAD-99D157CE4E03}"/>
          </ac:spMkLst>
        </pc:spChg>
        <pc:picChg chg="add mod">
          <ac:chgData name="Johnston, David" userId="8b6e9ad3-a76c-4edb-b592-d28de08ac5c6" providerId="ADAL" clId="{68997208-89C7-4D6E-81FB-20DAE4D5354E}" dt="2023-04-10T18:43:28.200" v="12045"/>
          <ac:picMkLst>
            <pc:docMk/>
            <pc:sldMk cId="1622885143" sldId="311"/>
            <ac:picMk id="3" creationId="{F1F09D6F-E5BE-F414-22CD-CAFDC403C6B2}"/>
          </ac:picMkLst>
        </pc:picChg>
      </pc:sldChg>
      <pc:sldChg chg="addSp delSp modSp add mod">
        <pc:chgData name="Johnston, David" userId="8b6e9ad3-a76c-4edb-b592-d28de08ac5c6" providerId="ADAL" clId="{68997208-89C7-4D6E-81FB-20DAE4D5354E}" dt="2023-04-27T18:57:32.826" v="13460" actId="14100"/>
        <pc:sldMkLst>
          <pc:docMk/>
          <pc:sldMk cId="4139189243" sldId="312"/>
        </pc:sldMkLst>
        <pc:spChg chg="mod">
          <ac:chgData name="Johnston, David" userId="8b6e9ad3-a76c-4edb-b592-d28de08ac5c6" providerId="ADAL" clId="{68997208-89C7-4D6E-81FB-20DAE4D5354E}" dt="2023-04-27T15:31:16.642" v="12830" actId="20577"/>
          <ac:spMkLst>
            <pc:docMk/>
            <pc:sldMk cId="4139189243" sldId="312"/>
            <ac:spMk id="7" creationId="{15D713DC-4B10-A225-4E36-64769F74EC23}"/>
          </ac:spMkLst>
        </pc:spChg>
        <pc:spChg chg="add mod">
          <ac:chgData name="Johnston, David" userId="8b6e9ad3-a76c-4edb-b592-d28de08ac5c6" providerId="ADAL" clId="{68997208-89C7-4D6E-81FB-20DAE4D5354E}" dt="2023-04-27T16:01:10.276" v="13353" actId="688"/>
          <ac:spMkLst>
            <pc:docMk/>
            <pc:sldMk cId="4139189243" sldId="312"/>
            <ac:spMk id="8" creationId="{036B9667-FB30-1776-3DF4-032FBD2A7E97}"/>
          </ac:spMkLst>
        </pc:spChg>
        <pc:picChg chg="add del mod">
          <ac:chgData name="Johnston, David" userId="8b6e9ad3-a76c-4edb-b592-d28de08ac5c6" providerId="ADAL" clId="{68997208-89C7-4D6E-81FB-20DAE4D5354E}" dt="2023-04-27T15:49:30.052" v="12908" actId="478"/>
          <ac:picMkLst>
            <pc:docMk/>
            <pc:sldMk cId="4139189243" sldId="312"/>
            <ac:picMk id="3" creationId="{AB37BE3A-60E1-FCF4-E24D-B653E2AC2EBB}"/>
          </ac:picMkLst>
        </pc:picChg>
        <pc:picChg chg="mod">
          <ac:chgData name="Johnston, David" userId="8b6e9ad3-a76c-4edb-b592-d28de08ac5c6" providerId="ADAL" clId="{68997208-89C7-4D6E-81FB-20DAE4D5354E}" dt="2023-04-26T19:24:20.429" v="12347" actId="1076"/>
          <ac:picMkLst>
            <pc:docMk/>
            <pc:sldMk cId="4139189243" sldId="312"/>
            <ac:picMk id="4" creationId="{2AF88E96-504A-06CB-E56E-E4DF812B2698}"/>
          </ac:picMkLst>
        </pc:picChg>
        <pc:picChg chg="add del mod">
          <ac:chgData name="Johnston, David" userId="8b6e9ad3-a76c-4edb-b592-d28de08ac5c6" providerId="ADAL" clId="{68997208-89C7-4D6E-81FB-20DAE4D5354E}" dt="2023-04-27T15:49:30.965" v="12909" actId="478"/>
          <ac:picMkLst>
            <pc:docMk/>
            <pc:sldMk cId="4139189243" sldId="312"/>
            <ac:picMk id="5" creationId="{DBD1AEF4-1EC1-7F70-1191-513E0FE6B785}"/>
          </ac:picMkLst>
        </pc:picChg>
        <pc:picChg chg="add mod">
          <ac:chgData name="Johnston, David" userId="8b6e9ad3-a76c-4edb-b592-d28de08ac5c6" providerId="ADAL" clId="{68997208-89C7-4D6E-81FB-20DAE4D5354E}" dt="2023-04-27T16:01:04.011" v="13352" actId="688"/>
          <ac:picMkLst>
            <pc:docMk/>
            <pc:sldMk cId="4139189243" sldId="312"/>
            <ac:picMk id="6" creationId="{E972B741-8074-4714-CBD0-21817932120D}"/>
          </ac:picMkLst>
        </pc:picChg>
        <pc:picChg chg="add del mod">
          <ac:chgData name="Johnston, David" userId="8b6e9ad3-a76c-4edb-b592-d28de08ac5c6" providerId="ADAL" clId="{68997208-89C7-4D6E-81FB-20DAE4D5354E}" dt="2023-04-27T16:07:59.677" v="13399" actId="478"/>
          <ac:picMkLst>
            <pc:docMk/>
            <pc:sldMk cId="4139189243" sldId="312"/>
            <ac:picMk id="9" creationId="{84A912CF-E30A-4279-36B5-08B985E91ACF}"/>
          </ac:picMkLst>
        </pc:picChg>
        <pc:picChg chg="del">
          <ac:chgData name="Johnston, David" userId="8b6e9ad3-a76c-4edb-b592-d28de08ac5c6" providerId="ADAL" clId="{68997208-89C7-4D6E-81FB-20DAE4D5354E}" dt="2023-04-26T19:15:57.020" v="12148" actId="478"/>
          <ac:picMkLst>
            <pc:docMk/>
            <pc:sldMk cId="4139189243" sldId="312"/>
            <ac:picMk id="10" creationId="{6FD48216-317D-1569-03ED-F3DA8D03AE7C}"/>
          </ac:picMkLst>
        </pc:picChg>
        <pc:picChg chg="add del mod">
          <ac:chgData name="Johnston, David" userId="8b6e9ad3-a76c-4edb-b592-d28de08ac5c6" providerId="ADAL" clId="{68997208-89C7-4D6E-81FB-20DAE4D5354E}" dt="2023-04-27T16:11:38.038" v="13425" actId="478"/>
          <ac:picMkLst>
            <pc:docMk/>
            <pc:sldMk cId="4139189243" sldId="312"/>
            <ac:picMk id="12" creationId="{DB8CF707-DE20-A2AD-F471-EFE2469B5503}"/>
          </ac:picMkLst>
        </pc:picChg>
        <pc:picChg chg="add mod">
          <ac:chgData name="Johnston, David" userId="8b6e9ad3-a76c-4edb-b592-d28de08ac5c6" providerId="ADAL" clId="{68997208-89C7-4D6E-81FB-20DAE4D5354E}" dt="2023-04-27T16:12:58.630" v="13434" actId="1076"/>
          <ac:picMkLst>
            <pc:docMk/>
            <pc:sldMk cId="4139189243" sldId="312"/>
            <ac:picMk id="13" creationId="{7BDBB896-7C54-A060-40FE-59FAD7714B89}"/>
          </ac:picMkLst>
        </pc:picChg>
        <pc:picChg chg="add del">
          <ac:chgData name="Johnston, David" userId="8b6e9ad3-a76c-4edb-b592-d28de08ac5c6" providerId="ADAL" clId="{68997208-89C7-4D6E-81FB-20DAE4D5354E}" dt="2023-04-27T15:47:54.054" v="12891" actId="478"/>
          <ac:picMkLst>
            <pc:docMk/>
            <pc:sldMk cId="4139189243" sldId="312"/>
            <ac:picMk id="1026" creationId="{0AB21554-926B-D8C1-4449-BF1FB513D84A}"/>
          </ac:picMkLst>
        </pc:picChg>
        <pc:picChg chg="add del mod">
          <ac:chgData name="Johnston, David" userId="8b6e9ad3-a76c-4edb-b592-d28de08ac5c6" providerId="ADAL" clId="{68997208-89C7-4D6E-81FB-20DAE4D5354E}" dt="2023-04-27T16:01:29.828" v="13356" actId="478"/>
          <ac:picMkLst>
            <pc:docMk/>
            <pc:sldMk cId="4139189243" sldId="312"/>
            <ac:picMk id="1028" creationId="{3A8DEF93-A14D-57C9-A818-0A499B933B50}"/>
          </ac:picMkLst>
        </pc:picChg>
        <pc:picChg chg="add del mod">
          <ac:chgData name="Johnston, David" userId="8b6e9ad3-a76c-4edb-b592-d28de08ac5c6" providerId="ADAL" clId="{68997208-89C7-4D6E-81FB-20DAE4D5354E}" dt="2023-04-27T16:02:03.172" v="13359" actId="478"/>
          <ac:picMkLst>
            <pc:docMk/>
            <pc:sldMk cId="4139189243" sldId="312"/>
            <ac:picMk id="1030" creationId="{DB628E15-F36F-8AA3-22A8-2E54B1EFA879}"/>
          </ac:picMkLst>
        </pc:picChg>
        <pc:picChg chg="add del mod">
          <ac:chgData name="Johnston, David" userId="8b6e9ad3-a76c-4edb-b592-d28de08ac5c6" providerId="ADAL" clId="{68997208-89C7-4D6E-81FB-20DAE4D5354E}" dt="2023-04-27T16:08:23.550" v="13403" actId="21"/>
          <ac:picMkLst>
            <pc:docMk/>
            <pc:sldMk cId="4139189243" sldId="312"/>
            <ac:picMk id="1032" creationId="{E8F34B58-AD97-398E-CC67-16EFECDA40E7}"/>
          </ac:picMkLst>
        </pc:picChg>
        <pc:picChg chg="add del mod">
          <ac:chgData name="Johnston, David" userId="8b6e9ad3-a76c-4edb-b592-d28de08ac5c6" providerId="ADAL" clId="{68997208-89C7-4D6E-81FB-20DAE4D5354E}" dt="2023-04-27T16:06:44.495" v="13395" actId="478"/>
          <ac:picMkLst>
            <pc:docMk/>
            <pc:sldMk cId="4139189243" sldId="312"/>
            <ac:picMk id="1034" creationId="{CD821ABE-FA4B-C2C5-8FA0-B5DFD4CFA8BE}"/>
          </ac:picMkLst>
        </pc:picChg>
        <pc:picChg chg="add del mod">
          <ac:chgData name="Johnston, David" userId="8b6e9ad3-a76c-4edb-b592-d28de08ac5c6" providerId="ADAL" clId="{68997208-89C7-4D6E-81FB-20DAE4D5354E}" dt="2023-04-27T18:56:35.861" v="13451" actId="478"/>
          <ac:picMkLst>
            <pc:docMk/>
            <pc:sldMk cId="4139189243" sldId="312"/>
            <ac:picMk id="1036" creationId="{A1E32FBB-3324-7032-91F1-D5701030FCDE}"/>
          </ac:picMkLst>
        </pc:picChg>
        <pc:picChg chg="add mod">
          <ac:chgData name="Johnston, David" userId="8b6e9ad3-a76c-4edb-b592-d28de08ac5c6" providerId="ADAL" clId="{68997208-89C7-4D6E-81FB-20DAE4D5354E}" dt="2023-04-27T18:57:32.826" v="13460" actId="14100"/>
          <ac:picMkLst>
            <pc:docMk/>
            <pc:sldMk cId="4139189243" sldId="312"/>
            <ac:picMk id="1038" creationId="{072F3860-0EA0-82EE-C068-484B156D5C73}"/>
          </ac:picMkLst>
        </pc:picChg>
      </pc:sldChg>
      <pc:sldChg chg="addSp delSp modSp new del mod setBg">
        <pc:chgData name="Johnston, David" userId="8b6e9ad3-a76c-4edb-b592-d28de08ac5c6" providerId="ADAL" clId="{68997208-89C7-4D6E-81FB-20DAE4D5354E}" dt="2023-04-27T16:15:12.758" v="13435" actId="2696"/>
        <pc:sldMkLst>
          <pc:docMk/>
          <pc:sldMk cId="1692876448" sldId="313"/>
        </pc:sldMkLst>
        <pc:spChg chg="del">
          <ac:chgData name="Johnston, David" userId="8b6e9ad3-a76c-4edb-b592-d28de08ac5c6" providerId="ADAL" clId="{68997208-89C7-4D6E-81FB-20DAE4D5354E}" dt="2023-04-27T16:05:22.877" v="13390" actId="478"/>
          <ac:spMkLst>
            <pc:docMk/>
            <pc:sldMk cId="1692876448" sldId="313"/>
            <ac:spMk id="2" creationId="{D4AC72C2-F2F1-5364-B8EB-E00746F24CA0}"/>
          </ac:spMkLst>
        </pc:spChg>
        <pc:spChg chg="del">
          <ac:chgData name="Johnston, David" userId="8b6e9ad3-a76c-4edb-b592-d28de08ac5c6" providerId="ADAL" clId="{68997208-89C7-4D6E-81FB-20DAE4D5354E}" dt="2023-04-27T16:05:21.501" v="13389" actId="478"/>
          <ac:spMkLst>
            <pc:docMk/>
            <pc:sldMk cId="1692876448" sldId="313"/>
            <ac:spMk id="3" creationId="{BDCF9725-8150-F8F1-DD3F-E66406954B34}"/>
          </ac:spMkLst>
        </pc:spChg>
        <pc:picChg chg="add mod">
          <ac:chgData name="Johnston, David" userId="8b6e9ad3-a76c-4edb-b592-d28de08ac5c6" providerId="ADAL" clId="{68997208-89C7-4D6E-81FB-20DAE4D5354E}" dt="2023-04-27T16:10:13.190" v="13419" actId="1076"/>
          <ac:picMkLst>
            <pc:docMk/>
            <pc:sldMk cId="1692876448" sldId="313"/>
            <ac:picMk id="4" creationId="{6DC6642A-11BE-3FB3-9662-C29DF64A6638}"/>
          </ac:picMkLst>
        </pc:picChg>
        <pc:picChg chg="add mod">
          <ac:chgData name="Johnston, David" userId="8b6e9ad3-a76c-4edb-b592-d28de08ac5c6" providerId="ADAL" clId="{68997208-89C7-4D6E-81FB-20DAE4D5354E}" dt="2023-04-27T16:08:29.374" v="13405" actId="1076"/>
          <ac:picMkLst>
            <pc:docMk/>
            <pc:sldMk cId="1692876448" sldId="313"/>
            <ac:picMk id="5" creationId="{47597000-AF85-C81E-CE44-7267C15D76D1}"/>
          </ac:picMkLst>
        </pc:picChg>
        <pc:picChg chg="add del mod">
          <ac:chgData name="Johnston, David" userId="8b6e9ad3-a76c-4edb-b592-d28de08ac5c6" providerId="ADAL" clId="{68997208-89C7-4D6E-81FB-20DAE4D5354E}" dt="2023-04-27T16:09:55.976" v="13417"/>
          <ac:picMkLst>
            <pc:docMk/>
            <pc:sldMk cId="1692876448" sldId="313"/>
            <ac:picMk id="6" creationId="{9372791E-196D-3251-084F-3532B5BCFD95}"/>
          </ac:picMkLst>
        </pc:picChg>
        <pc:picChg chg="add mod modCrop">
          <ac:chgData name="Johnston, David" userId="8b6e9ad3-a76c-4edb-b592-d28de08ac5c6" providerId="ADAL" clId="{68997208-89C7-4D6E-81FB-20DAE4D5354E}" dt="2023-04-27T16:11:24.830" v="13424" actId="1440"/>
          <ac:picMkLst>
            <pc:docMk/>
            <pc:sldMk cId="1692876448" sldId="313"/>
            <ac:picMk id="8" creationId="{4C00053F-8BDC-D7B6-DEBC-8B9A5C583314}"/>
          </ac:picMkLst>
        </pc:picChg>
      </pc:sldChg>
      <pc:sldChg chg="addSp delSp modSp new del mod setBg">
        <pc:chgData name="Johnston, David" userId="8b6e9ad3-a76c-4edb-b592-d28de08ac5c6" providerId="ADAL" clId="{68997208-89C7-4D6E-81FB-20DAE4D5354E}" dt="2023-04-27T15:54:19.408" v="13314" actId="2696"/>
        <pc:sldMkLst>
          <pc:docMk/>
          <pc:sldMk cId="3650068422" sldId="313"/>
        </pc:sldMkLst>
        <pc:spChg chg="del">
          <ac:chgData name="Johnston, David" userId="8b6e9ad3-a76c-4edb-b592-d28de08ac5c6" providerId="ADAL" clId="{68997208-89C7-4D6E-81FB-20DAE4D5354E}" dt="2023-04-27T15:43:24.692" v="12834" actId="478"/>
          <ac:spMkLst>
            <pc:docMk/>
            <pc:sldMk cId="3650068422" sldId="313"/>
            <ac:spMk id="2" creationId="{5355442D-C283-BAB2-C1AD-A5C8C8A888A9}"/>
          </ac:spMkLst>
        </pc:spChg>
        <pc:spChg chg="del">
          <ac:chgData name="Johnston, David" userId="8b6e9ad3-a76c-4edb-b592-d28de08ac5c6" providerId="ADAL" clId="{68997208-89C7-4D6E-81FB-20DAE4D5354E}" dt="2023-04-27T15:43:23.446" v="12833" actId="478"/>
          <ac:spMkLst>
            <pc:docMk/>
            <pc:sldMk cId="3650068422" sldId="313"/>
            <ac:spMk id="3" creationId="{F8A575F2-D67C-1E43-5D53-CDF25D689672}"/>
          </ac:spMkLst>
        </pc:spChg>
        <pc:spChg chg="add mod">
          <ac:chgData name="Johnston, David" userId="8b6e9ad3-a76c-4edb-b592-d28de08ac5c6" providerId="ADAL" clId="{68997208-89C7-4D6E-81FB-20DAE4D5354E}" dt="2023-04-27T15:46:59.260" v="12890" actId="688"/>
          <ac:spMkLst>
            <pc:docMk/>
            <pc:sldMk cId="3650068422" sldId="313"/>
            <ac:spMk id="4" creationId="{D3C3BF6B-0D3A-8274-D4D1-0EC132090267}"/>
          </ac:spMkLst>
        </pc:spChg>
        <pc:picChg chg="add mod">
          <ac:chgData name="Johnston, David" userId="8b6e9ad3-a76c-4edb-b592-d28de08ac5c6" providerId="ADAL" clId="{68997208-89C7-4D6E-81FB-20DAE4D5354E}" dt="2023-04-27T15:45:20.124" v="12851" actId="1076"/>
          <ac:picMkLst>
            <pc:docMk/>
            <pc:sldMk cId="3650068422" sldId="313"/>
            <ac:picMk id="2050" creationId="{2632A55A-ECD1-4431-7D13-8DC550A6A3FF}"/>
          </ac:picMkLst>
        </pc:picChg>
      </pc:sldChg>
    </pc:docChg>
  </pc:docChgLst>
  <pc:docChgLst>
    <pc:chgData name="Johnston, David" userId="8b6e9ad3-a76c-4edb-b592-d28de08ac5c6" providerId="ADAL" clId="{FA16AC75-55AB-4C71-9A63-761B59FB47B3}"/>
    <pc:docChg chg="undo redo custSel addSld delSld modSld sldOrd">
      <pc:chgData name="Johnston, David" userId="8b6e9ad3-a76c-4edb-b592-d28de08ac5c6" providerId="ADAL" clId="{FA16AC75-55AB-4C71-9A63-761B59FB47B3}" dt="2022-12-12T21:51:39.669" v="8271" actId="20577"/>
      <pc:docMkLst>
        <pc:docMk/>
      </pc:docMkLst>
      <pc:sldChg chg="addSp delSp modSp mod modNotesTx">
        <pc:chgData name="Johnston, David" userId="8b6e9ad3-a76c-4edb-b592-d28de08ac5c6" providerId="ADAL" clId="{FA16AC75-55AB-4C71-9A63-761B59FB47B3}" dt="2022-12-12T21:51:39.669" v="8271" actId="20577"/>
        <pc:sldMkLst>
          <pc:docMk/>
          <pc:sldMk cId="3505681136" sldId="256"/>
        </pc:sldMkLst>
        <pc:spChg chg="mod">
          <ac:chgData name="Johnston, David" userId="8b6e9ad3-a76c-4edb-b592-d28de08ac5c6" providerId="ADAL" clId="{FA16AC75-55AB-4C71-9A63-761B59FB47B3}" dt="2022-11-01T19:27:34.668" v="5939" actId="1035"/>
          <ac:spMkLst>
            <pc:docMk/>
            <pc:sldMk cId="3505681136" sldId="256"/>
            <ac:spMk id="2" creationId="{00000000-0000-0000-0000-000000000000}"/>
          </ac:spMkLst>
        </pc:spChg>
        <pc:spChg chg="add mod">
          <ac:chgData name="Johnston, David" userId="8b6e9ad3-a76c-4edb-b592-d28de08ac5c6" providerId="ADAL" clId="{FA16AC75-55AB-4C71-9A63-761B59FB47B3}" dt="2022-12-12T21:51:39.669" v="8271" actId="20577"/>
          <ac:spMkLst>
            <pc:docMk/>
            <pc:sldMk cId="3505681136" sldId="256"/>
            <ac:spMk id="6" creationId="{D0254A2F-BE77-C486-2DEA-44729F33175A}"/>
          </ac:spMkLst>
        </pc:spChg>
        <pc:spChg chg="add del mod">
          <ac:chgData name="Johnston, David" userId="8b6e9ad3-a76c-4edb-b592-d28de08ac5c6" providerId="ADAL" clId="{FA16AC75-55AB-4C71-9A63-761B59FB47B3}" dt="2022-11-03T16:59:30.536" v="7463" actId="478"/>
          <ac:spMkLst>
            <pc:docMk/>
            <pc:sldMk cId="3505681136" sldId="256"/>
            <ac:spMk id="12" creationId="{BA81C8AC-AD5E-9702-B899-BA62A750F746}"/>
          </ac:spMkLst>
        </pc:spChg>
        <pc:picChg chg="add del">
          <ac:chgData name="Johnston, David" userId="8b6e9ad3-a76c-4edb-b592-d28de08ac5c6" providerId="ADAL" clId="{FA16AC75-55AB-4C71-9A63-761B59FB47B3}" dt="2022-10-28T20:48:23.735" v="9" actId="22"/>
          <ac:picMkLst>
            <pc:docMk/>
            <pc:sldMk cId="3505681136" sldId="256"/>
            <ac:picMk id="4" creationId="{45163346-675A-823D-9569-F1B71C7AE88D}"/>
          </ac:picMkLst>
        </pc:picChg>
        <pc:picChg chg="add del mod">
          <ac:chgData name="Johnston, David" userId="8b6e9ad3-a76c-4edb-b592-d28de08ac5c6" providerId="ADAL" clId="{FA16AC75-55AB-4C71-9A63-761B59FB47B3}" dt="2022-10-31T13:45:55.941" v="180" actId="478"/>
          <ac:picMkLst>
            <pc:docMk/>
            <pc:sldMk cId="3505681136" sldId="256"/>
            <ac:picMk id="7" creationId="{2077BAA4-2DB8-025F-C42B-2E65099CD84F}"/>
          </ac:picMkLst>
        </pc:picChg>
        <pc:picChg chg="add del mod">
          <ac:chgData name="Johnston, David" userId="8b6e9ad3-a76c-4edb-b592-d28de08ac5c6" providerId="ADAL" clId="{FA16AC75-55AB-4C71-9A63-761B59FB47B3}" dt="2022-10-31T13:46:19.260" v="183" actId="478"/>
          <ac:picMkLst>
            <pc:docMk/>
            <pc:sldMk cId="3505681136" sldId="256"/>
            <ac:picMk id="8" creationId="{EC4F2152-AAE7-F5D5-B22B-7651FC3B8CF4}"/>
          </ac:picMkLst>
        </pc:picChg>
        <pc:picChg chg="add mod">
          <ac:chgData name="Johnston, David" userId="8b6e9ad3-a76c-4edb-b592-d28de08ac5c6" providerId="ADAL" clId="{FA16AC75-55AB-4C71-9A63-761B59FB47B3}" dt="2022-11-03T17:00:18.984" v="7552" actId="1076"/>
          <ac:picMkLst>
            <pc:docMk/>
            <pc:sldMk cId="3505681136" sldId="256"/>
            <ac:picMk id="9" creationId="{63F964C1-6F70-67CE-B1EA-FFB7D8488039}"/>
          </ac:picMkLst>
        </pc:picChg>
        <pc:picChg chg="add mod">
          <ac:chgData name="Johnston, David" userId="8b6e9ad3-a76c-4edb-b592-d28de08ac5c6" providerId="ADAL" clId="{FA16AC75-55AB-4C71-9A63-761B59FB47B3}" dt="2022-11-03T17:00:05.144" v="7529" actId="1038"/>
          <ac:picMkLst>
            <pc:docMk/>
            <pc:sldMk cId="3505681136" sldId="256"/>
            <ac:picMk id="10" creationId="{C98CE283-D85E-977C-6099-27D5722F9FF0}"/>
          </ac:picMkLst>
        </pc:picChg>
        <pc:picChg chg="add mod">
          <ac:chgData name="Johnston, David" userId="8b6e9ad3-a76c-4edb-b592-d28de08ac5c6" providerId="ADAL" clId="{FA16AC75-55AB-4C71-9A63-761B59FB47B3}" dt="2022-11-03T18:03:15.066" v="7554" actId="1076"/>
          <ac:picMkLst>
            <pc:docMk/>
            <pc:sldMk cId="3505681136" sldId="256"/>
            <ac:picMk id="11" creationId="{AE6D447B-3629-1D7B-F037-7322BF32B156}"/>
          </ac:picMkLst>
        </pc:picChg>
        <pc:picChg chg="mod">
          <ac:chgData name="Johnston, David" userId="8b6e9ad3-a76c-4edb-b592-d28de08ac5c6" providerId="ADAL" clId="{FA16AC75-55AB-4C71-9A63-761B59FB47B3}" dt="2022-11-21T14:57:09.213" v="7653" actId="14100"/>
          <ac:picMkLst>
            <pc:docMk/>
            <pc:sldMk cId="3505681136" sldId="256"/>
            <ac:picMk id="1027" creationId="{00000000-0000-0000-0000-000000000000}"/>
          </ac:picMkLst>
        </pc:picChg>
      </pc:sldChg>
      <pc:sldChg chg="del">
        <pc:chgData name="Johnston, David" userId="8b6e9ad3-a76c-4edb-b592-d28de08ac5c6" providerId="ADAL" clId="{FA16AC75-55AB-4C71-9A63-761B59FB47B3}" dt="2022-10-28T20:45:59.023" v="0" actId="2696"/>
        <pc:sldMkLst>
          <pc:docMk/>
          <pc:sldMk cId="1199451168" sldId="257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3219134011" sldId="258"/>
        </pc:sldMkLst>
      </pc:sldChg>
      <pc:sldChg chg="modSp mod">
        <pc:chgData name="Johnston, David" userId="8b6e9ad3-a76c-4edb-b592-d28de08ac5c6" providerId="ADAL" clId="{FA16AC75-55AB-4C71-9A63-761B59FB47B3}" dt="2022-11-02T13:07:49.323" v="6463" actId="1035"/>
        <pc:sldMkLst>
          <pc:docMk/>
          <pc:sldMk cId="3812323922" sldId="258"/>
        </pc:sldMkLst>
        <pc:spChg chg="mod">
          <ac:chgData name="Johnston, David" userId="8b6e9ad3-a76c-4edb-b592-d28de08ac5c6" providerId="ADAL" clId="{FA16AC75-55AB-4C71-9A63-761B59FB47B3}" dt="2022-11-02T13:07:21.937" v="6457" actId="1076"/>
          <ac:spMkLst>
            <pc:docMk/>
            <pc:sldMk cId="3812323922" sldId="258"/>
            <ac:spMk id="10" creationId="{002B6F09-ECFB-B6FF-5EA7-16915FFD73FC}"/>
          </ac:spMkLst>
        </pc:spChg>
        <pc:spChg chg="mod">
          <ac:chgData name="Johnston, David" userId="8b6e9ad3-a76c-4edb-b592-d28de08ac5c6" providerId="ADAL" clId="{FA16AC75-55AB-4C71-9A63-761B59FB47B3}" dt="2022-11-02T13:07:49.323" v="6463" actId="1035"/>
          <ac:spMkLst>
            <pc:docMk/>
            <pc:sldMk cId="3812323922" sldId="258"/>
            <ac:spMk id="11" creationId="{A443C651-16C1-434E-3D8F-29D7A304AE15}"/>
          </ac:spMkLst>
        </pc:spChg>
        <pc:picChg chg="mod">
          <ac:chgData name="Johnston, David" userId="8b6e9ad3-a76c-4edb-b592-d28de08ac5c6" providerId="ADAL" clId="{FA16AC75-55AB-4C71-9A63-761B59FB47B3}" dt="2022-11-02T13:07:38.697" v="6459" actId="1076"/>
          <ac:picMkLst>
            <pc:docMk/>
            <pc:sldMk cId="3812323922" sldId="258"/>
            <ac:picMk id="4" creationId="{925119D0-9876-593F-5805-2C14953D821C}"/>
          </ac:picMkLst>
        </pc:picChg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1223197193" sldId="259"/>
        </pc:sldMkLst>
      </pc:sldChg>
      <pc:sldChg chg="modSp mod ord setBg">
        <pc:chgData name="Johnston, David" userId="8b6e9ad3-a76c-4edb-b592-d28de08ac5c6" providerId="ADAL" clId="{FA16AC75-55AB-4C71-9A63-761B59FB47B3}" dt="2022-11-01T20:53:11.153" v="6259" actId="14100"/>
        <pc:sldMkLst>
          <pc:docMk/>
          <pc:sldMk cId="3323794422" sldId="259"/>
        </pc:sldMkLst>
        <pc:spChg chg="mod">
          <ac:chgData name="Johnston, David" userId="8b6e9ad3-a76c-4edb-b592-d28de08ac5c6" providerId="ADAL" clId="{FA16AC75-55AB-4C71-9A63-761B59FB47B3}" dt="2022-11-01T20:51:46.704" v="6209" actId="1076"/>
          <ac:spMkLst>
            <pc:docMk/>
            <pc:sldMk cId="3323794422" sldId="259"/>
            <ac:spMk id="4" creationId="{C726B1E3-05B7-7AA8-842E-775BE30E9A38}"/>
          </ac:spMkLst>
        </pc:spChg>
        <pc:spChg chg="mod">
          <ac:chgData name="Johnston, David" userId="8b6e9ad3-a76c-4edb-b592-d28de08ac5c6" providerId="ADAL" clId="{FA16AC75-55AB-4C71-9A63-761B59FB47B3}" dt="2022-11-01T20:51:52.176" v="6210" actId="1076"/>
          <ac:spMkLst>
            <pc:docMk/>
            <pc:sldMk cId="3323794422" sldId="259"/>
            <ac:spMk id="5" creationId="{97114AA6-31EE-3B71-CDF6-4B1C1623D3C9}"/>
          </ac:spMkLst>
        </pc:spChg>
        <pc:picChg chg="mod">
          <ac:chgData name="Johnston, David" userId="8b6e9ad3-a76c-4edb-b592-d28de08ac5c6" providerId="ADAL" clId="{FA16AC75-55AB-4C71-9A63-761B59FB47B3}" dt="2022-11-01T20:53:11.153" v="6259" actId="14100"/>
          <ac:picMkLst>
            <pc:docMk/>
            <pc:sldMk cId="3323794422" sldId="259"/>
            <ac:picMk id="1026" creationId="{BF27FF1C-0AE4-247A-9634-B16A879380A1}"/>
          </ac:picMkLst>
        </pc:picChg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381960003" sldId="260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1899102607" sldId="261"/>
        </pc:sldMkLst>
      </pc:sldChg>
      <pc:sldChg chg="modSp mod setBg">
        <pc:chgData name="Johnston, David" userId="8b6e9ad3-a76c-4edb-b592-d28de08ac5c6" providerId="ADAL" clId="{FA16AC75-55AB-4C71-9A63-761B59FB47B3}" dt="2022-10-31T18:54:11.981" v="3194" actId="14100"/>
        <pc:sldMkLst>
          <pc:docMk/>
          <pc:sldMk cId="2759666501" sldId="261"/>
        </pc:sldMkLst>
        <pc:spChg chg="mod">
          <ac:chgData name="Johnston, David" userId="8b6e9ad3-a76c-4edb-b592-d28de08ac5c6" providerId="ADAL" clId="{FA16AC75-55AB-4C71-9A63-761B59FB47B3}" dt="2022-10-31T16:47:38.774" v="1975" actId="1036"/>
          <ac:spMkLst>
            <pc:docMk/>
            <pc:sldMk cId="2759666501" sldId="261"/>
            <ac:spMk id="4" creationId="{953831A0-55F8-044C-2AED-08736CA1E91D}"/>
          </ac:spMkLst>
        </pc:spChg>
        <pc:picChg chg="mod">
          <ac:chgData name="Johnston, David" userId="8b6e9ad3-a76c-4edb-b592-d28de08ac5c6" providerId="ADAL" clId="{FA16AC75-55AB-4C71-9A63-761B59FB47B3}" dt="2022-10-31T18:54:11.981" v="3194" actId="14100"/>
          <ac:picMkLst>
            <pc:docMk/>
            <pc:sldMk cId="2759666501" sldId="261"/>
            <ac:picMk id="3074" creationId="{07CFB0D3-6F94-3A3C-18D5-6A9B044E4892}"/>
          </ac:picMkLst>
        </pc:picChg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1208174975" sldId="262"/>
        </pc:sldMkLst>
      </pc:sldChg>
      <pc:sldChg chg="modSp mod ord setBg">
        <pc:chgData name="Johnston, David" userId="8b6e9ad3-a76c-4edb-b592-d28de08ac5c6" providerId="ADAL" clId="{FA16AC75-55AB-4C71-9A63-761B59FB47B3}" dt="2022-10-31T18:53:54.909" v="3192" actId="14100"/>
        <pc:sldMkLst>
          <pc:docMk/>
          <pc:sldMk cId="3208546573" sldId="262"/>
        </pc:sldMkLst>
        <pc:spChg chg="mod">
          <ac:chgData name="Johnston, David" userId="8b6e9ad3-a76c-4edb-b592-d28de08ac5c6" providerId="ADAL" clId="{FA16AC75-55AB-4C71-9A63-761B59FB47B3}" dt="2022-10-31T16:46:18.230" v="1910" actId="207"/>
          <ac:spMkLst>
            <pc:docMk/>
            <pc:sldMk cId="3208546573" sldId="262"/>
            <ac:spMk id="2" creationId="{10EAB4C6-ABD1-94AA-4B74-5EF308086F3D}"/>
          </ac:spMkLst>
        </pc:spChg>
        <pc:picChg chg="mod">
          <ac:chgData name="Johnston, David" userId="8b6e9ad3-a76c-4edb-b592-d28de08ac5c6" providerId="ADAL" clId="{FA16AC75-55AB-4C71-9A63-761B59FB47B3}" dt="2022-10-31T18:53:54.909" v="3192" actId="14100"/>
          <ac:picMkLst>
            <pc:docMk/>
            <pc:sldMk cId="3208546573" sldId="262"/>
            <ac:picMk id="4098" creationId="{0A93714F-BBBC-9203-D25E-6D8297C680FE}"/>
          </ac:picMkLst>
        </pc:picChg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4035990699" sldId="263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2020844547" sldId="264"/>
        </pc:sldMkLst>
      </pc:sldChg>
      <pc:sldChg chg="addSp delSp modSp add mod setBg">
        <pc:chgData name="Johnston, David" userId="8b6e9ad3-a76c-4edb-b592-d28de08ac5c6" providerId="ADAL" clId="{FA16AC75-55AB-4C71-9A63-761B59FB47B3}" dt="2022-11-21T14:57:33.258" v="7654" actId="14100"/>
        <pc:sldMkLst>
          <pc:docMk/>
          <pc:sldMk cId="1438514272" sldId="265"/>
        </pc:sldMkLst>
        <pc:picChg chg="mod">
          <ac:chgData name="Johnston, David" userId="8b6e9ad3-a76c-4edb-b592-d28de08ac5c6" providerId="ADAL" clId="{FA16AC75-55AB-4C71-9A63-761B59FB47B3}" dt="2022-11-07T15:02:55.481" v="7627" actId="14100"/>
          <ac:picMkLst>
            <pc:docMk/>
            <pc:sldMk cId="1438514272" sldId="265"/>
            <ac:picMk id="2" creationId="{0F1B0637-87F1-FFD1-E693-C25B39706A4F}"/>
          </ac:picMkLst>
        </pc:picChg>
        <pc:picChg chg="add mod">
          <ac:chgData name="Johnston, David" userId="8b6e9ad3-a76c-4edb-b592-d28de08ac5c6" providerId="ADAL" clId="{FA16AC75-55AB-4C71-9A63-761B59FB47B3}" dt="2022-11-01T14:53:01.325" v="4533" actId="1076"/>
          <ac:picMkLst>
            <pc:docMk/>
            <pc:sldMk cId="1438514272" sldId="265"/>
            <ac:picMk id="3" creationId="{057D7007-7C73-259F-B20E-A56BD5872261}"/>
          </ac:picMkLst>
        </pc:picChg>
        <pc:picChg chg="mod">
          <ac:chgData name="Johnston, David" userId="8b6e9ad3-a76c-4edb-b592-d28de08ac5c6" providerId="ADAL" clId="{FA16AC75-55AB-4C71-9A63-761B59FB47B3}" dt="2022-11-07T15:03:21.232" v="7630" actId="1076"/>
          <ac:picMkLst>
            <pc:docMk/>
            <pc:sldMk cId="1438514272" sldId="265"/>
            <ac:picMk id="4" creationId="{E6165AEE-DEB1-2E24-32DA-F00E9C61BE1B}"/>
          </ac:picMkLst>
        </pc:picChg>
        <pc:picChg chg="mod">
          <ac:chgData name="Johnston, David" userId="8b6e9ad3-a76c-4edb-b592-d28de08ac5c6" providerId="ADAL" clId="{FA16AC75-55AB-4C71-9A63-761B59FB47B3}" dt="2022-11-07T15:02:10.744" v="7620" actId="1076"/>
          <ac:picMkLst>
            <pc:docMk/>
            <pc:sldMk cId="1438514272" sldId="265"/>
            <ac:picMk id="5" creationId="{AB9D36A6-21C0-110C-50AF-4EB79019D48A}"/>
          </ac:picMkLst>
        </pc:picChg>
        <pc:picChg chg="mod">
          <ac:chgData name="Johnston, David" userId="8b6e9ad3-a76c-4edb-b592-d28de08ac5c6" providerId="ADAL" clId="{FA16AC75-55AB-4C71-9A63-761B59FB47B3}" dt="2022-11-01T15:52:57.331" v="5577" actId="14100"/>
          <ac:picMkLst>
            <pc:docMk/>
            <pc:sldMk cId="1438514272" sldId="265"/>
            <ac:picMk id="6" creationId="{58EF9AAB-4EA6-E91F-F997-6AF1EE5EB629}"/>
          </ac:picMkLst>
        </pc:picChg>
        <pc:picChg chg="mod">
          <ac:chgData name="Johnston, David" userId="8b6e9ad3-a76c-4edb-b592-d28de08ac5c6" providerId="ADAL" clId="{FA16AC75-55AB-4C71-9A63-761B59FB47B3}" dt="2022-11-07T15:03:02.232" v="7628" actId="1076"/>
          <ac:picMkLst>
            <pc:docMk/>
            <pc:sldMk cId="1438514272" sldId="265"/>
            <ac:picMk id="7" creationId="{70DF9FB0-AF2A-EA28-F49B-751940FE8E4F}"/>
          </ac:picMkLst>
        </pc:picChg>
        <pc:picChg chg="mod">
          <ac:chgData name="Johnston, David" userId="8b6e9ad3-a76c-4edb-b592-d28de08ac5c6" providerId="ADAL" clId="{FA16AC75-55AB-4C71-9A63-761B59FB47B3}" dt="2022-10-31T19:29:24.419" v="3466" actId="167"/>
          <ac:picMkLst>
            <pc:docMk/>
            <pc:sldMk cId="1438514272" sldId="265"/>
            <ac:picMk id="8" creationId="{1A96A8F2-AF38-0D65-5AD3-07C23E36CCB8}"/>
          </ac:picMkLst>
        </pc:picChg>
        <pc:picChg chg="mod">
          <ac:chgData name="Johnston, David" userId="8b6e9ad3-a76c-4edb-b592-d28de08ac5c6" providerId="ADAL" clId="{FA16AC75-55AB-4C71-9A63-761B59FB47B3}" dt="2022-11-07T14:59:51.471" v="7608" actId="1076"/>
          <ac:picMkLst>
            <pc:docMk/>
            <pc:sldMk cId="1438514272" sldId="265"/>
            <ac:picMk id="9" creationId="{8F78AC7E-D658-48EA-5E3F-940F2FCD88B2}"/>
          </ac:picMkLst>
        </pc:picChg>
        <pc:picChg chg="mod">
          <ac:chgData name="Johnston, David" userId="8b6e9ad3-a76c-4edb-b592-d28de08ac5c6" providerId="ADAL" clId="{FA16AC75-55AB-4C71-9A63-761B59FB47B3}" dt="2022-11-07T15:00:43.896" v="7615" actId="1076"/>
          <ac:picMkLst>
            <pc:docMk/>
            <pc:sldMk cId="1438514272" sldId="265"/>
            <ac:picMk id="10" creationId="{1639D4A0-BF47-9B75-AFCF-041ABC3E8E4E}"/>
          </ac:picMkLst>
        </pc:picChg>
        <pc:picChg chg="mod">
          <ac:chgData name="Johnston, David" userId="8b6e9ad3-a76c-4edb-b592-d28de08ac5c6" providerId="ADAL" clId="{FA16AC75-55AB-4C71-9A63-761B59FB47B3}" dt="2022-11-07T15:02:50.288" v="7626" actId="14100"/>
          <ac:picMkLst>
            <pc:docMk/>
            <pc:sldMk cId="1438514272" sldId="265"/>
            <ac:picMk id="11" creationId="{33CEF527-83AF-87B1-94A7-D833F80F63AC}"/>
          </ac:picMkLst>
        </pc:picChg>
        <pc:picChg chg="mod">
          <ac:chgData name="Johnston, David" userId="8b6e9ad3-a76c-4edb-b592-d28de08ac5c6" providerId="ADAL" clId="{FA16AC75-55AB-4C71-9A63-761B59FB47B3}" dt="2022-11-01T14:56:49.846" v="4554" actId="1076"/>
          <ac:picMkLst>
            <pc:docMk/>
            <pc:sldMk cId="1438514272" sldId="265"/>
            <ac:picMk id="12" creationId="{55ECA803-E0F7-A24A-C189-DB48CC880C8C}"/>
          </ac:picMkLst>
        </pc:picChg>
        <pc:picChg chg="mod">
          <ac:chgData name="Johnston, David" userId="8b6e9ad3-a76c-4edb-b592-d28de08ac5c6" providerId="ADAL" clId="{FA16AC75-55AB-4C71-9A63-761B59FB47B3}" dt="2022-10-31T19:32:20.613" v="3483" actId="1076"/>
          <ac:picMkLst>
            <pc:docMk/>
            <pc:sldMk cId="1438514272" sldId="265"/>
            <ac:picMk id="13" creationId="{2F6DF349-A401-61C8-6A6C-D3E4B5291B1B}"/>
          </ac:picMkLst>
        </pc:picChg>
        <pc:picChg chg="mod">
          <ac:chgData name="Johnston, David" userId="8b6e9ad3-a76c-4edb-b592-d28de08ac5c6" providerId="ADAL" clId="{FA16AC75-55AB-4C71-9A63-761B59FB47B3}" dt="2022-11-01T14:56:23.725" v="4551" actId="14100"/>
          <ac:picMkLst>
            <pc:docMk/>
            <pc:sldMk cId="1438514272" sldId="265"/>
            <ac:picMk id="14" creationId="{7AF9AD27-EE7E-E6AE-1AFC-2915C0924CA0}"/>
          </ac:picMkLst>
        </pc:picChg>
        <pc:picChg chg="add mod">
          <ac:chgData name="Johnston, David" userId="8b6e9ad3-a76c-4edb-b592-d28de08ac5c6" providerId="ADAL" clId="{FA16AC75-55AB-4C71-9A63-761B59FB47B3}" dt="2022-11-01T14:54:02.598" v="4541" actId="14100"/>
          <ac:picMkLst>
            <pc:docMk/>
            <pc:sldMk cId="1438514272" sldId="265"/>
            <ac:picMk id="15" creationId="{2B757BC5-43FD-E05B-497E-E64175D44F60}"/>
          </ac:picMkLst>
        </pc:picChg>
        <pc:picChg chg="mod">
          <ac:chgData name="Johnston, David" userId="8b6e9ad3-a76c-4edb-b592-d28de08ac5c6" providerId="ADAL" clId="{FA16AC75-55AB-4C71-9A63-761B59FB47B3}" dt="2022-11-07T14:56:45.813" v="7570" actId="14100"/>
          <ac:picMkLst>
            <pc:docMk/>
            <pc:sldMk cId="1438514272" sldId="265"/>
            <ac:picMk id="16" creationId="{131FAEB9-A3CB-3E83-1791-3D4ED449D22A}"/>
          </ac:picMkLst>
        </pc:picChg>
        <pc:picChg chg="mod">
          <ac:chgData name="Johnston, David" userId="8b6e9ad3-a76c-4edb-b592-d28de08ac5c6" providerId="ADAL" clId="{FA16AC75-55AB-4C71-9A63-761B59FB47B3}" dt="2022-11-07T15:00:24.743" v="7613" actId="14100"/>
          <ac:picMkLst>
            <pc:docMk/>
            <pc:sldMk cId="1438514272" sldId="265"/>
            <ac:picMk id="17" creationId="{3FEF1E3B-C53E-E92B-768C-D74D7C704D53}"/>
          </ac:picMkLst>
        </pc:picChg>
        <pc:picChg chg="mod">
          <ac:chgData name="Johnston, David" userId="8b6e9ad3-a76c-4edb-b592-d28de08ac5c6" providerId="ADAL" clId="{FA16AC75-55AB-4C71-9A63-761B59FB47B3}" dt="2022-11-07T14:58:41.238" v="7604" actId="1076"/>
          <ac:picMkLst>
            <pc:docMk/>
            <pc:sldMk cId="1438514272" sldId="265"/>
            <ac:picMk id="18" creationId="{129B99DA-3D53-D9AC-A85E-1669C929C247}"/>
          </ac:picMkLst>
        </pc:picChg>
        <pc:picChg chg="add mod">
          <ac:chgData name="Johnston, David" userId="8b6e9ad3-a76c-4edb-b592-d28de08ac5c6" providerId="ADAL" clId="{FA16AC75-55AB-4C71-9A63-761B59FB47B3}" dt="2022-11-01T14:53:53.013" v="4540" actId="1076"/>
          <ac:picMkLst>
            <pc:docMk/>
            <pc:sldMk cId="1438514272" sldId="265"/>
            <ac:picMk id="19" creationId="{62D98E09-1B3B-5ED5-C438-7071685EF648}"/>
          </ac:picMkLst>
        </pc:picChg>
        <pc:picChg chg="add mod">
          <ac:chgData name="Johnston, David" userId="8b6e9ad3-a76c-4edb-b592-d28de08ac5c6" providerId="ADAL" clId="{FA16AC75-55AB-4C71-9A63-761B59FB47B3}" dt="2022-11-07T14:57:23.453" v="7575" actId="14100"/>
          <ac:picMkLst>
            <pc:docMk/>
            <pc:sldMk cId="1438514272" sldId="265"/>
            <ac:picMk id="20" creationId="{2CF37682-5569-8DB6-55B4-8E45907BC998}"/>
          </ac:picMkLst>
        </pc:picChg>
        <pc:picChg chg="mod">
          <ac:chgData name="Johnston, David" userId="8b6e9ad3-a76c-4edb-b592-d28de08ac5c6" providerId="ADAL" clId="{FA16AC75-55AB-4C71-9A63-761B59FB47B3}" dt="2022-11-01T14:23:43.540" v="3768"/>
          <ac:picMkLst>
            <pc:docMk/>
            <pc:sldMk cId="1438514272" sldId="265"/>
            <ac:picMk id="1026" creationId="{A10C7986-7E7F-4D00-6618-A624C5372164}"/>
          </ac:picMkLst>
        </pc:picChg>
        <pc:picChg chg="mod">
          <ac:chgData name="Johnston, David" userId="8b6e9ad3-a76c-4edb-b592-d28de08ac5c6" providerId="ADAL" clId="{FA16AC75-55AB-4C71-9A63-761B59FB47B3}" dt="2022-11-07T15:00:59.880" v="7616" actId="1076"/>
          <ac:picMkLst>
            <pc:docMk/>
            <pc:sldMk cId="1438514272" sldId="265"/>
            <ac:picMk id="1032" creationId="{368734D3-92FD-C64E-9513-458654CBE373}"/>
          </ac:picMkLst>
        </pc:picChg>
        <pc:picChg chg="del mod">
          <ac:chgData name="Johnston, David" userId="8b6e9ad3-a76c-4edb-b592-d28de08ac5c6" providerId="ADAL" clId="{FA16AC75-55AB-4C71-9A63-761B59FB47B3}" dt="2022-10-31T19:37:09.599" v="3523" actId="478"/>
          <ac:picMkLst>
            <pc:docMk/>
            <pc:sldMk cId="1438514272" sldId="265"/>
            <ac:picMk id="1034" creationId="{BF8F8DDC-EFE0-3FCA-6058-37A7233A4CD4}"/>
          </ac:picMkLst>
        </pc:picChg>
        <pc:picChg chg="mod">
          <ac:chgData name="Johnston, David" userId="8b6e9ad3-a76c-4edb-b592-d28de08ac5c6" providerId="ADAL" clId="{FA16AC75-55AB-4C71-9A63-761B59FB47B3}" dt="2022-11-07T14:55:18.780" v="7560" actId="1076"/>
          <ac:picMkLst>
            <pc:docMk/>
            <pc:sldMk cId="1438514272" sldId="265"/>
            <ac:picMk id="1036" creationId="{824F13BA-2F79-F5FE-AB53-E8C20AC818B7}"/>
          </ac:picMkLst>
        </pc:picChg>
        <pc:picChg chg="add del mod">
          <ac:chgData name="Johnston, David" userId="8b6e9ad3-a76c-4edb-b592-d28de08ac5c6" providerId="ADAL" clId="{FA16AC75-55AB-4C71-9A63-761B59FB47B3}" dt="2022-11-01T15:41:18.826" v="5048" actId="478"/>
          <ac:picMkLst>
            <pc:docMk/>
            <pc:sldMk cId="1438514272" sldId="265"/>
            <ac:picMk id="5122" creationId="{E6ADCD37-C9C6-727E-A8D9-F09BBC704953}"/>
          </ac:picMkLst>
        </pc:picChg>
        <pc:picChg chg="add del mod">
          <ac:chgData name="Johnston, David" userId="8b6e9ad3-a76c-4edb-b592-d28de08ac5c6" providerId="ADAL" clId="{FA16AC75-55AB-4C71-9A63-761B59FB47B3}" dt="2022-11-01T15:36:59.447" v="5011" actId="478"/>
          <ac:picMkLst>
            <pc:docMk/>
            <pc:sldMk cId="1438514272" sldId="265"/>
            <ac:picMk id="5124" creationId="{27854C35-CE81-B648-227D-516124492F6A}"/>
          </ac:picMkLst>
        </pc:picChg>
        <pc:picChg chg="add del">
          <ac:chgData name="Johnston, David" userId="8b6e9ad3-a76c-4edb-b592-d28de08ac5c6" providerId="ADAL" clId="{FA16AC75-55AB-4C71-9A63-761B59FB47B3}" dt="2022-11-01T15:37:05.721" v="5013" actId="478"/>
          <ac:picMkLst>
            <pc:docMk/>
            <pc:sldMk cId="1438514272" sldId="265"/>
            <ac:picMk id="5126" creationId="{21514BCF-996E-7115-F900-A7220CE387EF}"/>
          </ac:picMkLst>
        </pc:picChg>
        <pc:picChg chg="add mod">
          <ac:chgData name="Johnston, David" userId="8b6e9ad3-a76c-4edb-b592-d28de08ac5c6" providerId="ADAL" clId="{FA16AC75-55AB-4C71-9A63-761B59FB47B3}" dt="2022-11-21T14:57:33.258" v="7654" actId="14100"/>
          <ac:picMkLst>
            <pc:docMk/>
            <pc:sldMk cId="1438514272" sldId="265"/>
            <ac:picMk id="5128" creationId="{02252062-B261-E5DA-9ECF-1C56668A832E}"/>
          </ac:picMkLst>
        </pc:picChg>
        <pc:picChg chg="add del mod">
          <ac:chgData name="Johnston, David" userId="8b6e9ad3-a76c-4edb-b592-d28de08ac5c6" providerId="ADAL" clId="{FA16AC75-55AB-4C71-9A63-761B59FB47B3}" dt="2022-11-01T15:45:57.211" v="5514" actId="478"/>
          <ac:picMkLst>
            <pc:docMk/>
            <pc:sldMk cId="1438514272" sldId="265"/>
            <ac:picMk id="5130" creationId="{F41FC46E-1E63-F66C-822E-0DA8CEBF2E8F}"/>
          </ac:picMkLst>
        </pc:picChg>
        <pc:picChg chg="add del mod">
          <ac:chgData name="Johnston, David" userId="8b6e9ad3-a76c-4edb-b592-d28de08ac5c6" providerId="ADAL" clId="{FA16AC75-55AB-4C71-9A63-761B59FB47B3}" dt="2022-11-01T15:47:11.979" v="5517" actId="478"/>
          <ac:picMkLst>
            <pc:docMk/>
            <pc:sldMk cId="1438514272" sldId="265"/>
            <ac:picMk id="5132" creationId="{81F0B085-042D-3E88-F4DB-0592F9DD140A}"/>
          </ac:picMkLst>
        </pc:picChg>
        <pc:picChg chg="add del mod">
          <ac:chgData name="Johnston, David" userId="8b6e9ad3-a76c-4edb-b592-d28de08ac5c6" providerId="ADAL" clId="{FA16AC75-55AB-4C71-9A63-761B59FB47B3}" dt="2022-11-01T15:48:25.379" v="5520" actId="478"/>
          <ac:picMkLst>
            <pc:docMk/>
            <pc:sldMk cId="1438514272" sldId="265"/>
            <ac:picMk id="5134" creationId="{0A8F9D6D-3219-E2DF-8750-FC457FC3FF1E}"/>
          </ac:picMkLst>
        </pc:picChg>
        <pc:picChg chg="add del">
          <ac:chgData name="Johnston, David" userId="8b6e9ad3-a76c-4edb-b592-d28de08ac5c6" providerId="ADAL" clId="{FA16AC75-55AB-4C71-9A63-761B59FB47B3}" dt="2022-11-01T15:48:53.636" v="5522" actId="478"/>
          <ac:picMkLst>
            <pc:docMk/>
            <pc:sldMk cId="1438514272" sldId="265"/>
            <ac:picMk id="5136" creationId="{705C940D-B651-5C3A-8954-A79B66B2FEA9}"/>
          </ac:picMkLst>
        </pc:picChg>
        <pc:picChg chg="add del mod">
          <ac:chgData name="Johnston, David" userId="8b6e9ad3-a76c-4edb-b592-d28de08ac5c6" providerId="ADAL" clId="{FA16AC75-55AB-4C71-9A63-761B59FB47B3}" dt="2022-11-01T15:49:33.283" v="5526" actId="478"/>
          <ac:picMkLst>
            <pc:docMk/>
            <pc:sldMk cId="1438514272" sldId="265"/>
            <ac:picMk id="5138" creationId="{D151337C-2205-0FB3-5C6F-4E018AC12280}"/>
          </ac:picMkLst>
        </pc:picChg>
        <pc:picChg chg="add mod">
          <ac:chgData name="Johnston, David" userId="8b6e9ad3-a76c-4edb-b592-d28de08ac5c6" providerId="ADAL" clId="{FA16AC75-55AB-4C71-9A63-761B59FB47B3}" dt="2022-11-07T14:56:35.669" v="7569" actId="14100"/>
          <ac:picMkLst>
            <pc:docMk/>
            <pc:sldMk cId="1438514272" sldId="265"/>
            <ac:picMk id="5140" creationId="{A60256F8-C92A-2828-8B7A-B356AA6175F1}"/>
          </ac:picMkLst>
        </pc:picChg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3265094327" sldId="265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745450897" sldId="266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1151486927" sldId="267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2438189303" sldId="268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440562041" sldId="269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197880801" sldId="270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4027194913" sldId="271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907848291" sldId="272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1694154827" sldId="273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3308428914" sldId="276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1685100651" sldId="279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2163153485" sldId="280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1260137181" sldId="281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1635938671" sldId="282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2730189069" sldId="283"/>
        </pc:sldMkLst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3387249873" sldId="284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206977839" sldId="285"/>
        </pc:sldMkLst>
      </pc:sldChg>
      <pc:sldChg chg="addSp delSp modSp mod ord setBg">
        <pc:chgData name="Johnston, David" userId="8b6e9ad3-a76c-4edb-b592-d28de08ac5c6" providerId="ADAL" clId="{FA16AC75-55AB-4C71-9A63-761B59FB47B3}" dt="2022-11-03T16:54:48.783" v="7367" actId="1036"/>
        <pc:sldMkLst>
          <pc:docMk/>
          <pc:sldMk cId="1613937813" sldId="286"/>
        </pc:sldMkLst>
        <pc:spChg chg="add mod">
          <ac:chgData name="Johnston, David" userId="8b6e9ad3-a76c-4edb-b592-d28de08ac5c6" providerId="ADAL" clId="{FA16AC75-55AB-4C71-9A63-761B59FB47B3}" dt="2022-10-31T14:09:54.654" v="857" actId="1036"/>
          <ac:spMkLst>
            <pc:docMk/>
            <pc:sldMk cId="1613937813" sldId="286"/>
            <ac:spMk id="3" creationId="{EA099054-A1F2-21DE-5BE3-E234646BC382}"/>
          </ac:spMkLst>
        </pc:spChg>
        <pc:spChg chg="add mod">
          <ac:chgData name="Johnston, David" userId="8b6e9ad3-a76c-4edb-b592-d28de08ac5c6" providerId="ADAL" clId="{FA16AC75-55AB-4C71-9A63-761B59FB47B3}" dt="2022-10-31T14:09:44.894" v="852" actId="1038"/>
          <ac:spMkLst>
            <pc:docMk/>
            <pc:sldMk cId="1613937813" sldId="286"/>
            <ac:spMk id="4" creationId="{BBD71366-0C2E-D68D-8B0A-69669CFB3A83}"/>
          </ac:spMkLst>
        </pc:spChg>
        <pc:spChg chg="add mod">
          <ac:chgData name="Johnston, David" userId="8b6e9ad3-a76c-4edb-b592-d28de08ac5c6" providerId="ADAL" clId="{FA16AC75-55AB-4C71-9A63-761B59FB47B3}" dt="2022-11-02T20:38:45.027" v="6940" actId="1035"/>
          <ac:spMkLst>
            <pc:docMk/>
            <pc:sldMk cId="1613937813" sldId="286"/>
            <ac:spMk id="5" creationId="{F2ECB8B9-8B38-3CE0-E505-80C914510CF5}"/>
          </ac:spMkLst>
        </pc:spChg>
        <pc:spChg chg="add mod">
          <ac:chgData name="Johnston, David" userId="8b6e9ad3-a76c-4edb-b592-d28de08ac5c6" providerId="ADAL" clId="{FA16AC75-55AB-4C71-9A63-761B59FB47B3}" dt="2022-11-03T16:54:15.423" v="7325" actId="1036"/>
          <ac:spMkLst>
            <pc:docMk/>
            <pc:sldMk cId="1613937813" sldId="286"/>
            <ac:spMk id="7" creationId="{1D566776-C795-82FB-9E5C-D9E672B91879}"/>
          </ac:spMkLst>
        </pc:spChg>
        <pc:spChg chg="add mod">
          <ac:chgData name="Johnston, David" userId="8b6e9ad3-a76c-4edb-b592-d28de08ac5c6" providerId="ADAL" clId="{FA16AC75-55AB-4C71-9A63-761B59FB47B3}" dt="2022-11-03T16:54:24.838" v="7328" actId="1038"/>
          <ac:spMkLst>
            <pc:docMk/>
            <pc:sldMk cId="1613937813" sldId="286"/>
            <ac:spMk id="8" creationId="{6550DF3A-48BA-F2C6-8DA1-957BFD311034}"/>
          </ac:spMkLst>
        </pc:spChg>
        <pc:spChg chg="mod">
          <ac:chgData name="Johnston, David" userId="8b6e9ad3-a76c-4edb-b592-d28de08ac5c6" providerId="ADAL" clId="{FA16AC75-55AB-4C71-9A63-761B59FB47B3}" dt="2022-10-31T18:28:16.186" v="2738" actId="20577"/>
          <ac:spMkLst>
            <pc:docMk/>
            <pc:sldMk cId="1613937813" sldId="286"/>
            <ac:spMk id="2053" creationId="{00000000-0000-0000-0000-000000000000}"/>
          </ac:spMkLst>
        </pc:spChg>
        <pc:spChg chg="mod">
          <ac:chgData name="Johnston, David" userId="8b6e9ad3-a76c-4edb-b592-d28de08ac5c6" providerId="ADAL" clId="{FA16AC75-55AB-4C71-9A63-761B59FB47B3}" dt="2022-11-03T16:54:48.783" v="7367" actId="1036"/>
          <ac:spMkLst>
            <pc:docMk/>
            <pc:sldMk cId="1613937813" sldId="286"/>
            <ac:spMk id="2054" creationId="{00000000-0000-0000-0000-000000000000}"/>
          </ac:spMkLst>
        </pc:spChg>
        <pc:spChg chg="mod">
          <ac:chgData name="Johnston, David" userId="8b6e9ad3-a76c-4edb-b592-d28de08ac5c6" providerId="ADAL" clId="{FA16AC75-55AB-4C71-9A63-761B59FB47B3}" dt="2022-11-03T16:54:37.638" v="7345" actId="1037"/>
          <ac:spMkLst>
            <pc:docMk/>
            <pc:sldMk cId="1613937813" sldId="286"/>
            <ac:spMk id="2055" creationId="{00000000-0000-0000-0000-000000000000}"/>
          </ac:spMkLst>
        </pc:spChg>
        <pc:picChg chg="add mod">
          <ac:chgData name="Johnston, David" userId="8b6e9ad3-a76c-4edb-b592-d28de08ac5c6" providerId="ADAL" clId="{FA16AC75-55AB-4C71-9A63-761B59FB47B3}" dt="2022-10-31T14:11:10.430" v="879" actId="732"/>
          <ac:picMkLst>
            <pc:docMk/>
            <pc:sldMk cId="1613937813" sldId="286"/>
            <ac:picMk id="2" creationId="{556F24A0-B273-CC97-7FDD-B3949D72FE44}"/>
          </ac:picMkLst>
        </pc:picChg>
        <pc:picChg chg="add del mod">
          <ac:chgData name="Johnston, David" userId="8b6e9ad3-a76c-4edb-b592-d28de08ac5c6" providerId="ADAL" clId="{FA16AC75-55AB-4C71-9A63-761B59FB47B3}" dt="2022-10-31T14:48:20.650" v="1315" actId="21"/>
          <ac:picMkLst>
            <pc:docMk/>
            <pc:sldMk cId="1613937813" sldId="286"/>
            <ac:picMk id="2050" creationId="{7E73934B-AAB2-034A-08D1-AF93A9D5E715}"/>
          </ac:picMkLst>
        </pc:picChg>
        <pc:picChg chg="del">
          <ac:chgData name="Johnston, David" userId="8b6e9ad3-a76c-4edb-b592-d28de08ac5c6" providerId="ADAL" clId="{FA16AC75-55AB-4C71-9A63-761B59FB47B3}" dt="2022-10-28T20:47:03.831" v="5" actId="478"/>
          <ac:picMkLst>
            <pc:docMk/>
            <pc:sldMk cId="1613937813" sldId="286"/>
            <ac:picMk id="19462" creationId="{00000000-0000-0000-0000-000000000000}"/>
          </ac:picMkLst>
        </pc:picChg>
        <pc:picChg chg="mod">
          <ac:chgData name="Johnston, David" userId="8b6e9ad3-a76c-4edb-b592-d28de08ac5c6" providerId="ADAL" clId="{FA16AC75-55AB-4C71-9A63-761B59FB47B3}" dt="2022-10-31T14:03:49.531" v="728" actId="14100"/>
          <ac:picMkLst>
            <pc:docMk/>
            <pc:sldMk cId="1613937813" sldId="286"/>
            <ac:picMk id="19464" creationId="{00000000-0000-0000-0000-000000000000}"/>
          </ac:picMkLst>
        </pc:picChg>
        <pc:picChg chg="mod">
          <ac:chgData name="Johnston, David" userId="8b6e9ad3-a76c-4edb-b592-d28de08ac5c6" providerId="ADAL" clId="{FA16AC75-55AB-4C71-9A63-761B59FB47B3}" dt="2022-10-31T13:52:47.335" v="457" actId="14100"/>
          <ac:picMkLst>
            <pc:docMk/>
            <pc:sldMk cId="1613937813" sldId="286"/>
            <ac:picMk id="19466" creationId="{00000000-0000-0000-0000-000000000000}"/>
          </ac:picMkLst>
        </pc:picChg>
      </pc:sldChg>
      <pc:sldChg chg="addSp delSp modSp new mod ord setBg">
        <pc:chgData name="Johnston, David" userId="8b6e9ad3-a76c-4edb-b592-d28de08ac5c6" providerId="ADAL" clId="{FA16AC75-55AB-4C71-9A63-761B59FB47B3}" dt="2022-11-03T16:36:26.454" v="7295" actId="1036"/>
        <pc:sldMkLst>
          <pc:docMk/>
          <pc:sldMk cId="401248208" sldId="287"/>
        </pc:sldMkLst>
        <pc:spChg chg="add del mod">
          <ac:chgData name="Johnston, David" userId="8b6e9ad3-a76c-4edb-b592-d28de08ac5c6" providerId="ADAL" clId="{FA16AC75-55AB-4C71-9A63-761B59FB47B3}" dt="2022-10-31T18:27:49.968" v="2735" actId="14100"/>
          <ac:spMkLst>
            <pc:docMk/>
            <pc:sldMk cId="401248208" sldId="287"/>
            <ac:spMk id="2" creationId="{FC7C70C9-5B08-B803-6857-7F90BDD42A41}"/>
          </ac:spMkLst>
        </pc:spChg>
        <pc:spChg chg="add mod">
          <ac:chgData name="Johnston, David" userId="8b6e9ad3-a76c-4edb-b592-d28de08ac5c6" providerId="ADAL" clId="{FA16AC75-55AB-4C71-9A63-761B59FB47B3}" dt="2022-11-03T16:36:26.454" v="7295" actId="1036"/>
          <ac:spMkLst>
            <pc:docMk/>
            <pc:sldMk cId="401248208" sldId="287"/>
            <ac:spMk id="7" creationId="{2367A24D-A829-188C-6469-E4850F837EA7}"/>
          </ac:spMkLst>
        </pc:spChg>
        <pc:spChg chg="add mod">
          <ac:chgData name="Johnston, David" userId="8b6e9ad3-a76c-4edb-b592-d28de08ac5c6" providerId="ADAL" clId="{FA16AC75-55AB-4C71-9A63-761B59FB47B3}" dt="2022-11-02T20:49:50.802" v="7101" actId="1035"/>
          <ac:spMkLst>
            <pc:docMk/>
            <pc:sldMk cId="401248208" sldId="287"/>
            <ac:spMk id="8" creationId="{7BD3CD19-572D-D09C-ED72-1DD3114CA0C7}"/>
          </ac:spMkLst>
        </pc:spChg>
        <pc:spChg chg="add mod ord">
          <ac:chgData name="Johnston, David" userId="8b6e9ad3-a76c-4edb-b592-d28de08ac5c6" providerId="ADAL" clId="{FA16AC75-55AB-4C71-9A63-761B59FB47B3}" dt="2022-11-02T13:09:03.170" v="6512" actId="113"/>
          <ac:spMkLst>
            <pc:docMk/>
            <pc:sldMk cId="401248208" sldId="287"/>
            <ac:spMk id="9" creationId="{EE10F7C2-07D1-01F3-28F8-3BB645BE3BA2}"/>
          </ac:spMkLst>
        </pc:spChg>
        <pc:spChg chg="add mod">
          <ac:chgData name="Johnston, David" userId="8b6e9ad3-a76c-4edb-b592-d28de08ac5c6" providerId="ADAL" clId="{FA16AC75-55AB-4C71-9A63-761B59FB47B3}" dt="2022-11-02T13:09:57.753" v="6537" actId="1036"/>
          <ac:spMkLst>
            <pc:docMk/>
            <pc:sldMk cId="401248208" sldId="287"/>
            <ac:spMk id="10" creationId="{CEE5D439-CB98-6A8A-C6FB-5843793753ED}"/>
          </ac:spMkLst>
        </pc:spChg>
        <pc:spChg chg="add mod">
          <ac:chgData name="Johnston, David" userId="8b6e9ad3-a76c-4edb-b592-d28de08ac5c6" providerId="ADAL" clId="{FA16AC75-55AB-4C71-9A63-761B59FB47B3}" dt="2022-11-02T13:09:42.571" v="6534" actId="1037"/>
          <ac:spMkLst>
            <pc:docMk/>
            <pc:sldMk cId="401248208" sldId="287"/>
            <ac:spMk id="11" creationId="{8395A7A9-ED45-ECA3-6B47-F56EF4CDA4E4}"/>
          </ac:spMkLst>
        </pc:spChg>
        <pc:picChg chg="add del mod">
          <ac:chgData name="Johnston, David" userId="8b6e9ad3-a76c-4edb-b592-d28de08ac5c6" providerId="ADAL" clId="{FA16AC75-55AB-4C71-9A63-761B59FB47B3}" dt="2022-10-31T14:16:38.473" v="894" actId="478"/>
          <ac:picMkLst>
            <pc:docMk/>
            <pc:sldMk cId="401248208" sldId="287"/>
            <ac:picMk id="3" creationId="{91E49EF4-0FB7-BC2A-C219-507171352716}"/>
          </ac:picMkLst>
        </pc:picChg>
        <pc:picChg chg="add del mod">
          <ac:chgData name="Johnston, David" userId="8b6e9ad3-a76c-4edb-b592-d28de08ac5c6" providerId="ADAL" clId="{FA16AC75-55AB-4C71-9A63-761B59FB47B3}" dt="2022-10-31T14:23:23.676" v="974" actId="478"/>
          <ac:picMkLst>
            <pc:docMk/>
            <pc:sldMk cId="401248208" sldId="287"/>
            <ac:picMk id="5" creationId="{B3730363-5205-ED75-8639-A458F1E3BA61}"/>
          </ac:picMkLst>
        </pc:picChg>
        <pc:picChg chg="add mod">
          <ac:chgData name="Johnston, David" userId="8b6e9ad3-a76c-4edb-b592-d28de08ac5c6" providerId="ADAL" clId="{FA16AC75-55AB-4C71-9A63-761B59FB47B3}" dt="2022-10-31T19:13:30.718" v="3299" actId="1036"/>
          <ac:picMkLst>
            <pc:docMk/>
            <pc:sldMk cId="401248208" sldId="287"/>
            <ac:picMk id="1026" creationId="{375A051F-B5BA-809D-36E1-309866D7C6C9}"/>
          </ac:picMkLst>
        </pc:picChg>
        <pc:picChg chg="add mod">
          <ac:chgData name="Johnston, David" userId="8b6e9ad3-a76c-4edb-b592-d28de08ac5c6" providerId="ADAL" clId="{FA16AC75-55AB-4C71-9A63-761B59FB47B3}" dt="2022-10-31T19:12:06.037" v="3281" actId="14100"/>
          <ac:picMkLst>
            <pc:docMk/>
            <pc:sldMk cId="401248208" sldId="287"/>
            <ac:picMk id="1028" creationId="{64FF3411-0842-71A4-492F-4C9836AF4862}"/>
          </ac:picMkLst>
        </pc:picChg>
        <pc:picChg chg="add del mod">
          <ac:chgData name="Johnston, David" userId="8b6e9ad3-a76c-4edb-b592-d28de08ac5c6" providerId="ADAL" clId="{FA16AC75-55AB-4C71-9A63-761B59FB47B3}" dt="2022-10-31T19:07:43.882" v="3250" actId="478"/>
          <ac:picMkLst>
            <pc:docMk/>
            <pc:sldMk cId="401248208" sldId="287"/>
            <ac:picMk id="1030" creationId="{59CE5119-FD72-540F-0A26-4F4A2E459312}"/>
          </ac:picMkLst>
        </pc:picChg>
        <pc:picChg chg="add mod">
          <ac:chgData name="Johnston, David" userId="8b6e9ad3-a76c-4edb-b592-d28de08ac5c6" providerId="ADAL" clId="{FA16AC75-55AB-4C71-9A63-761B59FB47B3}" dt="2022-11-02T20:49:44.084" v="7090" actId="1035"/>
          <ac:picMkLst>
            <pc:docMk/>
            <pc:sldMk cId="401248208" sldId="287"/>
            <ac:picMk id="1032" creationId="{6AF3150B-7FF0-1CA6-337E-4D6168C531BB}"/>
          </ac:picMkLst>
        </pc:picChg>
        <pc:picChg chg="add mod">
          <ac:chgData name="Johnston, David" userId="8b6e9ad3-a76c-4edb-b592-d28de08ac5c6" providerId="ADAL" clId="{FA16AC75-55AB-4C71-9A63-761B59FB47B3}" dt="2022-11-01T19:30:43.826" v="5963" actId="1036"/>
          <ac:picMkLst>
            <pc:docMk/>
            <pc:sldMk cId="401248208" sldId="287"/>
            <ac:picMk id="1034" creationId="{C0245597-E71D-07F7-F73B-4EB8B77FBF8C}"/>
          </ac:picMkLst>
        </pc:picChg>
        <pc:picChg chg="add mod">
          <ac:chgData name="Johnston, David" userId="8b6e9ad3-a76c-4edb-b592-d28de08ac5c6" providerId="ADAL" clId="{FA16AC75-55AB-4C71-9A63-761B59FB47B3}" dt="2022-11-01T19:31:21.050" v="5987" actId="1037"/>
          <ac:picMkLst>
            <pc:docMk/>
            <pc:sldMk cId="401248208" sldId="287"/>
            <ac:picMk id="1036" creationId="{E69DF8DA-4524-508C-4E9F-B090EC83C819}"/>
          </ac:picMkLst>
        </pc:picChg>
        <pc:picChg chg="add del">
          <ac:chgData name="Johnston, David" userId="8b6e9ad3-a76c-4edb-b592-d28de08ac5c6" providerId="ADAL" clId="{FA16AC75-55AB-4C71-9A63-761B59FB47B3}" dt="2022-11-02T12:45:13.676" v="6354" actId="478"/>
          <ac:picMkLst>
            <pc:docMk/>
            <pc:sldMk cId="401248208" sldId="287"/>
            <ac:picMk id="1038" creationId="{EC8BA4E0-42B8-6F1C-0D4F-3C16D1AAA348}"/>
          </ac:picMkLst>
        </pc:picChg>
      </pc:sldChg>
      <pc:sldChg chg="del">
        <pc:chgData name="Johnston, David" userId="8b6e9ad3-a76c-4edb-b592-d28de08ac5c6" providerId="ADAL" clId="{FA16AC75-55AB-4C71-9A63-761B59FB47B3}" dt="2022-10-28T20:46:04.070" v="1" actId="2696"/>
        <pc:sldMkLst>
          <pc:docMk/>
          <pc:sldMk cId="767900038" sldId="287"/>
        </pc:sldMkLst>
      </pc:sldChg>
      <pc:sldChg chg="addSp delSp modSp add mod">
        <pc:chgData name="Johnston, David" userId="8b6e9ad3-a76c-4edb-b592-d28de08ac5c6" providerId="ADAL" clId="{FA16AC75-55AB-4C71-9A63-761B59FB47B3}" dt="2022-12-12T19:45:21.060" v="7970" actId="14100"/>
        <pc:sldMkLst>
          <pc:docMk/>
          <pc:sldMk cId="3707170196" sldId="288"/>
        </pc:sldMkLst>
        <pc:spChg chg="mod">
          <ac:chgData name="Johnston, David" userId="8b6e9ad3-a76c-4edb-b592-d28de08ac5c6" providerId="ADAL" clId="{FA16AC75-55AB-4C71-9A63-761B59FB47B3}" dt="2022-12-02T19:52:12.275" v="7950" actId="20577"/>
          <ac:spMkLst>
            <pc:docMk/>
            <pc:sldMk cId="3707170196" sldId="288"/>
            <ac:spMk id="2" creationId="{FC7C70C9-5B08-B803-6857-7F90BDD42A41}"/>
          </ac:spMkLst>
        </pc:spChg>
        <pc:spChg chg="add mod">
          <ac:chgData name="Johnston, David" userId="8b6e9ad3-a76c-4edb-b592-d28de08ac5c6" providerId="ADAL" clId="{FA16AC75-55AB-4C71-9A63-761B59FB47B3}" dt="2022-12-12T19:45:12.304" v="7969" actId="113"/>
          <ac:spMkLst>
            <pc:docMk/>
            <pc:sldMk cId="3707170196" sldId="288"/>
            <ac:spMk id="11" creationId="{BDF7D0CC-BAC4-3826-62C6-23086A9524C2}"/>
          </ac:spMkLst>
        </pc:spChg>
        <pc:graphicFrameChg chg="add del">
          <ac:chgData name="Johnston, David" userId="8b6e9ad3-a76c-4edb-b592-d28de08ac5c6" providerId="ADAL" clId="{FA16AC75-55AB-4C71-9A63-761B59FB47B3}" dt="2022-10-31T16:29:26.562" v="1486" actId="3680"/>
          <ac:graphicFrameMkLst>
            <pc:docMk/>
            <pc:sldMk cId="3707170196" sldId="288"/>
            <ac:graphicFrameMk id="4" creationId="{436D29B6-B3A2-708C-11E8-9F624F458A53}"/>
          </ac:graphicFrameMkLst>
        </pc:graphicFrameChg>
        <pc:graphicFrameChg chg="add del">
          <ac:chgData name="Johnston, David" userId="8b6e9ad3-a76c-4edb-b592-d28de08ac5c6" providerId="ADAL" clId="{FA16AC75-55AB-4C71-9A63-761B59FB47B3}" dt="2022-10-31T16:30:34.459" v="1488" actId="3680"/>
          <ac:graphicFrameMkLst>
            <pc:docMk/>
            <pc:sldMk cId="3707170196" sldId="288"/>
            <ac:graphicFrameMk id="6" creationId="{F5E438E3-88DB-8425-6156-1D75F168A629}"/>
          </ac:graphicFrameMkLst>
        </pc:graphicFrameChg>
        <pc:graphicFrameChg chg="add mod modGraphic">
          <ac:chgData name="Johnston, David" userId="8b6e9ad3-a76c-4edb-b592-d28de08ac5c6" providerId="ADAL" clId="{FA16AC75-55AB-4C71-9A63-761B59FB47B3}" dt="2022-12-12T19:44:29.178" v="7964" actId="6549"/>
          <ac:graphicFrameMkLst>
            <pc:docMk/>
            <pc:sldMk cId="3707170196" sldId="288"/>
            <ac:graphicFrameMk id="7" creationId="{9F9CB8A5-25AA-76B3-BA7C-56685BFB2C4E}"/>
          </ac:graphicFrameMkLst>
        </pc:graphicFrameChg>
        <pc:picChg chg="add mod">
          <ac:chgData name="Johnston, David" userId="8b6e9ad3-a76c-4edb-b592-d28de08ac5c6" providerId="ADAL" clId="{FA16AC75-55AB-4C71-9A63-761B59FB47B3}" dt="2022-12-02T19:43:46.863" v="7876" actId="14100"/>
          <ac:picMkLst>
            <pc:docMk/>
            <pc:sldMk cId="3707170196" sldId="288"/>
            <ac:picMk id="3" creationId="{29B2F237-3B25-2F39-3C1E-8C98FA06B7E0}"/>
          </ac:picMkLst>
        </pc:picChg>
        <pc:picChg chg="add del mod">
          <ac:chgData name="Johnston, David" userId="8b6e9ad3-a76c-4edb-b592-d28de08ac5c6" providerId="ADAL" clId="{FA16AC75-55AB-4C71-9A63-761B59FB47B3}" dt="2022-10-31T16:28:10.879" v="1484" actId="478"/>
          <ac:picMkLst>
            <pc:docMk/>
            <pc:sldMk cId="3707170196" sldId="288"/>
            <ac:picMk id="3" creationId="{E1F57B1F-00F0-9FE8-A648-A1B7E9806615}"/>
          </ac:picMkLst>
        </pc:picChg>
        <pc:picChg chg="del">
          <ac:chgData name="Johnston, David" userId="8b6e9ad3-a76c-4edb-b592-d28de08ac5c6" providerId="ADAL" clId="{FA16AC75-55AB-4C71-9A63-761B59FB47B3}" dt="2022-10-31T14:18:41.480" v="941" actId="478"/>
          <ac:picMkLst>
            <pc:docMk/>
            <pc:sldMk cId="3707170196" sldId="288"/>
            <ac:picMk id="5" creationId="{B3730363-5205-ED75-8639-A458F1E3BA61}"/>
          </ac:picMkLst>
        </pc:picChg>
        <pc:picChg chg="add mod">
          <ac:chgData name="Johnston, David" userId="8b6e9ad3-a76c-4edb-b592-d28de08ac5c6" providerId="ADAL" clId="{FA16AC75-55AB-4C71-9A63-761B59FB47B3}" dt="2022-11-07T15:06:31.890" v="7631" actId="14100"/>
          <ac:picMkLst>
            <pc:docMk/>
            <pc:sldMk cId="3707170196" sldId="288"/>
            <ac:picMk id="8" creationId="{42630317-7A1A-6414-DDFB-2256615F3B69}"/>
          </ac:picMkLst>
        </pc:picChg>
        <pc:picChg chg="add mod">
          <ac:chgData name="Johnston, David" userId="8b6e9ad3-a76c-4edb-b592-d28de08ac5c6" providerId="ADAL" clId="{FA16AC75-55AB-4C71-9A63-761B59FB47B3}" dt="2022-11-01T19:38:36.160" v="6017" actId="14100"/>
          <ac:picMkLst>
            <pc:docMk/>
            <pc:sldMk cId="3707170196" sldId="288"/>
            <ac:picMk id="9" creationId="{015B241A-3E33-64C5-A664-8C859B6C8048}"/>
          </ac:picMkLst>
        </pc:picChg>
        <pc:picChg chg="add mod">
          <ac:chgData name="Johnston, David" userId="8b6e9ad3-a76c-4edb-b592-d28de08ac5c6" providerId="ADAL" clId="{FA16AC75-55AB-4C71-9A63-761B59FB47B3}" dt="2022-12-12T19:45:21.060" v="7970" actId="14100"/>
          <ac:picMkLst>
            <pc:docMk/>
            <pc:sldMk cId="3707170196" sldId="288"/>
            <ac:picMk id="10" creationId="{E43B81A5-7405-007A-B9CE-0F0BC0ED29DD}"/>
          </ac:picMkLst>
        </pc:picChg>
        <pc:picChg chg="add del">
          <ac:chgData name="Johnston, David" userId="8b6e9ad3-a76c-4edb-b592-d28de08ac5c6" providerId="ADAL" clId="{FA16AC75-55AB-4C71-9A63-761B59FB47B3}" dt="2022-10-31T14:48:36.331" v="1319" actId="478"/>
          <ac:picMkLst>
            <pc:docMk/>
            <pc:sldMk cId="3707170196" sldId="288"/>
            <ac:picMk id="3074" creationId="{F006D1BE-7457-754C-CE21-51197D284275}"/>
          </ac:picMkLst>
        </pc:picChg>
        <pc:picChg chg="add del">
          <ac:chgData name="Johnston, David" userId="8b6e9ad3-a76c-4edb-b592-d28de08ac5c6" providerId="ADAL" clId="{FA16AC75-55AB-4C71-9A63-761B59FB47B3}" dt="2022-10-31T14:48:47.634" v="1321" actId="478"/>
          <ac:picMkLst>
            <pc:docMk/>
            <pc:sldMk cId="3707170196" sldId="288"/>
            <ac:picMk id="3076" creationId="{2E9B1E93-8D1C-BDCB-AF8F-E6E9BAD0C4CD}"/>
          </ac:picMkLst>
        </pc:picChg>
        <pc:picChg chg="add del mod">
          <ac:chgData name="Johnston, David" userId="8b6e9ad3-a76c-4edb-b592-d28de08ac5c6" providerId="ADAL" clId="{FA16AC75-55AB-4C71-9A63-761B59FB47B3}" dt="2022-11-01T16:06:33.061" v="5604" actId="478"/>
          <ac:picMkLst>
            <pc:docMk/>
            <pc:sldMk cId="3707170196" sldId="288"/>
            <ac:picMk id="3078" creationId="{F1C9E9CD-8F9D-A142-3594-DF151C6E2AD0}"/>
          </ac:picMkLst>
        </pc:picChg>
        <pc:picChg chg="add del mod">
          <ac:chgData name="Johnston, David" userId="8b6e9ad3-a76c-4edb-b592-d28de08ac5c6" providerId="ADAL" clId="{FA16AC75-55AB-4C71-9A63-761B59FB47B3}" dt="2022-11-01T16:09:53.592" v="5641" actId="478"/>
          <ac:picMkLst>
            <pc:docMk/>
            <pc:sldMk cId="3707170196" sldId="288"/>
            <ac:picMk id="3080" creationId="{C7F99731-63CB-405F-781B-4D4A232C72A4}"/>
          </ac:picMkLst>
        </pc:picChg>
        <pc:picChg chg="add del mod">
          <ac:chgData name="Johnston, David" userId="8b6e9ad3-a76c-4edb-b592-d28de08ac5c6" providerId="ADAL" clId="{FA16AC75-55AB-4C71-9A63-761B59FB47B3}" dt="2022-11-01T16:11:53.754" v="5660" actId="478"/>
          <ac:picMkLst>
            <pc:docMk/>
            <pc:sldMk cId="3707170196" sldId="288"/>
            <ac:picMk id="3082" creationId="{39A694E3-C2F6-30D6-06C3-44699DDEE371}"/>
          </ac:picMkLst>
        </pc:picChg>
        <pc:picChg chg="add del mod">
          <ac:chgData name="Johnston, David" userId="8b6e9ad3-a76c-4edb-b592-d28de08ac5c6" providerId="ADAL" clId="{FA16AC75-55AB-4C71-9A63-761B59FB47B3}" dt="2022-11-01T16:10:58.567" v="5657" actId="478"/>
          <ac:picMkLst>
            <pc:docMk/>
            <pc:sldMk cId="3707170196" sldId="288"/>
            <ac:picMk id="3084" creationId="{891C90CA-B538-E876-640F-64D5B3D3E0BE}"/>
          </ac:picMkLst>
        </pc:picChg>
        <pc:picChg chg="add del">
          <ac:chgData name="Johnston, David" userId="8b6e9ad3-a76c-4edb-b592-d28de08ac5c6" providerId="ADAL" clId="{FA16AC75-55AB-4C71-9A63-761B59FB47B3}" dt="2022-11-01T16:11:39.782" v="5659" actId="478"/>
          <ac:picMkLst>
            <pc:docMk/>
            <pc:sldMk cId="3707170196" sldId="288"/>
            <ac:picMk id="3086" creationId="{2D1BA2C2-7DDE-6292-BF19-FADD2E744EB6}"/>
          </ac:picMkLst>
        </pc:picChg>
        <pc:picChg chg="add del mod">
          <ac:chgData name="Johnston, David" userId="8b6e9ad3-a76c-4edb-b592-d28de08ac5c6" providerId="ADAL" clId="{FA16AC75-55AB-4C71-9A63-761B59FB47B3}" dt="2022-11-01T16:12:36.080" v="5664" actId="478"/>
          <ac:picMkLst>
            <pc:docMk/>
            <pc:sldMk cId="3707170196" sldId="288"/>
            <ac:picMk id="3088" creationId="{A7346D24-9F78-1DDA-199B-52B10FAFEAD0}"/>
          </ac:picMkLst>
        </pc:picChg>
        <pc:picChg chg="add mod">
          <ac:chgData name="Johnston, David" userId="8b6e9ad3-a76c-4edb-b592-d28de08ac5c6" providerId="ADAL" clId="{FA16AC75-55AB-4C71-9A63-761B59FB47B3}" dt="2022-12-02T19:44:13.527" v="7881" actId="1038"/>
          <ac:picMkLst>
            <pc:docMk/>
            <pc:sldMk cId="3707170196" sldId="288"/>
            <ac:picMk id="3090" creationId="{C21A2D7B-1B33-CB28-5C3D-F546956BF66A}"/>
          </ac:picMkLst>
        </pc:picChg>
      </pc:sldChg>
      <pc:sldChg chg="add del">
        <pc:chgData name="Johnston, David" userId="8b6e9ad3-a76c-4edb-b592-d28de08ac5c6" providerId="ADAL" clId="{FA16AC75-55AB-4C71-9A63-761B59FB47B3}" dt="2022-10-31T14:18:35.415" v="939" actId="2696"/>
        <pc:sldMkLst>
          <pc:docMk/>
          <pc:sldMk cId="4012622345" sldId="288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2559197371" sldId="289"/>
        </pc:sldMkLst>
      </pc:sldChg>
      <pc:sldChg chg="addSp delSp modSp add mod ord">
        <pc:chgData name="Johnston, David" userId="8b6e9ad3-a76c-4edb-b592-d28de08ac5c6" providerId="ADAL" clId="{FA16AC75-55AB-4C71-9A63-761B59FB47B3}" dt="2022-12-12T20:03:41.625" v="8193" actId="1036"/>
        <pc:sldMkLst>
          <pc:docMk/>
          <pc:sldMk cId="3047897887" sldId="289"/>
        </pc:sldMkLst>
        <pc:spChg chg="mod">
          <ac:chgData name="Johnston, David" userId="8b6e9ad3-a76c-4edb-b592-d28de08ac5c6" providerId="ADAL" clId="{FA16AC75-55AB-4C71-9A63-761B59FB47B3}" dt="2022-10-31T16:41:59.399" v="1851" actId="20577"/>
          <ac:spMkLst>
            <pc:docMk/>
            <pc:sldMk cId="3047897887" sldId="289"/>
            <ac:spMk id="2" creationId="{FC7C70C9-5B08-B803-6857-7F90BDD42A41}"/>
          </ac:spMkLst>
        </pc:spChg>
        <pc:spChg chg="add del mod">
          <ac:chgData name="Johnston, David" userId="8b6e9ad3-a76c-4edb-b592-d28de08ac5c6" providerId="ADAL" clId="{FA16AC75-55AB-4C71-9A63-761B59FB47B3}" dt="2022-10-31T16:39:01.757" v="1625" actId="767"/>
          <ac:spMkLst>
            <pc:docMk/>
            <pc:sldMk cId="3047897887" sldId="289"/>
            <ac:spMk id="5" creationId="{183C0D07-1B9B-F6B6-EEB4-449A512776B4}"/>
          </ac:spMkLst>
        </pc:spChg>
        <pc:spChg chg="add mod">
          <ac:chgData name="Johnston, David" userId="8b6e9ad3-a76c-4edb-b592-d28de08ac5c6" providerId="ADAL" clId="{FA16AC75-55AB-4C71-9A63-761B59FB47B3}" dt="2022-11-02T20:32:45.673" v="6907" actId="1035"/>
          <ac:spMkLst>
            <pc:docMk/>
            <pc:sldMk cId="3047897887" sldId="289"/>
            <ac:spMk id="6" creationId="{8B078726-4B2B-5CF1-2859-97F5C0A5D41F}"/>
          </ac:spMkLst>
        </pc:spChg>
        <pc:graphicFrameChg chg="del">
          <ac:chgData name="Johnston, David" userId="8b6e9ad3-a76c-4edb-b592-d28de08ac5c6" providerId="ADAL" clId="{FA16AC75-55AB-4C71-9A63-761B59FB47B3}" dt="2022-10-31T16:34:34.967" v="1556" actId="478"/>
          <ac:graphicFrameMkLst>
            <pc:docMk/>
            <pc:sldMk cId="3047897887" sldId="289"/>
            <ac:graphicFrameMk id="7" creationId="{9F9CB8A5-25AA-76B3-BA7C-56685BFB2C4E}"/>
          </ac:graphicFrameMkLst>
        </pc:graphicFrameChg>
        <pc:picChg chg="add del mod">
          <ac:chgData name="Johnston, David" userId="8b6e9ad3-a76c-4edb-b592-d28de08ac5c6" providerId="ADAL" clId="{FA16AC75-55AB-4C71-9A63-761B59FB47B3}" dt="2022-10-31T16:38:19.860" v="1594" actId="478"/>
          <ac:picMkLst>
            <pc:docMk/>
            <pc:sldMk cId="3047897887" sldId="289"/>
            <ac:picMk id="4" creationId="{B21F2B9A-7280-123E-D788-B619BFF85C0B}"/>
          </ac:picMkLst>
        </pc:picChg>
        <pc:picChg chg="add mod">
          <ac:chgData name="Johnston, David" userId="8b6e9ad3-a76c-4edb-b592-d28de08ac5c6" providerId="ADAL" clId="{FA16AC75-55AB-4C71-9A63-761B59FB47B3}" dt="2022-12-12T20:03:41.625" v="8193" actId="1036"/>
          <ac:picMkLst>
            <pc:docMk/>
            <pc:sldMk cId="3047897887" sldId="289"/>
            <ac:picMk id="8" creationId="{8F3769EE-6220-EC8F-51F1-CCA3C52DE39F}"/>
          </ac:picMkLst>
        </pc:picChg>
        <pc:picChg chg="add del mod">
          <ac:chgData name="Johnston, David" userId="8b6e9ad3-a76c-4edb-b592-d28de08ac5c6" providerId="ADAL" clId="{FA16AC75-55AB-4C71-9A63-761B59FB47B3}" dt="2022-11-01T15:22:45.035" v="4844" actId="14100"/>
          <ac:picMkLst>
            <pc:docMk/>
            <pc:sldMk cId="3047897887" sldId="289"/>
            <ac:picMk id="9" creationId="{3950DA52-A2FC-DF1A-4D22-FF049A5F397C}"/>
          </ac:picMkLst>
        </pc:picChg>
        <pc:picChg chg="add mod">
          <ac:chgData name="Johnston, David" userId="8b6e9ad3-a76c-4edb-b592-d28de08ac5c6" providerId="ADAL" clId="{FA16AC75-55AB-4C71-9A63-761B59FB47B3}" dt="2022-11-01T15:24:46.693" v="4919" actId="1036"/>
          <ac:picMkLst>
            <pc:docMk/>
            <pc:sldMk cId="3047897887" sldId="289"/>
            <ac:picMk id="10" creationId="{34CF678B-7FBA-944F-3A6E-E2281C638531}"/>
          </ac:picMkLst>
        </pc:picChg>
        <pc:picChg chg="add del mod">
          <ac:chgData name="Johnston, David" userId="8b6e9ad3-a76c-4edb-b592-d28de08ac5c6" providerId="ADAL" clId="{FA16AC75-55AB-4C71-9A63-761B59FB47B3}" dt="2022-11-01T20:50:48.422" v="6206" actId="14100"/>
          <ac:picMkLst>
            <pc:docMk/>
            <pc:sldMk cId="3047897887" sldId="289"/>
            <ac:picMk id="11" creationId="{214462AC-D989-0AA5-320E-9EB54D00475E}"/>
          </ac:picMkLst>
        </pc:picChg>
        <pc:picChg chg="add mod">
          <ac:chgData name="Johnston, David" userId="8b6e9ad3-a76c-4edb-b592-d28de08ac5c6" providerId="ADAL" clId="{FA16AC75-55AB-4C71-9A63-761B59FB47B3}" dt="2022-11-01T15:19:21.563" v="4791" actId="14100"/>
          <ac:picMkLst>
            <pc:docMk/>
            <pc:sldMk cId="3047897887" sldId="289"/>
            <ac:picMk id="12" creationId="{EC0D6316-301A-B126-5602-144A3FCD20E4}"/>
          </ac:picMkLst>
        </pc:picChg>
        <pc:picChg chg="add mod">
          <ac:chgData name="Johnston, David" userId="8b6e9ad3-a76c-4edb-b592-d28de08ac5c6" providerId="ADAL" clId="{FA16AC75-55AB-4C71-9A63-761B59FB47B3}" dt="2022-11-01T15:25:10.635" v="4931" actId="14100"/>
          <ac:picMkLst>
            <pc:docMk/>
            <pc:sldMk cId="3047897887" sldId="289"/>
            <ac:picMk id="13" creationId="{76DFAA19-E97F-6898-2172-9E85B8B3D021}"/>
          </ac:picMkLst>
        </pc:picChg>
        <pc:picChg chg="add mod">
          <ac:chgData name="Johnston, David" userId="8b6e9ad3-a76c-4edb-b592-d28de08ac5c6" providerId="ADAL" clId="{FA16AC75-55AB-4C71-9A63-761B59FB47B3}" dt="2022-11-01T15:25:23.034" v="4933" actId="1076"/>
          <ac:picMkLst>
            <pc:docMk/>
            <pc:sldMk cId="3047897887" sldId="289"/>
            <ac:picMk id="14" creationId="{324C8A1D-AA5F-0EC9-AFB8-5086B6AC9F9B}"/>
          </ac:picMkLst>
        </pc:picChg>
        <pc:picChg chg="add mod">
          <ac:chgData name="Johnston, David" userId="8b6e9ad3-a76c-4edb-b592-d28de08ac5c6" providerId="ADAL" clId="{FA16AC75-55AB-4C71-9A63-761B59FB47B3}" dt="2022-11-01T15:24:29.013" v="4908" actId="1038"/>
          <ac:picMkLst>
            <pc:docMk/>
            <pc:sldMk cId="3047897887" sldId="289"/>
            <ac:picMk id="15" creationId="{88F65349-8C07-F92A-29CD-5FD0E708A9E8}"/>
          </ac:picMkLst>
        </pc:picChg>
        <pc:picChg chg="add mod">
          <ac:chgData name="Johnston, David" userId="8b6e9ad3-a76c-4edb-b592-d28de08ac5c6" providerId="ADAL" clId="{FA16AC75-55AB-4C71-9A63-761B59FB47B3}" dt="2022-11-01T15:22:59.602" v="4846" actId="14100"/>
          <ac:picMkLst>
            <pc:docMk/>
            <pc:sldMk cId="3047897887" sldId="289"/>
            <ac:picMk id="16" creationId="{DC31530F-24B7-4800-FE76-5C5E8F2E6740}"/>
          </ac:picMkLst>
        </pc:picChg>
        <pc:picChg chg="add mod">
          <ac:chgData name="Johnston, David" userId="8b6e9ad3-a76c-4edb-b592-d28de08ac5c6" providerId="ADAL" clId="{FA16AC75-55AB-4C71-9A63-761B59FB47B3}" dt="2022-11-02T20:32:20.094" v="6881" actId="14100"/>
          <ac:picMkLst>
            <pc:docMk/>
            <pc:sldMk cId="3047897887" sldId="289"/>
            <ac:picMk id="17" creationId="{F4AACCAD-62F1-983C-8743-BE50AB208D53}"/>
          </ac:picMkLst>
        </pc:picChg>
        <pc:picChg chg="add mod">
          <ac:chgData name="Johnston, David" userId="8b6e9ad3-a76c-4edb-b592-d28de08ac5c6" providerId="ADAL" clId="{FA16AC75-55AB-4C71-9A63-761B59FB47B3}" dt="2022-11-01T15:25:13.155" v="4932" actId="1076"/>
          <ac:picMkLst>
            <pc:docMk/>
            <pc:sldMk cId="3047897887" sldId="289"/>
            <ac:picMk id="18" creationId="{E69A5B54-CB96-A809-9496-13A33126E544}"/>
          </ac:picMkLst>
        </pc:picChg>
        <pc:picChg chg="add mod">
          <ac:chgData name="Johnston, David" userId="8b6e9ad3-a76c-4edb-b592-d28de08ac5c6" providerId="ADAL" clId="{FA16AC75-55AB-4C71-9A63-761B59FB47B3}" dt="2022-11-02T20:33:00.766" v="6923" actId="14100"/>
          <ac:picMkLst>
            <pc:docMk/>
            <pc:sldMk cId="3047897887" sldId="289"/>
            <ac:picMk id="19" creationId="{F68A3397-85DC-9C9F-49B7-C2F607AEC396}"/>
          </ac:picMkLst>
        </pc:picChg>
        <pc:picChg chg="add mod">
          <ac:chgData name="Johnston, David" userId="8b6e9ad3-a76c-4edb-b592-d28de08ac5c6" providerId="ADAL" clId="{FA16AC75-55AB-4C71-9A63-761B59FB47B3}" dt="2022-11-02T20:33:54.422" v="6926" actId="1076"/>
          <ac:picMkLst>
            <pc:docMk/>
            <pc:sldMk cId="3047897887" sldId="289"/>
            <ac:picMk id="20" creationId="{D35B0057-CAAE-8538-B336-98EAE54BBA88}"/>
          </ac:picMkLst>
        </pc:picChg>
        <pc:picChg chg="add mod">
          <ac:chgData name="Johnston, David" userId="8b6e9ad3-a76c-4edb-b592-d28de08ac5c6" providerId="ADAL" clId="{FA16AC75-55AB-4C71-9A63-761B59FB47B3}" dt="2022-11-02T20:34:08.926" v="6929" actId="14100"/>
          <ac:picMkLst>
            <pc:docMk/>
            <pc:sldMk cId="3047897887" sldId="289"/>
            <ac:picMk id="21" creationId="{052BBEF3-4FCC-1CF0-4483-CBE2DF8A4100}"/>
          </ac:picMkLst>
        </pc:picChg>
      </pc:sldChg>
      <pc:sldChg chg="addSp delSp modSp del mod">
        <pc:chgData name="Johnston, David" userId="8b6e9ad3-a76c-4edb-b592-d28de08ac5c6" providerId="ADAL" clId="{FA16AC75-55AB-4C71-9A63-761B59FB47B3}" dt="2022-10-31T14:15:34.095" v="886" actId="2696"/>
        <pc:sldMkLst>
          <pc:docMk/>
          <pc:sldMk cId="297219602" sldId="290"/>
        </pc:sldMkLst>
        <pc:spChg chg="del">
          <ac:chgData name="Johnston, David" userId="8b6e9ad3-a76c-4edb-b592-d28de08ac5c6" providerId="ADAL" clId="{FA16AC75-55AB-4C71-9A63-761B59FB47B3}" dt="2022-10-31T14:14:25.474" v="884" actId="478"/>
          <ac:spMkLst>
            <pc:docMk/>
            <pc:sldMk cId="297219602" sldId="290"/>
            <ac:spMk id="2" creationId="{00000000-0000-0000-0000-000000000000}"/>
          </ac:spMkLst>
        </pc:spChg>
        <pc:spChg chg="del">
          <ac:chgData name="Johnston, David" userId="8b6e9ad3-a76c-4edb-b592-d28de08ac5c6" providerId="ADAL" clId="{FA16AC75-55AB-4C71-9A63-761B59FB47B3}" dt="2022-10-28T20:47:27.258" v="6" actId="478"/>
          <ac:spMkLst>
            <pc:docMk/>
            <pc:sldMk cId="297219602" sldId="290"/>
            <ac:spMk id="3" creationId="{00000000-0000-0000-0000-000000000000}"/>
          </ac:spMkLst>
        </pc:spChg>
        <pc:spChg chg="add del mod">
          <ac:chgData name="Johnston, David" userId="8b6e9ad3-a76c-4edb-b592-d28de08ac5c6" providerId="ADAL" clId="{FA16AC75-55AB-4C71-9A63-761B59FB47B3}" dt="2022-10-28T20:47:32.264" v="7" actId="478"/>
          <ac:spMkLst>
            <pc:docMk/>
            <pc:sldMk cId="297219602" sldId="290"/>
            <ac:spMk id="5" creationId="{F5D741A3-E0B3-0A9D-5074-871D601741A7}"/>
          </ac:spMkLst>
        </pc:spChg>
        <pc:spChg chg="add mod">
          <ac:chgData name="Johnston, David" userId="8b6e9ad3-a76c-4edb-b592-d28de08ac5c6" providerId="ADAL" clId="{FA16AC75-55AB-4C71-9A63-761B59FB47B3}" dt="2022-10-31T14:14:25.474" v="884" actId="478"/>
          <ac:spMkLst>
            <pc:docMk/>
            <pc:sldMk cId="297219602" sldId="290"/>
            <ac:spMk id="9" creationId="{14AC8877-F3A7-F653-9E60-3582B92C18A3}"/>
          </ac:spMkLst>
        </pc:spChg>
        <pc:picChg chg="add del mod">
          <ac:chgData name="Johnston, David" userId="8b6e9ad3-a76c-4edb-b592-d28de08ac5c6" providerId="ADAL" clId="{FA16AC75-55AB-4C71-9A63-761B59FB47B3}" dt="2022-10-31T14:15:23.351" v="885" actId="21"/>
          <ac:picMkLst>
            <pc:docMk/>
            <pc:sldMk cId="297219602" sldId="290"/>
            <ac:picMk id="7" creationId="{25FAB639-F0FA-DBF1-D4D9-96090BD8D4DE}"/>
          </ac:picMkLst>
        </pc:picChg>
      </pc:sldChg>
      <pc:sldChg chg="addSp delSp modSp add mod ord">
        <pc:chgData name="Johnston, David" userId="8b6e9ad3-a76c-4edb-b592-d28de08ac5c6" providerId="ADAL" clId="{FA16AC75-55AB-4C71-9A63-761B59FB47B3}" dt="2022-11-03T16:37:47.848" v="7297" actId="20577"/>
        <pc:sldMkLst>
          <pc:docMk/>
          <pc:sldMk cId="929892948" sldId="290"/>
        </pc:sldMkLst>
        <pc:spChg chg="mod">
          <ac:chgData name="Johnston, David" userId="8b6e9ad3-a76c-4edb-b592-d28de08ac5c6" providerId="ADAL" clId="{FA16AC75-55AB-4C71-9A63-761B59FB47B3}" dt="2022-11-01T20:47:06.781" v="6044" actId="14100"/>
          <ac:spMkLst>
            <pc:docMk/>
            <pc:sldMk cId="929892948" sldId="290"/>
            <ac:spMk id="2" creationId="{FC7C70C9-5B08-B803-6857-7F90BDD42A41}"/>
          </ac:spMkLst>
        </pc:spChg>
        <pc:spChg chg="add del mod">
          <ac:chgData name="Johnston, David" userId="8b6e9ad3-a76c-4edb-b592-d28de08ac5c6" providerId="ADAL" clId="{FA16AC75-55AB-4C71-9A63-761B59FB47B3}" dt="2022-10-31T18:34:18.199" v="2816" actId="478"/>
          <ac:spMkLst>
            <pc:docMk/>
            <pc:sldMk cId="929892948" sldId="290"/>
            <ac:spMk id="3" creationId="{1C33B062-C019-E683-D308-DB2C90EE323F}"/>
          </ac:spMkLst>
        </pc:spChg>
        <pc:spChg chg="add mod">
          <ac:chgData name="Johnston, David" userId="8b6e9ad3-a76c-4edb-b592-d28de08ac5c6" providerId="ADAL" clId="{FA16AC75-55AB-4C71-9A63-761B59FB47B3}" dt="2022-11-03T16:37:47.848" v="7297" actId="20577"/>
          <ac:spMkLst>
            <pc:docMk/>
            <pc:sldMk cId="929892948" sldId="290"/>
            <ac:spMk id="4" creationId="{840AA654-2DCD-7710-1FAD-99D157CE4E03}"/>
          </ac:spMkLst>
        </pc:spChg>
        <pc:spChg chg="del">
          <ac:chgData name="Johnston, David" userId="8b6e9ad3-a76c-4edb-b592-d28de08ac5c6" providerId="ADAL" clId="{FA16AC75-55AB-4C71-9A63-761B59FB47B3}" dt="2022-10-31T18:29:41.090" v="2765" actId="478"/>
          <ac:spMkLst>
            <pc:docMk/>
            <pc:sldMk cId="929892948" sldId="290"/>
            <ac:spMk id="7" creationId="{2367A24D-A829-188C-6469-E4850F837EA7}"/>
          </ac:spMkLst>
        </pc:spChg>
        <pc:spChg chg="del">
          <ac:chgData name="Johnston, David" userId="8b6e9ad3-a76c-4edb-b592-d28de08ac5c6" providerId="ADAL" clId="{FA16AC75-55AB-4C71-9A63-761B59FB47B3}" dt="2022-10-31T18:29:29.281" v="2757" actId="478"/>
          <ac:spMkLst>
            <pc:docMk/>
            <pc:sldMk cId="929892948" sldId="290"/>
            <ac:spMk id="8" creationId="{7BD3CD19-572D-D09C-ED72-1DD3114CA0C7}"/>
          </ac:spMkLst>
        </pc:spChg>
        <pc:spChg chg="del">
          <ac:chgData name="Johnston, David" userId="8b6e9ad3-a76c-4edb-b592-d28de08ac5c6" providerId="ADAL" clId="{FA16AC75-55AB-4C71-9A63-761B59FB47B3}" dt="2022-10-31T18:29:35.525" v="2760" actId="478"/>
          <ac:spMkLst>
            <pc:docMk/>
            <pc:sldMk cId="929892948" sldId="290"/>
            <ac:spMk id="9" creationId="{EE10F7C2-07D1-01F3-28F8-3BB645BE3BA2}"/>
          </ac:spMkLst>
        </pc:spChg>
        <pc:spChg chg="del">
          <ac:chgData name="Johnston, David" userId="8b6e9ad3-a76c-4edb-b592-d28de08ac5c6" providerId="ADAL" clId="{FA16AC75-55AB-4C71-9A63-761B59FB47B3}" dt="2022-10-31T18:29:31.093" v="2758" actId="478"/>
          <ac:spMkLst>
            <pc:docMk/>
            <pc:sldMk cId="929892948" sldId="290"/>
            <ac:spMk id="10" creationId="{CEE5D439-CB98-6A8A-C6FB-5843793753ED}"/>
          </ac:spMkLst>
        </pc:spChg>
        <pc:spChg chg="del">
          <ac:chgData name="Johnston, David" userId="8b6e9ad3-a76c-4edb-b592-d28de08ac5c6" providerId="ADAL" clId="{FA16AC75-55AB-4C71-9A63-761B59FB47B3}" dt="2022-10-31T18:29:26.989" v="2756" actId="478"/>
          <ac:spMkLst>
            <pc:docMk/>
            <pc:sldMk cId="929892948" sldId="290"/>
            <ac:spMk id="11" creationId="{8395A7A9-ED45-ECA3-6B47-F56EF4CDA4E4}"/>
          </ac:spMkLst>
        </pc:spChg>
        <pc:picChg chg="add del mod">
          <ac:chgData name="Johnston, David" userId="8b6e9ad3-a76c-4edb-b592-d28de08ac5c6" providerId="ADAL" clId="{FA16AC75-55AB-4C71-9A63-761B59FB47B3}" dt="2022-10-31T18:35:16.523" v="2843" actId="478"/>
          <ac:picMkLst>
            <pc:docMk/>
            <pc:sldMk cId="929892948" sldId="290"/>
            <ac:picMk id="6" creationId="{E760ACD2-0254-8874-42AE-9A7A12C22B27}"/>
          </ac:picMkLst>
        </pc:picChg>
        <pc:picChg chg="add del mod">
          <ac:chgData name="Johnston, David" userId="8b6e9ad3-a76c-4edb-b592-d28de08ac5c6" providerId="ADAL" clId="{FA16AC75-55AB-4C71-9A63-761B59FB47B3}" dt="2022-10-31T18:50:07.694" v="3176" actId="478"/>
          <ac:picMkLst>
            <pc:docMk/>
            <pc:sldMk cId="929892948" sldId="290"/>
            <ac:picMk id="12" creationId="{3FF61A90-5DEC-D82C-E398-80CDF4B10630}"/>
          </ac:picMkLst>
        </pc:picChg>
        <pc:picChg chg="add del mod">
          <ac:chgData name="Johnston, David" userId="8b6e9ad3-a76c-4edb-b592-d28de08ac5c6" providerId="ADAL" clId="{FA16AC75-55AB-4C71-9A63-761B59FB47B3}" dt="2022-10-31T19:15:03.654" v="3304"/>
          <ac:picMkLst>
            <pc:docMk/>
            <pc:sldMk cId="929892948" sldId="290"/>
            <ac:picMk id="13" creationId="{B5F15216-6EB6-13E8-031E-3B8868519561}"/>
          </ac:picMkLst>
        </pc:picChg>
        <pc:picChg chg="add mod">
          <ac:chgData name="Johnston, David" userId="8b6e9ad3-a76c-4edb-b592-d28de08ac5c6" providerId="ADAL" clId="{FA16AC75-55AB-4C71-9A63-761B59FB47B3}" dt="2022-11-02T18:23:55.739" v="6858" actId="1038"/>
          <ac:picMkLst>
            <pc:docMk/>
            <pc:sldMk cId="929892948" sldId="290"/>
            <ac:picMk id="14" creationId="{E7C68380-DDFE-9222-E3B1-B5B606908C28}"/>
          </ac:picMkLst>
        </pc:picChg>
        <pc:picChg chg="add mod">
          <ac:chgData name="Johnston, David" userId="8b6e9ad3-a76c-4edb-b592-d28de08ac5c6" providerId="ADAL" clId="{FA16AC75-55AB-4C71-9A63-761B59FB47B3}" dt="2022-10-31T19:25:02.997" v="3397" actId="1076"/>
          <ac:picMkLst>
            <pc:docMk/>
            <pc:sldMk cId="929892948" sldId="290"/>
            <ac:picMk id="15" creationId="{32944D78-D8C4-0DAD-1330-F560141F10BC}"/>
          </ac:picMkLst>
        </pc:picChg>
        <pc:picChg chg="add mod">
          <ac:chgData name="Johnston, David" userId="8b6e9ad3-a76c-4edb-b592-d28de08ac5c6" providerId="ADAL" clId="{FA16AC75-55AB-4C71-9A63-761B59FB47B3}" dt="2022-11-02T12:53:24.668" v="6416" actId="14100"/>
          <ac:picMkLst>
            <pc:docMk/>
            <pc:sldMk cId="929892948" sldId="290"/>
            <ac:picMk id="16" creationId="{4CA6566F-991D-CAC1-DC5F-8C99B8C86F61}"/>
          </ac:picMkLst>
        </pc:picChg>
        <pc:picChg chg="add mod">
          <ac:chgData name="Johnston, David" userId="8b6e9ad3-a76c-4edb-b592-d28de08ac5c6" providerId="ADAL" clId="{FA16AC75-55AB-4C71-9A63-761B59FB47B3}" dt="2022-11-02T12:52:49.923" v="6415" actId="1076"/>
          <ac:picMkLst>
            <pc:docMk/>
            <pc:sldMk cId="929892948" sldId="290"/>
            <ac:picMk id="17" creationId="{0C31EF83-9DB0-6069-9652-4C4329DA4C95}"/>
          </ac:picMkLst>
        </pc:picChg>
        <pc:picChg chg="add mod">
          <ac:chgData name="Johnston, David" userId="8b6e9ad3-a76c-4edb-b592-d28de08ac5c6" providerId="ADAL" clId="{FA16AC75-55AB-4C71-9A63-761B59FB47B3}" dt="2022-11-02T18:24:03.705" v="6859" actId="14100"/>
          <ac:picMkLst>
            <pc:docMk/>
            <pc:sldMk cId="929892948" sldId="290"/>
            <ac:picMk id="18" creationId="{5560E549-F605-B30E-7FEC-3C0D9CE6AD8F}"/>
          </ac:picMkLst>
        </pc:picChg>
        <pc:picChg chg="del">
          <ac:chgData name="Johnston, David" userId="8b6e9ad3-a76c-4edb-b592-d28de08ac5c6" providerId="ADAL" clId="{FA16AC75-55AB-4C71-9A63-761B59FB47B3}" dt="2022-10-31T18:29:38.418" v="2764" actId="478"/>
          <ac:picMkLst>
            <pc:docMk/>
            <pc:sldMk cId="929892948" sldId="290"/>
            <ac:picMk id="1026" creationId="{375A051F-B5BA-809D-36E1-309866D7C6C9}"/>
          </ac:picMkLst>
        </pc:picChg>
        <pc:picChg chg="del">
          <ac:chgData name="Johnston, David" userId="8b6e9ad3-a76c-4edb-b592-d28de08ac5c6" providerId="ADAL" clId="{FA16AC75-55AB-4C71-9A63-761B59FB47B3}" dt="2022-10-31T18:29:36.418" v="2761" actId="478"/>
          <ac:picMkLst>
            <pc:docMk/>
            <pc:sldMk cId="929892948" sldId="290"/>
            <ac:picMk id="1028" creationId="{64FF3411-0842-71A4-492F-4C9836AF4862}"/>
          </ac:picMkLst>
        </pc:picChg>
        <pc:picChg chg="del">
          <ac:chgData name="Johnston, David" userId="8b6e9ad3-a76c-4edb-b592-d28de08ac5c6" providerId="ADAL" clId="{FA16AC75-55AB-4C71-9A63-761B59FB47B3}" dt="2022-10-31T18:29:33.323" v="2759" actId="478"/>
          <ac:picMkLst>
            <pc:docMk/>
            <pc:sldMk cId="929892948" sldId="290"/>
            <ac:picMk id="1030" creationId="{59CE5119-FD72-540F-0A26-4F4A2E459312}"/>
          </ac:picMkLst>
        </pc:picChg>
        <pc:picChg chg="del">
          <ac:chgData name="Johnston, David" userId="8b6e9ad3-a76c-4edb-b592-d28de08ac5c6" providerId="ADAL" clId="{FA16AC75-55AB-4C71-9A63-761B59FB47B3}" dt="2022-10-31T18:29:37.042" v="2762" actId="478"/>
          <ac:picMkLst>
            <pc:docMk/>
            <pc:sldMk cId="929892948" sldId="290"/>
            <ac:picMk id="1032" creationId="{6AF3150B-7FF0-1CA6-337E-4D6168C531BB}"/>
          </ac:picMkLst>
        </pc:picChg>
        <pc:picChg chg="del">
          <ac:chgData name="Johnston, David" userId="8b6e9ad3-a76c-4edb-b592-d28de08ac5c6" providerId="ADAL" clId="{FA16AC75-55AB-4C71-9A63-761B59FB47B3}" dt="2022-10-31T18:29:37.707" v="2763" actId="478"/>
          <ac:picMkLst>
            <pc:docMk/>
            <pc:sldMk cId="929892948" sldId="290"/>
            <ac:picMk id="1034" creationId="{C0245597-E71D-07F7-F73B-4EB8B77FBF8C}"/>
          </ac:picMkLst>
        </pc:picChg>
      </pc:sldChg>
      <pc:sldChg chg="delSp modSp add mod">
        <pc:chgData name="Johnston, David" userId="8b6e9ad3-a76c-4edb-b592-d28de08ac5c6" providerId="ADAL" clId="{FA16AC75-55AB-4C71-9A63-761B59FB47B3}" dt="2022-11-01T20:49:09.813" v="6145" actId="20577"/>
        <pc:sldMkLst>
          <pc:docMk/>
          <pc:sldMk cId="3656223268" sldId="291"/>
        </pc:sldMkLst>
        <pc:spChg chg="mod">
          <ac:chgData name="Johnston, David" userId="8b6e9ad3-a76c-4edb-b592-d28de08ac5c6" providerId="ADAL" clId="{FA16AC75-55AB-4C71-9A63-761B59FB47B3}" dt="2022-11-01T20:49:09.813" v="6145" actId="20577"/>
          <ac:spMkLst>
            <pc:docMk/>
            <pc:sldMk cId="3656223268" sldId="291"/>
            <ac:spMk id="2" creationId="{FC7C70C9-5B08-B803-6857-7F90BDD42A41}"/>
          </ac:spMkLst>
        </pc:spChg>
        <pc:spChg chg="del">
          <ac:chgData name="Johnston, David" userId="8b6e9ad3-a76c-4edb-b592-d28de08ac5c6" providerId="ADAL" clId="{FA16AC75-55AB-4C71-9A63-761B59FB47B3}" dt="2022-11-01T20:47:47.839" v="6068" actId="478"/>
          <ac:spMkLst>
            <pc:docMk/>
            <pc:sldMk cId="3656223268" sldId="291"/>
            <ac:spMk id="4" creationId="{840AA654-2DCD-7710-1FAD-99D157CE4E03}"/>
          </ac:spMkLst>
        </pc:spChg>
        <pc:picChg chg="del">
          <ac:chgData name="Johnston, David" userId="8b6e9ad3-a76c-4edb-b592-d28de08ac5c6" providerId="ADAL" clId="{FA16AC75-55AB-4C71-9A63-761B59FB47B3}" dt="2022-11-01T20:47:58.469" v="6090" actId="478"/>
          <ac:picMkLst>
            <pc:docMk/>
            <pc:sldMk cId="3656223268" sldId="291"/>
            <ac:picMk id="14" creationId="{E7C68380-DDFE-9222-E3B1-B5B606908C28}"/>
          </ac:picMkLst>
        </pc:picChg>
        <pc:picChg chg="del">
          <ac:chgData name="Johnston, David" userId="8b6e9ad3-a76c-4edb-b592-d28de08ac5c6" providerId="ADAL" clId="{FA16AC75-55AB-4C71-9A63-761B59FB47B3}" dt="2022-11-01T20:48:00.412" v="6092" actId="478"/>
          <ac:picMkLst>
            <pc:docMk/>
            <pc:sldMk cId="3656223268" sldId="291"/>
            <ac:picMk id="15" creationId="{32944D78-D8C4-0DAD-1330-F560141F10BC}"/>
          </ac:picMkLst>
        </pc:picChg>
        <pc:picChg chg="del">
          <ac:chgData name="Johnston, David" userId="8b6e9ad3-a76c-4edb-b592-d28de08ac5c6" providerId="ADAL" clId="{FA16AC75-55AB-4C71-9A63-761B59FB47B3}" dt="2022-11-01T20:47:59.885" v="6091" actId="478"/>
          <ac:picMkLst>
            <pc:docMk/>
            <pc:sldMk cId="3656223268" sldId="291"/>
            <ac:picMk id="16" creationId="{4CA6566F-991D-CAC1-DC5F-8C99B8C86F61}"/>
          </ac:picMkLst>
        </pc:picChg>
      </pc:sldChg>
      <pc:sldChg chg="del">
        <pc:chgData name="Johnston, David" userId="8b6e9ad3-a76c-4edb-b592-d28de08ac5c6" providerId="ADAL" clId="{FA16AC75-55AB-4C71-9A63-761B59FB47B3}" dt="2022-10-28T20:46:45.738" v="3" actId="2696"/>
        <pc:sldMkLst>
          <pc:docMk/>
          <pc:sldMk cId="3879859337" sldId="291"/>
        </pc:sldMkLst>
      </pc:sldChg>
      <pc:sldChg chg="modSp add mod">
        <pc:chgData name="Johnston, David" userId="8b6e9ad3-a76c-4edb-b592-d28de08ac5c6" providerId="ADAL" clId="{FA16AC75-55AB-4C71-9A63-761B59FB47B3}" dt="2022-11-01T20:49:16.199" v="6154" actId="20577"/>
        <pc:sldMkLst>
          <pc:docMk/>
          <pc:sldMk cId="3221116955" sldId="292"/>
        </pc:sldMkLst>
        <pc:spChg chg="mod">
          <ac:chgData name="Johnston, David" userId="8b6e9ad3-a76c-4edb-b592-d28de08ac5c6" providerId="ADAL" clId="{FA16AC75-55AB-4C71-9A63-761B59FB47B3}" dt="2022-11-01T20:49:16.199" v="6154" actId="20577"/>
          <ac:spMkLst>
            <pc:docMk/>
            <pc:sldMk cId="3221116955" sldId="292"/>
            <ac:spMk id="2" creationId="{FC7C70C9-5B08-B803-6857-7F90BDD42A41}"/>
          </ac:spMkLst>
        </pc:spChg>
      </pc:sldChg>
      <pc:sldChg chg="modSp add mod">
        <pc:chgData name="Johnston, David" userId="8b6e9ad3-a76c-4edb-b592-d28de08ac5c6" providerId="ADAL" clId="{FA16AC75-55AB-4C71-9A63-761B59FB47B3}" dt="2022-11-01T20:49:25.390" v="6168" actId="20577"/>
        <pc:sldMkLst>
          <pc:docMk/>
          <pc:sldMk cId="3506256084" sldId="293"/>
        </pc:sldMkLst>
        <pc:spChg chg="mod">
          <ac:chgData name="Johnston, David" userId="8b6e9ad3-a76c-4edb-b592-d28de08ac5c6" providerId="ADAL" clId="{FA16AC75-55AB-4C71-9A63-761B59FB47B3}" dt="2022-11-01T20:49:25.390" v="6168" actId="20577"/>
          <ac:spMkLst>
            <pc:docMk/>
            <pc:sldMk cId="3506256084" sldId="293"/>
            <ac:spMk id="2" creationId="{FC7C70C9-5B08-B803-6857-7F90BDD42A41}"/>
          </ac:spMkLst>
        </pc:spChg>
      </pc:sldChg>
      <pc:sldChg chg="modSp add mod">
        <pc:chgData name="Johnston, David" userId="8b6e9ad3-a76c-4edb-b592-d28de08ac5c6" providerId="ADAL" clId="{FA16AC75-55AB-4C71-9A63-761B59FB47B3}" dt="2022-11-01T20:48:38.252" v="6124" actId="14100"/>
        <pc:sldMkLst>
          <pc:docMk/>
          <pc:sldMk cId="1212366285" sldId="294"/>
        </pc:sldMkLst>
        <pc:spChg chg="mod">
          <ac:chgData name="Johnston, David" userId="8b6e9ad3-a76c-4edb-b592-d28de08ac5c6" providerId="ADAL" clId="{FA16AC75-55AB-4C71-9A63-761B59FB47B3}" dt="2022-11-01T20:48:38.252" v="6124" actId="14100"/>
          <ac:spMkLst>
            <pc:docMk/>
            <pc:sldMk cId="1212366285" sldId="294"/>
            <ac:spMk id="2" creationId="{FC7C70C9-5B08-B803-6857-7F90BDD42A41}"/>
          </ac:spMkLst>
        </pc:spChg>
      </pc:sldChg>
      <pc:sldChg chg="add">
        <pc:chgData name="Johnston, David" userId="8b6e9ad3-a76c-4edb-b592-d28de08ac5c6" providerId="ADAL" clId="{FA16AC75-55AB-4C71-9A63-761B59FB47B3}" dt="2022-11-01T20:49:45.114" v="6169" actId="2890"/>
        <pc:sldMkLst>
          <pc:docMk/>
          <pc:sldMk cId="3780433951" sldId="295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1022561477" sldId="296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1125015727" sldId="297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847927365" sldId="298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3614429961" sldId="299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2613794017" sldId="300"/>
        </pc:sldMkLst>
      </pc:sldChg>
      <pc:sldChg chg="del">
        <pc:chgData name="Johnston, David" userId="8b6e9ad3-a76c-4edb-b592-d28de08ac5c6" providerId="ADAL" clId="{FA16AC75-55AB-4C71-9A63-761B59FB47B3}" dt="2022-10-28T20:46:28.822" v="2" actId="2696"/>
        <pc:sldMkLst>
          <pc:docMk/>
          <pc:sldMk cId="3129295659" sldId="30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Participant Data for all 5 Referee Seed Lots</a:t>
            </a:r>
            <a:endParaRPr lang="en-US" sz="2400" b="1" dirty="0"/>
          </a:p>
        </c:rich>
      </c:tx>
      <c:layout>
        <c:manualLayout>
          <c:xMode val="edge"/>
          <c:yMode val="edge"/>
          <c:x val="0.25154121726355072"/>
          <c:y val="3.553884017456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249067540337686E-2"/>
          <c:y val="8.8791658446560923E-2"/>
          <c:w val="0.90480023743144233"/>
          <c:h val="0.591255766316735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'All participant data'!$A$5:$A$32</c:f>
              <c:strCache>
                <c:ptCount val="28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8 A+ </c:v>
                </c:pt>
                <c:pt idx="8">
                  <c:v>9 A</c:v>
                </c:pt>
                <c:pt idx="9">
                  <c:v>10 A</c:v>
                </c:pt>
                <c:pt idx="10">
                  <c:v>11 A</c:v>
                </c:pt>
                <c:pt idx="11">
                  <c:v>12 A</c:v>
                </c:pt>
                <c:pt idx="12">
                  <c:v>13 A</c:v>
                </c:pt>
                <c:pt idx="13">
                  <c:v>14 A</c:v>
                </c:pt>
                <c:pt idx="14">
                  <c:v>15 A</c:v>
                </c:pt>
                <c:pt idx="15">
                  <c:v>16 B</c:v>
                </c:pt>
                <c:pt idx="16">
                  <c:v>17 A</c:v>
                </c:pt>
                <c:pt idx="17">
                  <c:v>18 A+</c:v>
                </c:pt>
                <c:pt idx="18">
                  <c:v>19 A+</c:v>
                </c:pt>
                <c:pt idx="19">
                  <c:v>20 A+</c:v>
                </c:pt>
                <c:pt idx="20">
                  <c:v>21 A</c:v>
                </c:pt>
                <c:pt idx="21">
                  <c:v>22 A</c:v>
                </c:pt>
                <c:pt idx="22">
                  <c:v>23 B</c:v>
                </c:pt>
                <c:pt idx="23">
                  <c:v>24 B </c:v>
                </c:pt>
                <c:pt idx="24">
                  <c:v>25 B </c:v>
                </c:pt>
                <c:pt idx="25">
                  <c:v>26 B</c:v>
                </c:pt>
                <c:pt idx="26">
                  <c:v>27 A</c:v>
                </c:pt>
                <c:pt idx="27">
                  <c:v>28</c:v>
                </c:pt>
              </c:strCache>
            </c:strRef>
          </c:cat>
          <c:val>
            <c:numRef>
              <c:f>'All participant data'!$B$5:$B$32</c:f>
              <c:numCache>
                <c:formatCode>General</c:formatCode>
                <c:ptCount val="28"/>
                <c:pt idx="0">
                  <c:v>76</c:v>
                </c:pt>
                <c:pt idx="1">
                  <c:v>97</c:v>
                </c:pt>
                <c:pt idx="2">
                  <c:v>109</c:v>
                </c:pt>
                <c:pt idx="3">
                  <c:v>82</c:v>
                </c:pt>
                <c:pt idx="4">
                  <c:v>113</c:v>
                </c:pt>
                <c:pt idx="5">
                  <c:v>88</c:v>
                </c:pt>
                <c:pt idx="6">
                  <c:v>82</c:v>
                </c:pt>
                <c:pt idx="7">
                  <c:v>0</c:v>
                </c:pt>
                <c:pt idx="8">
                  <c:v>86</c:v>
                </c:pt>
                <c:pt idx="9">
                  <c:v>101</c:v>
                </c:pt>
                <c:pt idx="10">
                  <c:v>96</c:v>
                </c:pt>
                <c:pt idx="11">
                  <c:v>114</c:v>
                </c:pt>
                <c:pt idx="12">
                  <c:v>95</c:v>
                </c:pt>
                <c:pt idx="13">
                  <c:v>100</c:v>
                </c:pt>
                <c:pt idx="14">
                  <c:v>88</c:v>
                </c:pt>
                <c:pt idx="15">
                  <c:v>170</c:v>
                </c:pt>
                <c:pt idx="16">
                  <c:v>90</c:v>
                </c:pt>
                <c:pt idx="17">
                  <c:v>91</c:v>
                </c:pt>
                <c:pt idx="18">
                  <c:v>70</c:v>
                </c:pt>
                <c:pt idx="19">
                  <c:v>94</c:v>
                </c:pt>
                <c:pt idx="20">
                  <c:v>130</c:v>
                </c:pt>
                <c:pt idx="21">
                  <c:v>92</c:v>
                </c:pt>
                <c:pt idx="22">
                  <c:v>62</c:v>
                </c:pt>
                <c:pt idx="23">
                  <c:v>0</c:v>
                </c:pt>
                <c:pt idx="24">
                  <c:v>1503</c:v>
                </c:pt>
                <c:pt idx="25">
                  <c:v>103</c:v>
                </c:pt>
                <c:pt idx="26">
                  <c:v>84</c:v>
                </c:pt>
                <c:pt idx="27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2D-4932-8E0C-F5C97157607B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'All participant data'!$A$5:$A$32</c:f>
              <c:strCache>
                <c:ptCount val="28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8 A+ </c:v>
                </c:pt>
                <c:pt idx="8">
                  <c:v>9 A</c:v>
                </c:pt>
                <c:pt idx="9">
                  <c:v>10 A</c:v>
                </c:pt>
                <c:pt idx="10">
                  <c:v>11 A</c:v>
                </c:pt>
                <c:pt idx="11">
                  <c:v>12 A</c:v>
                </c:pt>
                <c:pt idx="12">
                  <c:v>13 A</c:v>
                </c:pt>
                <c:pt idx="13">
                  <c:v>14 A</c:v>
                </c:pt>
                <c:pt idx="14">
                  <c:v>15 A</c:v>
                </c:pt>
                <c:pt idx="15">
                  <c:v>16 B</c:v>
                </c:pt>
                <c:pt idx="16">
                  <c:v>17 A</c:v>
                </c:pt>
                <c:pt idx="17">
                  <c:v>18 A+</c:v>
                </c:pt>
                <c:pt idx="18">
                  <c:v>19 A+</c:v>
                </c:pt>
                <c:pt idx="19">
                  <c:v>20 A+</c:v>
                </c:pt>
                <c:pt idx="20">
                  <c:v>21 A</c:v>
                </c:pt>
                <c:pt idx="21">
                  <c:v>22 A</c:v>
                </c:pt>
                <c:pt idx="22">
                  <c:v>23 B</c:v>
                </c:pt>
                <c:pt idx="23">
                  <c:v>24 B </c:v>
                </c:pt>
                <c:pt idx="24">
                  <c:v>25 B </c:v>
                </c:pt>
                <c:pt idx="25">
                  <c:v>26 B</c:v>
                </c:pt>
                <c:pt idx="26">
                  <c:v>27 A</c:v>
                </c:pt>
                <c:pt idx="27">
                  <c:v>28</c:v>
                </c:pt>
              </c:strCache>
            </c:strRef>
          </c:cat>
          <c:val>
            <c:numRef>
              <c:f>'All participant data'!$C$5:$C$32</c:f>
              <c:numCache>
                <c:formatCode>General</c:formatCode>
                <c:ptCount val="28"/>
                <c:pt idx="0">
                  <c:v>45</c:v>
                </c:pt>
                <c:pt idx="1">
                  <c:v>49</c:v>
                </c:pt>
                <c:pt idx="2">
                  <c:v>34</c:v>
                </c:pt>
                <c:pt idx="3">
                  <c:v>344</c:v>
                </c:pt>
                <c:pt idx="4">
                  <c:v>44</c:v>
                </c:pt>
                <c:pt idx="5">
                  <c:v>363</c:v>
                </c:pt>
                <c:pt idx="6">
                  <c:v>41</c:v>
                </c:pt>
                <c:pt idx="8">
                  <c:v>41</c:v>
                </c:pt>
                <c:pt idx="9">
                  <c:v>50</c:v>
                </c:pt>
                <c:pt idx="10">
                  <c:v>40</c:v>
                </c:pt>
                <c:pt idx="11">
                  <c:v>40</c:v>
                </c:pt>
                <c:pt idx="12">
                  <c:v>55</c:v>
                </c:pt>
                <c:pt idx="13">
                  <c:v>57</c:v>
                </c:pt>
                <c:pt idx="14">
                  <c:v>35</c:v>
                </c:pt>
                <c:pt idx="15">
                  <c:v>42</c:v>
                </c:pt>
                <c:pt idx="16">
                  <c:v>49</c:v>
                </c:pt>
                <c:pt idx="17">
                  <c:v>83</c:v>
                </c:pt>
                <c:pt idx="18">
                  <c:v>62</c:v>
                </c:pt>
                <c:pt idx="19">
                  <c:v>49</c:v>
                </c:pt>
                <c:pt idx="20">
                  <c:v>100</c:v>
                </c:pt>
                <c:pt idx="21">
                  <c:v>60</c:v>
                </c:pt>
                <c:pt idx="22">
                  <c:v>52</c:v>
                </c:pt>
                <c:pt idx="24">
                  <c:v>186</c:v>
                </c:pt>
                <c:pt idx="25">
                  <c:v>51</c:v>
                </c:pt>
                <c:pt idx="26">
                  <c:v>50</c:v>
                </c:pt>
                <c:pt idx="27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2D-4932-8E0C-F5C97157607B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'All participant data'!$A$5:$A$32</c:f>
              <c:strCache>
                <c:ptCount val="28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8 A+ </c:v>
                </c:pt>
                <c:pt idx="8">
                  <c:v>9 A</c:v>
                </c:pt>
                <c:pt idx="9">
                  <c:v>10 A</c:v>
                </c:pt>
                <c:pt idx="10">
                  <c:v>11 A</c:v>
                </c:pt>
                <c:pt idx="11">
                  <c:v>12 A</c:v>
                </c:pt>
                <c:pt idx="12">
                  <c:v>13 A</c:v>
                </c:pt>
                <c:pt idx="13">
                  <c:v>14 A</c:v>
                </c:pt>
                <c:pt idx="14">
                  <c:v>15 A</c:v>
                </c:pt>
                <c:pt idx="15">
                  <c:v>16 B</c:v>
                </c:pt>
                <c:pt idx="16">
                  <c:v>17 A</c:v>
                </c:pt>
                <c:pt idx="17">
                  <c:v>18 A+</c:v>
                </c:pt>
                <c:pt idx="18">
                  <c:v>19 A+</c:v>
                </c:pt>
                <c:pt idx="19">
                  <c:v>20 A+</c:v>
                </c:pt>
                <c:pt idx="20">
                  <c:v>21 A</c:v>
                </c:pt>
                <c:pt idx="21">
                  <c:v>22 A</c:v>
                </c:pt>
                <c:pt idx="22">
                  <c:v>23 B</c:v>
                </c:pt>
                <c:pt idx="23">
                  <c:v>24 B </c:v>
                </c:pt>
                <c:pt idx="24">
                  <c:v>25 B </c:v>
                </c:pt>
                <c:pt idx="25">
                  <c:v>26 B</c:v>
                </c:pt>
                <c:pt idx="26">
                  <c:v>27 A</c:v>
                </c:pt>
                <c:pt idx="27">
                  <c:v>28</c:v>
                </c:pt>
              </c:strCache>
            </c:strRef>
          </c:cat>
          <c:val>
            <c:numRef>
              <c:f>'All participant data'!$D$5:$D$32</c:f>
              <c:numCache>
                <c:formatCode>General</c:formatCode>
                <c:ptCount val="28"/>
                <c:pt idx="0">
                  <c:v>85</c:v>
                </c:pt>
                <c:pt idx="1">
                  <c:v>97</c:v>
                </c:pt>
                <c:pt idx="2">
                  <c:v>66</c:v>
                </c:pt>
                <c:pt idx="3">
                  <c:v>484</c:v>
                </c:pt>
                <c:pt idx="4">
                  <c:v>86</c:v>
                </c:pt>
                <c:pt idx="5">
                  <c:v>429</c:v>
                </c:pt>
                <c:pt idx="6">
                  <c:v>89</c:v>
                </c:pt>
                <c:pt idx="8">
                  <c:v>87</c:v>
                </c:pt>
                <c:pt idx="9">
                  <c:v>87</c:v>
                </c:pt>
                <c:pt idx="10">
                  <c:v>81</c:v>
                </c:pt>
                <c:pt idx="11">
                  <c:v>77</c:v>
                </c:pt>
                <c:pt idx="12">
                  <c:v>95</c:v>
                </c:pt>
                <c:pt idx="13">
                  <c:v>103</c:v>
                </c:pt>
                <c:pt idx="14">
                  <c:v>70</c:v>
                </c:pt>
                <c:pt idx="15">
                  <c:v>90</c:v>
                </c:pt>
                <c:pt idx="16">
                  <c:v>54</c:v>
                </c:pt>
                <c:pt idx="17">
                  <c:v>92</c:v>
                </c:pt>
                <c:pt idx="18">
                  <c:v>95</c:v>
                </c:pt>
                <c:pt idx="19">
                  <c:v>97</c:v>
                </c:pt>
                <c:pt idx="20">
                  <c:v>115</c:v>
                </c:pt>
                <c:pt idx="21">
                  <c:v>87</c:v>
                </c:pt>
                <c:pt idx="22">
                  <c:v>86</c:v>
                </c:pt>
                <c:pt idx="24">
                  <c:v>2557</c:v>
                </c:pt>
                <c:pt idx="25">
                  <c:v>88</c:v>
                </c:pt>
                <c:pt idx="26">
                  <c:v>82</c:v>
                </c:pt>
                <c:pt idx="27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2D-4932-8E0C-F5C97157607B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'All participant data'!$A$5:$A$32</c:f>
              <c:strCache>
                <c:ptCount val="28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8 A+ </c:v>
                </c:pt>
                <c:pt idx="8">
                  <c:v>9 A</c:v>
                </c:pt>
                <c:pt idx="9">
                  <c:v>10 A</c:v>
                </c:pt>
                <c:pt idx="10">
                  <c:v>11 A</c:v>
                </c:pt>
                <c:pt idx="11">
                  <c:v>12 A</c:v>
                </c:pt>
                <c:pt idx="12">
                  <c:v>13 A</c:v>
                </c:pt>
                <c:pt idx="13">
                  <c:v>14 A</c:v>
                </c:pt>
                <c:pt idx="14">
                  <c:v>15 A</c:v>
                </c:pt>
                <c:pt idx="15">
                  <c:v>16 B</c:v>
                </c:pt>
                <c:pt idx="16">
                  <c:v>17 A</c:v>
                </c:pt>
                <c:pt idx="17">
                  <c:v>18 A+</c:v>
                </c:pt>
                <c:pt idx="18">
                  <c:v>19 A+</c:v>
                </c:pt>
                <c:pt idx="19">
                  <c:v>20 A+</c:v>
                </c:pt>
                <c:pt idx="20">
                  <c:v>21 A</c:v>
                </c:pt>
                <c:pt idx="21">
                  <c:v>22 A</c:v>
                </c:pt>
                <c:pt idx="22">
                  <c:v>23 B</c:v>
                </c:pt>
                <c:pt idx="23">
                  <c:v>24 B </c:v>
                </c:pt>
                <c:pt idx="24">
                  <c:v>25 B </c:v>
                </c:pt>
                <c:pt idx="25">
                  <c:v>26 B</c:v>
                </c:pt>
                <c:pt idx="26">
                  <c:v>27 A</c:v>
                </c:pt>
                <c:pt idx="27">
                  <c:v>28</c:v>
                </c:pt>
              </c:strCache>
            </c:strRef>
          </c:cat>
          <c:val>
            <c:numRef>
              <c:f>'All participant data'!$E$5:$E$32</c:f>
              <c:numCache>
                <c:formatCode>General</c:formatCode>
                <c:ptCount val="28"/>
                <c:pt idx="0">
                  <c:v>20</c:v>
                </c:pt>
                <c:pt idx="1">
                  <c:v>23</c:v>
                </c:pt>
                <c:pt idx="2">
                  <c:v>20</c:v>
                </c:pt>
                <c:pt idx="3">
                  <c:v>107</c:v>
                </c:pt>
                <c:pt idx="4">
                  <c:v>27</c:v>
                </c:pt>
                <c:pt idx="5">
                  <c:v>116</c:v>
                </c:pt>
                <c:pt idx="6">
                  <c:v>20</c:v>
                </c:pt>
                <c:pt idx="8">
                  <c:v>24</c:v>
                </c:pt>
                <c:pt idx="9">
                  <c:v>22</c:v>
                </c:pt>
                <c:pt idx="10">
                  <c:v>19</c:v>
                </c:pt>
                <c:pt idx="11">
                  <c:v>15</c:v>
                </c:pt>
                <c:pt idx="12">
                  <c:v>22</c:v>
                </c:pt>
                <c:pt idx="13">
                  <c:v>27</c:v>
                </c:pt>
                <c:pt idx="14">
                  <c:v>22</c:v>
                </c:pt>
                <c:pt idx="15">
                  <c:v>23</c:v>
                </c:pt>
                <c:pt idx="16">
                  <c:v>22</c:v>
                </c:pt>
                <c:pt idx="17">
                  <c:v>29</c:v>
                </c:pt>
                <c:pt idx="18">
                  <c:v>22</c:v>
                </c:pt>
                <c:pt idx="19">
                  <c:v>29</c:v>
                </c:pt>
                <c:pt idx="20">
                  <c:v>100</c:v>
                </c:pt>
                <c:pt idx="21">
                  <c:v>22</c:v>
                </c:pt>
                <c:pt idx="22">
                  <c:v>27</c:v>
                </c:pt>
                <c:pt idx="24">
                  <c:v>2930</c:v>
                </c:pt>
                <c:pt idx="25">
                  <c:v>25</c:v>
                </c:pt>
                <c:pt idx="26">
                  <c:v>27</c:v>
                </c:pt>
                <c:pt idx="27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2D-4932-8E0C-F5C97157607B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'All participant data'!$A$5:$A$32</c:f>
              <c:strCache>
                <c:ptCount val="28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8 A+ </c:v>
                </c:pt>
                <c:pt idx="8">
                  <c:v>9 A</c:v>
                </c:pt>
                <c:pt idx="9">
                  <c:v>10 A</c:v>
                </c:pt>
                <c:pt idx="10">
                  <c:v>11 A</c:v>
                </c:pt>
                <c:pt idx="11">
                  <c:v>12 A</c:v>
                </c:pt>
                <c:pt idx="12">
                  <c:v>13 A</c:v>
                </c:pt>
                <c:pt idx="13">
                  <c:v>14 A</c:v>
                </c:pt>
                <c:pt idx="14">
                  <c:v>15 A</c:v>
                </c:pt>
                <c:pt idx="15">
                  <c:v>16 B</c:v>
                </c:pt>
                <c:pt idx="16">
                  <c:v>17 A</c:v>
                </c:pt>
                <c:pt idx="17">
                  <c:v>18 A+</c:v>
                </c:pt>
                <c:pt idx="18">
                  <c:v>19 A+</c:v>
                </c:pt>
                <c:pt idx="19">
                  <c:v>20 A+</c:v>
                </c:pt>
                <c:pt idx="20">
                  <c:v>21 A</c:v>
                </c:pt>
                <c:pt idx="21">
                  <c:v>22 A</c:v>
                </c:pt>
                <c:pt idx="22">
                  <c:v>23 B</c:v>
                </c:pt>
                <c:pt idx="23">
                  <c:v>24 B </c:v>
                </c:pt>
                <c:pt idx="24">
                  <c:v>25 B </c:v>
                </c:pt>
                <c:pt idx="25">
                  <c:v>26 B</c:v>
                </c:pt>
                <c:pt idx="26">
                  <c:v>27 A</c:v>
                </c:pt>
                <c:pt idx="27">
                  <c:v>28</c:v>
                </c:pt>
              </c:strCache>
            </c:strRef>
          </c:cat>
          <c:val>
            <c:numRef>
              <c:f>'All participant data'!$F$5:$F$32</c:f>
              <c:numCache>
                <c:formatCode>General</c:formatCode>
                <c:ptCount val="28"/>
                <c:pt idx="0">
                  <c:v>89</c:v>
                </c:pt>
                <c:pt idx="1">
                  <c:v>100</c:v>
                </c:pt>
                <c:pt idx="2">
                  <c:v>79</c:v>
                </c:pt>
                <c:pt idx="3">
                  <c:v>551</c:v>
                </c:pt>
                <c:pt idx="4">
                  <c:v>102</c:v>
                </c:pt>
                <c:pt idx="5">
                  <c:v>522</c:v>
                </c:pt>
                <c:pt idx="6">
                  <c:v>120</c:v>
                </c:pt>
                <c:pt idx="8">
                  <c:v>114</c:v>
                </c:pt>
                <c:pt idx="9">
                  <c:v>103</c:v>
                </c:pt>
                <c:pt idx="10">
                  <c:v>101</c:v>
                </c:pt>
                <c:pt idx="11">
                  <c:v>89</c:v>
                </c:pt>
                <c:pt idx="12">
                  <c:v>112</c:v>
                </c:pt>
                <c:pt idx="13">
                  <c:v>126</c:v>
                </c:pt>
                <c:pt idx="14">
                  <c:v>69</c:v>
                </c:pt>
                <c:pt idx="15">
                  <c:v>95</c:v>
                </c:pt>
                <c:pt idx="16">
                  <c:v>96</c:v>
                </c:pt>
                <c:pt idx="17">
                  <c:v>128</c:v>
                </c:pt>
                <c:pt idx="18">
                  <c:v>95</c:v>
                </c:pt>
                <c:pt idx="19">
                  <c:v>101</c:v>
                </c:pt>
                <c:pt idx="20">
                  <c:v>125</c:v>
                </c:pt>
                <c:pt idx="21">
                  <c:v>113</c:v>
                </c:pt>
                <c:pt idx="22">
                  <c:v>92</c:v>
                </c:pt>
                <c:pt idx="24">
                  <c:v>2285</c:v>
                </c:pt>
                <c:pt idx="25">
                  <c:v>82</c:v>
                </c:pt>
                <c:pt idx="26">
                  <c:v>88</c:v>
                </c:pt>
                <c:pt idx="27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2D-4932-8E0C-F5C971576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8881071"/>
        <c:axId val="1558885647"/>
      </c:barChart>
      <c:catAx>
        <c:axId val="15588810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Participant</a:t>
                </a:r>
                <a:r>
                  <a:rPr lang="en-US" sz="1600" b="1" baseline="0"/>
                  <a:t> Results</a:t>
                </a:r>
                <a:endParaRPr lang="en-US" sz="1600" b="1"/>
              </a:p>
            </c:rich>
          </c:tx>
          <c:layout>
            <c:manualLayout>
              <c:xMode val="edge"/>
              <c:yMode val="edge"/>
              <c:x val="0.4229218536337922"/>
              <c:y val="0.882837337640487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885647"/>
        <c:crosses val="autoZero"/>
        <c:auto val="1"/>
        <c:lblAlgn val="ctr"/>
        <c:lblOffset val="100"/>
        <c:noMultiLvlLbl val="0"/>
      </c:catAx>
      <c:valAx>
        <c:axId val="1558885647"/>
        <c:scaling>
          <c:orientation val="minMax"/>
          <c:max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Seeds Found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88107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Participant Data for 5 Referee Seed Lots</a:t>
            </a:r>
          </a:p>
          <a:p>
            <a:pPr>
              <a:defRPr/>
            </a:pPr>
            <a:r>
              <a:rPr lang="en-US" sz="2400" b="1" baseline="0" dirty="0"/>
              <a:t>MODIFIED</a:t>
            </a:r>
            <a:endParaRPr lang="en-US" sz="2400" b="1" dirty="0"/>
          </a:p>
        </c:rich>
      </c:tx>
      <c:layout>
        <c:manualLayout>
          <c:xMode val="edge"/>
          <c:yMode val="edge"/>
          <c:x val="0.25425940588819007"/>
          <c:y val="3.16957210776545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'All participant data MODIFIED'!$A$5:$A$29</c:f>
              <c:strCache>
                <c:ptCount val="25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9 A</c:v>
                </c:pt>
                <c:pt idx="8">
                  <c:v>10 A</c:v>
                </c:pt>
                <c:pt idx="9">
                  <c:v>11 A</c:v>
                </c:pt>
                <c:pt idx="10">
                  <c:v>12 A</c:v>
                </c:pt>
                <c:pt idx="11">
                  <c:v>13 A</c:v>
                </c:pt>
                <c:pt idx="12">
                  <c:v>14 A</c:v>
                </c:pt>
                <c:pt idx="13">
                  <c:v>15 A</c:v>
                </c:pt>
                <c:pt idx="14">
                  <c:v>16 B</c:v>
                </c:pt>
                <c:pt idx="15">
                  <c:v>17 A</c:v>
                </c:pt>
                <c:pt idx="16">
                  <c:v>18 A+</c:v>
                </c:pt>
                <c:pt idx="17">
                  <c:v>19 A+</c:v>
                </c:pt>
                <c:pt idx="18">
                  <c:v>20 A+</c:v>
                </c:pt>
                <c:pt idx="19">
                  <c:v>21 A</c:v>
                </c:pt>
                <c:pt idx="20">
                  <c:v>22 A</c:v>
                </c:pt>
                <c:pt idx="21">
                  <c:v>23 B</c:v>
                </c:pt>
                <c:pt idx="22">
                  <c:v>26 B</c:v>
                </c:pt>
                <c:pt idx="23">
                  <c:v>27 A</c:v>
                </c:pt>
                <c:pt idx="24">
                  <c:v>28</c:v>
                </c:pt>
              </c:strCache>
            </c:strRef>
          </c:cat>
          <c:val>
            <c:numRef>
              <c:f>'All participant data MODIFIED'!$B$5:$B$29</c:f>
              <c:numCache>
                <c:formatCode>General</c:formatCode>
                <c:ptCount val="25"/>
                <c:pt idx="0">
                  <c:v>76</c:v>
                </c:pt>
                <c:pt idx="1">
                  <c:v>97</c:v>
                </c:pt>
                <c:pt idx="2">
                  <c:v>109</c:v>
                </c:pt>
                <c:pt idx="3">
                  <c:v>82</c:v>
                </c:pt>
                <c:pt idx="4">
                  <c:v>113</c:v>
                </c:pt>
                <c:pt idx="5">
                  <c:v>88</c:v>
                </c:pt>
                <c:pt idx="6">
                  <c:v>82</c:v>
                </c:pt>
                <c:pt idx="7">
                  <c:v>86</c:v>
                </c:pt>
                <c:pt idx="8">
                  <c:v>101</c:v>
                </c:pt>
                <c:pt idx="9">
                  <c:v>96</c:v>
                </c:pt>
                <c:pt idx="10">
                  <c:v>114</c:v>
                </c:pt>
                <c:pt idx="11">
                  <c:v>95</c:v>
                </c:pt>
                <c:pt idx="12">
                  <c:v>100</c:v>
                </c:pt>
                <c:pt idx="13">
                  <c:v>88</c:v>
                </c:pt>
                <c:pt idx="14">
                  <c:v>170</c:v>
                </c:pt>
                <c:pt idx="15">
                  <c:v>90</c:v>
                </c:pt>
                <c:pt idx="16">
                  <c:v>91</c:v>
                </c:pt>
                <c:pt idx="17">
                  <c:v>70</c:v>
                </c:pt>
                <c:pt idx="18">
                  <c:v>94</c:v>
                </c:pt>
                <c:pt idx="19">
                  <c:v>130</c:v>
                </c:pt>
                <c:pt idx="20">
                  <c:v>92</c:v>
                </c:pt>
                <c:pt idx="21">
                  <c:v>62</c:v>
                </c:pt>
                <c:pt idx="22">
                  <c:v>103</c:v>
                </c:pt>
                <c:pt idx="23">
                  <c:v>84</c:v>
                </c:pt>
                <c:pt idx="24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F4-4373-99DF-36575C120A4A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'All participant data MODIFIED'!$A$5:$A$29</c:f>
              <c:strCache>
                <c:ptCount val="25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9 A</c:v>
                </c:pt>
                <c:pt idx="8">
                  <c:v>10 A</c:v>
                </c:pt>
                <c:pt idx="9">
                  <c:v>11 A</c:v>
                </c:pt>
                <c:pt idx="10">
                  <c:v>12 A</c:v>
                </c:pt>
                <c:pt idx="11">
                  <c:v>13 A</c:v>
                </c:pt>
                <c:pt idx="12">
                  <c:v>14 A</c:v>
                </c:pt>
                <c:pt idx="13">
                  <c:v>15 A</c:v>
                </c:pt>
                <c:pt idx="14">
                  <c:v>16 B</c:v>
                </c:pt>
                <c:pt idx="15">
                  <c:v>17 A</c:v>
                </c:pt>
                <c:pt idx="16">
                  <c:v>18 A+</c:v>
                </c:pt>
                <c:pt idx="17">
                  <c:v>19 A+</c:v>
                </c:pt>
                <c:pt idx="18">
                  <c:v>20 A+</c:v>
                </c:pt>
                <c:pt idx="19">
                  <c:v>21 A</c:v>
                </c:pt>
                <c:pt idx="20">
                  <c:v>22 A</c:v>
                </c:pt>
                <c:pt idx="21">
                  <c:v>23 B</c:v>
                </c:pt>
                <c:pt idx="22">
                  <c:v>26 B</c:v>
                </c:pt>
                <c:pt idx="23">
                  <c:v>27 A</c:v>
                </c:pt>
                <c:pt idx="24">
                  <c:v>28</c:v>
                </c:pt>
              </c:strCache>
            </c:strRef>
          </c:cat>
          <c:val>
            <c:numRef>
              <c:f>'All participant data MODIFIED'!$C$5:$C$29</c:f>
              <c:numCache>
                <c:formatCode>General</c:formatCode>
                <c:ptCount val="25"/>
                <c:pt idx="0">
                  <c:v>45</c:v>
                </c:pt>
                <c:pt idx="1">
                  <c:v>49</c:v>
                </c:pt>
                <c:pt idx="2">
                  <c:v>34</c:v>
                </c:pt>
                <c:pt idx="3">
                  <c:v>344</c:v>
                </c:pt>
                <c:pt idx="4">
                  <c:v>44</c:v>
                </c:pt>
                <c:pt idx="5">
                  <c:v>363</c:v>
                </c:pt>
                <c:pt idx="6">
                  <c:v>41</c:v>
                </c:pt>
                <c:pt idx="7">
                  <c:v>41</c:v>
                </c:pt>
                <c:pt idx="8">
                  <c:v>50</c:v>
                </c:pt>
                <c:pt idx="9">
                  <c:v>40</c:v>
                </c:pt>
                <c:pt idx="10">
                  <c:v>40</c:v>
                </c:pt>
                <c:pt idx="11">
                  <c:v>55</c:v>
                </c:pt>
                <c:pt idx="12">
                  <c:v>57</c:v>
                </c:pt>
                <c:pt idx="13">
                  <c:v>35</c:v>
                </c:pt>
                <c:pt idx="14">
                  <c:v>42</c:v>
                </c:pt>
                <c:pt idx="15">
                  <c:v>49</c:v>
                </c:pt>
                <c:pt idx="16">
                  <c:v>83</c:v>
                </c:pt>
                <c:pt idx="17">
                  <c:v>62</c:v>
                </c:pt>
                <c:pt idx="18">
                  <c:v>49</c:v>
                </c:pt>
                <c:pt idx="19">
                  <c:v>100</c:v>
                </c:pt>
                <c:pt idx="20">
                  <c:v>60</c:v>
                </c:pt>
                <c:pt idx="21">
                  <c:v>52</c:v>
                </c:pt>
                <c:pt idx="22">
                  <c:v>51</c:v>
                </c:pt>
                <c:pt idx="23">
                  <c:v>50</c:v>
                </c:pt>
                <c:pt idx="24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F4-4373-99DF-36575C120A4A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'All participant data MODIFIED'!$A$5:$A$29</c:f>
              <c:strCache>
                <c:ptCount val="25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9 A</c:v>
                </c:pt>
                <c:pt idx="8">
                  <c:v>10 A</c:v>
                </c:pt>
                <c:pt idx="9">
                  <c:v>11 A</c:v>
                </c:pt>
                <c:pt idx="10">
                  <c:v>12 A</c:v>
                </c:pt>
                <c:pt idx="11">
                  <c:v>13 A</c:v>
                </c:pt>
                <c:pt idx="12">
                  <c:v>14 A</c:v>
                </c:pt>
                <c:pt idx="13">
                  <c:v>15 A</c:v>
                </c:pt>
                <c:pt idx="14">
                  <c:v>16 B</c:v>
                </c:pt>
                <c:pt idx="15">
                  <c:v>17 A</c:v>
                </c:pt>
                <c:pt idx="16">
                  <c:v>18 A+</c:v>
                </c:pt>
                <c:pt idx="17">
                  <c:v>19 A+</c:v>
                </c:pt>
                <c:pt idx="18">
                  <c:v>20 A+</c:v>
                </c:pt>
                <c:pt idx="19">
                  <c:v>21 A</c:v>
                </c:pt>
                <c:pt idx="20">
                  <c:v>22 A</c:v>
                </c:pt>
                <c:pt idx="21">
                  <c:v>23 B</c:v>
                </c:pt>
                <c:pt idx="22">
                  <c:v>26 B</c:v>
                </c:pt>
                <c:pt idx="23">
                  <c:v>27 A</c:v>
                </c:pt>
                <c:pt idx="24">
                  <c:v>28</c:v>
                </c:pt>
              </c:strCache>
            </c:strRef>
          </c:cat>
          <c:val>
            <c:numRef>
              <c:f>'All participant data MODIFIED'!$D$5:$D$29</c:f>
              <c:numCache>
                <c:formatCode>General</c:formatCode>
                <c:ptCount val="25"/>
                <c:pt idx="0">
                  <c:v>85</c:v>
                </c:pt>
                <c:pt idx="1">
                  <c:v>97</c:v>
                </c:pt>
                <c:pt idx="2">
                  <c:v>66</c:v>
                </c:pt>
                <c:pt idx="3">
                  <c:v>484</c:v>
                </c:pt>
                <c:pt idx="4">
                  <c:v>86</c:v>
                </c:pt>
                <c:pt idx="5">
                  <c:v>429</c:v>
                </c:pt>
                <c:pt idx="6">
                  <c:v>89</c:v>
                </c:pt>
                <c:pt idx="7">
                  <c:v>87</c:v>
                </c:pt>
                <c:pt idx="8">
                  <c:v>87</c:v>
                </c:pt>
                <c:pt idx="9">
                  <c:v>81</c:v>
                </c:pt>
                <c:pt idx="10">
                  <c:v>77</c:v>
                </c:pt>
                <c:pt idx="11">
                  <c:v>95</c:v>
                </c:pt>
                <c:pt idx="12">
                  <c:v>103</c:v>
                </c:pt>
                <c:pt idx="13">
                  <c:v>70</c:v>
                </c:pt>
                <c:pt idx="14">
                  <c:v>90</c:v>
                </c:pt>
                <c:pt idx="15">
                  <c:v>54</c:v>
                </c:pt>
                <c:pt idx="16">
                  <c:v>92</c:v>
                </c:pt>
                <c:pt idx="17">
                  <c:v>95</c:v>
                </c:pt>
                <c:pt idx="18">
                  <c:v>97</c:v>
                </c:pt>
                <c:pt idx="19">
                  <c:v>115</c:v>
                </c:pt>
                <c:pt idx="20">
                  <c:v>87</c:v>
                </c:pt>
                <c:pt idx="21">
                  <c:v>86</c:v>
                </c:pt>
                <c:pt idx="22">
                  <c:v>88</c:v>
                </c:pt>
                <c:pt idx="23">
                  <c:v>82</c:v>
                </c:pt>
                <c:pt idx="24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F4-4373-99DF-36575C120A4A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'All participant data MODIFIED'!$A$5:$A$29</c:f>
              <c:strCache>
                <c:ptCount val="25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9 A</c:v>
                </c:pt>
                <c:pt idx="8">
                  <c:v>10 A</c:v>
                </c:pt>
                <c:pt idx="9">
                  <c:v>11 A</c:v>
                </c:pt>
                <c:pt idx="10">
                  <c:v>12 A</c:v>
                </c:pt>
                <c:pt idx="11">
                  <c:v>13 A</c:v>
                </c:pt>
                <c:pt idx="12">
                  <c:v>14 A</c:v>
                </c:pt>
                <c:pt idx="13">
                  <c:v>15 A</c:v>
                </c:pt>
                <c:pt idx="14">
                  <c:v>16 B</c:v>
                </c:pt>
                <c:pt idx="15">
                  <c:v>17 A</c:v>
                </c:pt>
                <c:pt idx="16">
                  <c:v>18 A+</c:v>
                </c:pt>
                <c:pt idx="17">
                  <c:v>19 A+</c:v>
                </c:pt>
                <c:pt idx="18">
                  <c:v>20 A+</c:v>
                </c:pt>
                <c:pt idx="19">
                  <c:v>21 A</c:v>
                </c:pt>
                <c:pt idx="20">
                  <c:v>22 A</c:v>
                </c:pt>
                <c:pt idx="21">
                  <c:v>23 B</c:v>
                </c:pt>
                <c:pt idx="22">
                  <c:v>26 B</c:v>
                </c:pt>
                <c:pt idx="23">
                  <c:v>27 A</c:v>
                </c:pt>
                <c:pt idx="24">
                  <c:v>28</c:v>
                </c:pt>
              </c:strCache>
            </c:strRef>
          </c:cat>
          <c:val>
            <c:numRef>
              <c:f>'All participant data MODIFIED'!$E$5:$E$29</c:f>
              <c:numCache>
                <c:formatCode>General</c:formatCode>
                <c:ptCount val="25"/>
                <c:pt idx="0">
                  <c:v>20</c:v>
                </c:pt>
                <c:pt idx="1">
                  <c:v>23</c:v>
                </c:pt>
                <c:pt idx="2">
                  <c:v>20</c:v>
                </c:pt>
                <c:pt idx="3">
                  <c:v>107</c:v>
                </c:pt>
                <c:pt idx="4">
                  <c:v>27</c:v>
                </c:pt>
                <c:pt idx="5">
                  <c:v>116</c:v>
                </c:pt>
                <c:pt idx="6">
                  <c:v>20</c:v>
                </c:pt>
                <c:pt idx="7">
                  <c:v>24</c:v>
                </c:pt>
                <c:pt idx="8">
                  <c:v>22</c:v>
                </c:pt>
                <c:pt idx="9">
                  <c:v>19</c:v>
                </c:pt>
                <c:pt idx="10">
                  <c:v>15</c:v>
                </c:pt>
                <c:pt idx="11">
                  <c:v>22</c:v>
                </c:pt>
                <c:pt idx="12">
                  <c:v>27</c:v>
                </c:pt>
                <c:pt idx="13">
                  <c:v>22</c:v>
                </c:pt>
                <c:pt idx="14">
                  <c:v>23</c:v>
                </c:pt>
                <c:pt idx="15">
                  <c:v>22</c:v>
                </c:pt>
                <c:pt idx="16">
                  <c:v>29</c:v>
                </c:pt>
                <c:pt idx="17">
                  <c:v>22</c:v>
                </c:pt>
                <c:pt idx="18">
                  <c:v>29</c:v>
                </c:pt>
                <c:pt idx="19">
                  <c:v>100</c:v>
                </c:pt>
                <c:pt idx="20">
                  <c:v>22</c:v>
                </c:pt>
                <c:pt idx="21">
                  <c:v>27</c:v>
                </c:pt>
                <c:pt idx="22">
                  <c:v>25</c:v>
                </c:pt>
                <c:pt idx="23">
                  <c:v>27</c:v>
                </c:pt>
                <c:pt idx="2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F4-4373-99DF-36575C120A4A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'All participant data MODIFIED'!$A$5:$A$29</c:f>
              <c:strCache>
                <c:ptCount val="25"/>
                <c:pt idx="0">
                  <c:v>1 A+</c:v>
                </c:pt>
                <c:pt idx="1">
                  <c:v>2 A</c:v>
                </c:pt>
                <c:pt idx="2">
                  <c:v>3 A</c:v>
                </c:pt>
                <c:pt idx="3">
                  <c:v>4 A</c:v>
                </c:pt>
                <c:pt idx="4">
                  <c:v>5 A</c:v>
                </c:pt>
                <c:pt idx="5">
                  <c:v>6 B</c:v>
                </c:pt>
                <c:pt idx="6">
                  <c:v>7 A</c:v>
                </c:pt>
                <c:pt idx="7">
                  <c:v>9 A</c:v>
                </c:pt>
                <c:pt idx="8">
                  <c:v>10 A</c:v>
                </c:pt>
                <c:pt idx="9">
                  <c:v>11 A</c:v>
                </c:pt>
                <c:pt idx="10">
                  <c:v>12 A</c:v>
                </c:pt>
                <c:pt idx="11">
                  <c:v>13 A</c:v>
                </c:pt>
                <c:pt idx="12">
                  <c:v>14 A</c:v>
                </c:pt>
                <c:pt idx="13">
                  <c:v>15 A</c:v>
                </c:pt>
                <c:pt idx="14">
                  <c:v>16 B</c:v>
                </c:pt>
                <c:pt idx="15">
                  <c:v>17 A</c:v>
                </c:pt>
                <c:pt idx="16">
                  <c:v>18 A+</c:v>
                </c:pt>
                <c:pt idx="17">
                  <c:v>19 A+</c:v>
                </c:pt>
                <c:pt idx="18">
                  <c:v>20 A+</c:v>
                </c:pt>
                <c:pt idx="19">
                  <c:v>21 A</c:v>
                </c:pt>
                <c:pt idx="20">
                  <c:v>22 A</c:v>
                </c:pt>
                <c:pt idx="21">
                  <c:v>23 B</c:v>
                </c:pt>
                <c:pt idx="22">
                  <c:v>26 B</c:v>
                </c:pt>
                <c:pt idx="23">
                  <c:v>27 A</c:v>
                </c:pt>
                <c:pt idx="24">
                  <c:v>28</c:v>
                </c:pt>
              </c:strCache>
            </c:strRef>
          </c:cat>
          <c:val>
            <c:numRef>
              <c:f>'All participant data MODIFIED'!$F$5:$F$29</c:f>
              <c:numCache>
                <c:formatCode>General</c:formatCode>
                <c:ptCount val="25"/>
                <c:pt idx="0">
                  <c:v>89</c:v>
                </c:pt>
                <c:pt idx="1">
                  <c:v>100</c:v>
                </c:pt>
                <c:pt idx="2">
                  <c:v>79</c:v>
                </c:pt>
                <c:pt idx="3">
                  <c:v>551</c:v>
                </c:pt>
                <c:pt idx="4">
                  <c:v>102</c:v>
                </c:pt>
                <c:pt idx="5">
                  <c:v>522</c:v>
                </c:pt>
                <c:pt idx="6">
                  <c:v>120</c:v>
                </c:pt>
                <c:pt idx="7">
                  <c:v>114</c:v>
                </c:pt>
                <c:pt idx="8">
                  <c:v>103</c:v>
                </c:pt>
                <c:pt idx="9">
                  <c:v>101</c:v>
                </c:pt>
                <c:pt idx="10">
                  <c:v>89</c:v>
                </c:pt>
                <c:pt idx="11">
                  <c:v>112</c:v>
                </c:pt>
                <c:pt idx="12">
                  <c:v>126</c:v>
                </c:pt>
                <c:pt idx="13">
                  <c:v>69</c:v>
                </c:pt>
                <c:pt idx="14">
                  <c:v>95</c:v>
                </c:pt>
                <c:pt idx="15">
                  <c:v>96</c:v>
                </c:pt>
                <c:pt idx="16">
                  <c:v>128</c:v>
                </c:pt>
                <c:pt idx="17">
                  <c:v>95</c:v>
                </c:pt>
                <c:pt idx="18">
                  <c:v>101</c:v>
                </c:pt>
                <c:pt idx="19">
                  <c:v>125</c:v>
                </c:pt>
                <c:pt idx="20">
                  <c:v>113</c:v>
                </c:pt>
                <c:pt idx="21">
                  <c:v>92</c:v>
                </c:pt>
                <c:pt idx="22">
                  <c:v>82</c:v>
                </c:pt>
                <c:pt idx="23">
                  <c:v>88</c:v>
                </c:pt>
                <c:pt idx="24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F4-4373-99DF-36575C120A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8881071"/>
        <c:axId val="1558885647"/>
      </c:barChart>
      <c:catAx>
        <c:axId val="15588810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Participants Results</a:t>
                </a:r>
              </a:p>
            </c:rich>
          </c:tx>
          <c:layout>
            <c:manualLayout>
              <c:xMode val="edge"/>
              <c:yMode val="edge"/>
              <c:x val="0.42654964798003098"/>
              <c:y val="0.928209108568243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885647"/>
        <c:crosses val="autoZero"/>
        <c:auto val="1"/>
        <c:lblAlgn val="ctr"/>
        <c:lblOffset val="100"/>
        <c:noMultiLvlLbl val="0"/>
      </c:catAx>
      <c:valAx>
        <c:axId val="1558885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Seeds Found</a:t>
                </a:r>
              </a:p>
            </c:rich>
          </c:tx>
          <c:layout>
            <c:manualLayout>
              <c:xMode val="edge"/>
              <c:yMode val="edge"/>
              <c:x val="6.1330886021715575E-3"/>
              <c:y val="0.333173440483172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88107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“Participant Referee Rating”</a:t>
            </a:r>
          </a:p>
          <a:p>
            <a:pPr>
              <a:defRPr/>
            </a:pPr>
            <a:r>
              <a:rPr lang="en-US" sz="2400" b="1" baseline="0" dirty="0"/>
              <a:t>Data Overview</a:t>
            </a:r>
          </a:p>
        </c:rich>
      </c:tx>
      <c:layout>
        <c:manualLayout>
          <c:xMode val="edge"/>
          <c:yMode val="edge"/>
          <c:x val="0.3671378839932376"/>
          <c:y val="1.9192425682918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882515402742301E-2"/>
          <c:y val="1.1639900152667833E-2"/>
          <c:w val="0.92075351700448238"/>
          <c:h val="0.723954398891059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'By rating'!$A$5:$A$29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rating'!$B$5:$B$29</c:f>
              <c:numCache>
                <c:formatCode>General</c:formatCode>
                <c:ptCount val="25"/>
                <c:pt idx="0">
                  <c:v>76</c:v>
                </c:pt>
                <c:pt idx="1">
                  <c:v>91</c:v>
                </c:pt>
                <c:pt idx="2">
                  <c:v>70</c:v>
                </c:pt>
                <c:pt idx="3">
                  <c:v>94</c:v>
                </c:pt>
                <c:pt idx="4">
                  <c:v>97</c:v>
                </c:pt>
                <c:pt idx="5">
                  <c:v>109</c:v>
                </c:pt>
                <c:pt idx="6">
                  <c:v>82</c:v>
                </c:pt>
                <c:pt idx="7">
                  <c:v>113</c:v>
                </c:pt>
                <c:pt idx="8">
                  <c:v>82</c:v>
                </c:pt>
                <c:pt idx="9">
                  <c:v>86</c:v>
                </c:pt>
                <c:pt idx="10">
                  <c:v>101</c:v>
                </c:pt>
                <c:pt idx="11">
                  <c:v>96</c:v>
                </c:pt>
                <c:pt idx="12">
                  <c:v>114</c:v>
                </c:pt>
                <c:pt idx="13">
                  <c:v>95</c:v>
                </c:pt>
                <c:pt idx="14">
                  <c:v>100</c:v>
                </c:pt>
                <c:pt idx="15">
                  <c:v>88</c:v>
                </c:pt>
                <c:pt idx="16">
                  <c:v>90</c:v>
                </c:pt>
                <c:pt idx="17">
                  <c:v>130</c:v>
                </c:pt>
                <c:pt idx="18">
                  <c:v>92</c:v>
                </c:pt>
                <c:pt idx="19">
                  <c:v>84</c:v>
                </c:pt>
                <c:pt idx="20">
                  <c:v>88</c:v>
                </c:pt>
                <c:pt idx="21">
                  <c:v>170</c:v>
                </c:pt>
                <c:pt idx="22">
                  <c:v>62</c:v>
                </c:pt>
                <c:pt idx="23">
                  <c:v>103</c:v>
                </c:pt>
                <c:pt idx="24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F6-4E27-B364-3F49ABC82B1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'By rating'!$A$5:$A$29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rating'!$C$5:$C$29</c:f>
              <c:numCache>
                <c:formatCode>General</c:formatCode>
                <c:ptCount val="25"/>
                <c:pt idx="0">
                  <c:v>45</c:v>
                </c:pt>
                <c:pt idx="1">
                  <c:v>83</c:v>
                </c:pt>
                <c:pt idx="2">
                  <c:v>62</c:v>
                </c:pt>
                <c:pt idx="3">
                  <c:v>49</c:v>
                </c:pt>
                <c:pt idx="4">
                  <c:v>49</c:v>
                </c:pt>
                <c:pt idx="5">
                  <c:v>34</c:v>
                </c:pt>
                <c:pt idx="6">
                  <c:v>344</c:v>
                </c:pt>
                <c:pt idx="7">
                  <c:v>44</c:v>
                </c:pt>
                <c:pt idx="8">
                  <c:v>41</c:v>
                </c:pt>
                <c:pt idx="9">
                  <c:v>41</c:v>
                </c:pt>
                <c:pt idx="10">
                  <c:v>50</c:v>
                </c:pt>
                <c:pt idx="11">
                  <c:v>40</c:v>
                </c:pt>
                <c:pt idx="12">
                  <c:v>40</c:v>
                </c:pt>
                <c:pt idx="13">
                  <c:v>55</c:v>
                </c:pt>
                <c:pt idx="14">
                  <c:v>57</c:v>
                </c:pt>
                <c:pt idx="15">
                  <c:v>35</c:v>
                </c:pt>
                <c:pt idx="16">
                  <c:v>49</c:v>
                </c:pt>
                <c:pt idx="17">
                  <c:v>100</c:v>
                </c:pt>
                <c:pt idx="18">
                  <c:v>60</c:v>
                </c:pt>
                <c:pt idx="19">
                  <c:v>50</c:v>
                </c:pt>
                <c:pt idx="20">
                  <c:v>363</c:v>
                </c:pt>
                <c:pt idx="21">
                  <c:v>42</c:v>
                </c:pt>
                <c:pt idx="22">
                  <c:v>52</c:v>
                </c:pt>
                <c:pt idx="23">
                  <c:v>51</c:v>
                </c:pt>
                <c:pt idx="24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F6-4E27-B364-3F49ABC82B19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'By rating'!$A$5:$A$29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rating'!$D$5:$D$29</c:f>
              <c:numCache>
                <c:formatCode>General</c:formatCode>
                <c:ptCount val="25"/>
                <c:pt idx="0">
                  <c:v>85</c:v>
                </c:pt>
                <c:pt idx="1">
                  <c:v>92</c:v>
                </c:pt>
                <c:pt idx="2">
                  <c:v>95</c:v>
                </c:pt>
                <c:pt idx="3">
                  <c:v>97</c:v>
                </c:pt>
                <c:pt idx="4">
                  <c:v>97</c:v>
                </c:pt>
                <c:pt idx="5">
                  <c:v>66</c:v>
                </c:pt>
                <c:pt idx="6">
                  <c:v>484</c:v>
                </c:pt>
                <c:pt idx="7">
                  <c:v>86</c:v>
                </c:pt>
                <c:pt idx="8">
                  <c:v>89</c:v>
                </c:pt>
                <c:pt idx="9">
                  <c:v>87</c:v>
                </c:pt>
                <c:pt idx="10">
                  <c:v>87</c:v>
                </c:pt>
                <c:pt idx="11">
                  <c:v>81</c:v>
                </c:pt>
                <c:pt idx="12">
                  <c:v>77</c:v>
                </c:pt>
                <c:pt idx="13">
                  <c:v>95</c:v>
                </c:pt>
                <c:pt idx="14">
                  <c:v>103</c:v>
                </c:pt>
                <c:pt idx="15">
                  <c:v>70</c:v>
                </c:pt>
                <c:pt idx="16">
                  <c:v>54</c:v>
                </c:pt>
                <c:pt idx="17">
                  <c:v>115</c:v>
                </c:pt>
                <c:pt idx="18">
                  <c:v>87</c:v>
                </c:pt>
                <c:pt idx="19">
                  <c:v>82</c:v>
                </c:pt>
                <c:pt idx="20">
                  <c:v>429</c:v>
                </c:pt>
                <c:pt idx="21">
                  <c:v>90</c:v>
                </c:pt>
                <c:pt idx="22">
                  <c:v>86</c:v>
                </c:pt>
                <c:pt idx="23">
                  <c:v>88</c:v>
                </c:pt>
                <c:pt idx="24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F6-4E27-B364-3F49ABC82B19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'By rating'!$A$5:$A$29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rating'!$E$5:$E$29</c:f>
              <c:numCache>
                <c:formatCode>General</c:formatCode>
                <c:ptCount val="25"/>
                <c:pt idx="0">
                  <c:v>20</c:v>
                </c:pt>
                <c:pt idx="1">
                  <c:v>29</c:v>
                </c:pt>
                <c:pt idx="2">
                  <c:v>22</c:v>
                </c:pt>
                <c:pt idx="3">
                  <c:v>29</c:v>
                </c:pt>
                <c:pt idx="4">
                  <c:v>23</c:v>
                </c:pt>
                <c:pt idx="5">
                  <c:v>20</c:v>
                </c:pt>
                <c:pt idx="6">
                  <c:v>107</c:v>
                </c:pt>
                <c:pt idx="7">
                  <c:v>27</c:v>
                </c:pt>
                <c:pt idx="8">
                  <c:v>20</c:v>
                </c:pt>
                <c:pt idx="9">
                  <c:v>24</c:v>
                </c:pt>
                <c:pt idx="10">
                  <c:v>22</c:v>
                </c:pt>
                <c:pt idx="11">
                  <c:v>19</c:v>
                </c:pt>
                <c:pt idx="12">
                  <c:v>15</c:v>
                </c:pt>
                <c:pt idx="13">
                  <c:v>22</c:v>
                </c:pt>
                <c:pt idx="14">
                  <c:v>27</c:v>
                </c:pt>
                <c:pt idx="15">
                  <c:v>22</c:v>
                </c:pt>
                <c:pt idx="16">
                  <c:v>22</c:v>
                </c:pt>
                <c:pt idx="17">
                  <c:v>100</c:v>
                </c:pt>
                <c:pt idx="18">
                  <c:v>22</c:v>
                </c:pt>
                <c:pt idx="19">
                  <c:v>27</c:v>
                </c:pt>
                <c:pt idx="20">
                  <c:v>116</c:v>
                </c:pt>
                <c:pt idx="21">
                  <c:v>23</c:v>
                </c:pt>
                <c:pt idx="22">
                  <c:v>27</c:v>
                </c:pt>
                <c:pt idx="23">
                  <c:v>25</c:v>
                </c:pt>
                <c:pt idx="2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F6-4E27-B364-3F49ABC82B19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'By rating'!$A$5:$A$29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rating'!$F$5:$F$29</c:f>
              <c:numCache>
                <c:formatCode>General</c:formatCode>
                <c:ptCount val="25"/>
                <c:pt idx="0">
                  <c:v>89</c:v>
                </c:pt>
                <c:pt idx="1">
                  <c:v>128</c:v>
                </c:pt>
                <c:pt idx="2">
                  <c:v>95</c:v>
                </c:pt>
                <c:pt idx="3">
                  <c:v>101</c:v>
                </c:pt>
                <c:pt idx="4">
                  <c:v>100</c:v>
                </c:pt>
                <c:pt idx="5">
                  <c:v>79</c:v>
                </c:pt>
                <c:pt idx="6">
                  <c:v>551</c:v>
                </c:pt>
                <c:pt idx="7">
                  <c:v>102</c:v>
                </c:pt>
                <c:pt idx="8">
                  <c:v>120</c:v>
                </c:pt>
                <c:pt idx="9">
                  <c:v>114</c:v>
                </c:pt>
                <c:pt idx="10">
                  <c:v>103</c:v>
                </c:pt>
                <c:pt idx="11">
                  <c:v>101</c:v>
                </c:pt>
                <c:pt idx="12">
                  <c:v>89</c:v>
                </c:pt>
                <c:pt idx="13">
                  <c:v>112</c:v>
                </c:pt>
                <c:pt idx="14">
                  <c:v>126</c:v>
                </c:pt>
                <c:pt idx="15">
                  <c:v>69</c:v>
                </c:pt>
                <c:pt idx="16">
                  <c:v>96</c:v>
                </c:pt>
                <c:pt idx="17">
                  <c:v>125</c:v>
                </c:pt>
                <c:pt idx="18">
                  <c:v>113</c:v>
                </c:pt>
                <c:pt idx="19">
                  <c:v>88</c:v>
                </c:pt>
                <c:pt idx="20">
                  <c:v>522</c:v>
                </c:pt>
                <c:pt idx="21">
                  <c:v>95</c:v>
                </c:pt>
                <c:pt idx="22">
                  <c:v>92</c:v>
                </c:pt>
                <c:pt idx="23">
                  <c:v>82</c:v>
                </c:pt>
                <c:pt idx="24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F6-4E27-B364-3F49ABC82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8881071"/>
        <c:axId val="1558885647"/>
      </c:barChart>
      <c:catAx>
        <c:axId val="15588810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Participant Results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44122566302993144"/>
              <c:y val="0.922363526687600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885647"/>
        <c:crosses val="autoZero"/>
        <c:auto val="1"/>
        <c:lblAlgn val="ctr"/>
        <c:lblOffset val="100"/>
        <c:noMultiLvlLbl val="0"/>
      </c:catAx>
      <c:valAx>
        <c:axId val="1558885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Seeds Found</a:t>
                </a:r>
              </a:p>
            </c:rich>
          </c:tx>
          <c:layout>
            <c:manualLayout>
              <c:xMode val="edge"/>
              <c:yMode val="edge"/>
              <c:x val="7.8679793772206685E-3"/>
              <c:y val="0.26523625687346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88107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Lot A</a:t>
            </a:r>
          </a:p>
          <a:p>
            <a:pPr>
              <a:defRPr/>
            </a:pPr>
            <a:r>
              <a:rPr lang="en-US" sz="1800" b="0" i="1" dirty="0"/>
              <a:t>(105 Spiked ‘Pensacola’ Seeds)</a:t>
            </a:r>
          </a:p>
        </c:rich>
      </c:tx>
      <c:layout>
        <c:manualLayout>
          <c:xMode val="edge"/>
          <c:yMode val="edge"/>
          <c:x val="0.35934287887369881"/>
          <c:y val="2.0313387766577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'By Rating A'!$A$5:$A$29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 A'!$B$5:$B$29</c:f>
              <c:numCache>
                <c:formatCode>General</c:formatCode>
                <c:ptCount val="25"/>
                <c:pt idx="0">
                  <c:v>76</c:v>
                </c:pt>
                <c:pt idx="1">
                  <c:v>91</c:v>
                </c:pt>
                <c:pt idx="2">
                  <c:v>70</c:v>
                </c:pt>
                <c:pt idx="3">
                  <c:v>94</c:v>
                </c:pt>
                <c:pt idx="4">
                  <c:v>97</c:v>
                </c:pt>
                <c:pt idx="5">
                  <c:v>109</c:v>
                </c:pt>
                <c:pt idx="6">
                  <c:v>82</c:v>
                </c:pt>
                <c:pt idx="7">
                  <c:v>113</c:v>
                </c:pt>
                <c:pt idx="8">
                  <c:v>82</c:v>
                </c:pt>
                <c:pt idx="9">
                  <c:v>86</c:v>
                </c:pt>
                <c:pt idx="10">
                  <c:v>101</c:v>
                </c:pt>
                <c:pt idx="11">
                  <c:v>96</c:v>
                </c:pt>
                <c:pt idx="12">
                  <c:v>114</c:v>
                </c:pt>
                <c:pt idx="13">
                  <c:v>95</c:v>
                </c:pt>
                <c:pt idx="14">
                  <c:v>100</c:v>
                </c:pt>
                <c:pt idx="15">
                  <c:v>88</c:v>
                </c:pt>
                <c:pt idx="16">
                  <c:v>90</c:v>
                </c:pt>
                <c:pt idx="17">
                  <c:v>130</c:v>
                </c:pt>
                <c:pt idx="18">
                  <c:v>92</c:v>
                </c:pt>
                <c:pt idx="19">
                  <c:v>84</c:v>
                </c:pt>
                <c:pt idx="20">
                  <c:v>88</c:v>
                </c:pt>
                <c:pt idx="21">
                  <c:v>170</c:v>
                </c:pt>
                <c:pt idx="22">
                  <c:v>62</c:v>
                </c:pt>
                <c:pt idx="23">
                  <c:v>103</c:v>
                </c:pt>
                <c:pt idx="24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56-4190-86CF-3439AC8F0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3503599"/>
        <c:axId val="1133497359"/>
      </c:barChart>
      <c:catAx>
        <c:axId val="11335035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Participant Results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497359"/>
        <c:crosses val="autoZero"/>
        <c:auto val="1"/>
        <c:lblAlgn val="ctr"/>
        <c:lblOffset val="100"/>
        <c:noMultiLvlLbl val="0"/>
      </c:catAx>
      <c:valAx>
        <c:axId val="1133497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Seeds Found</a:t>
                </a:r>
              </a:p>
            </c:rich>
          </c:tx>
          <c:layout>
            <c:manualLayout>
              <c:xMode val="edge"/>
              <c:yMode val="edge"/>
              <c:x val="9.1840828274102927E-3"/>
              <c:y val="0.360067149697582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50359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25400" cap="flat" cmpd="sng" algn="ctr">
            <a:noFill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C000"/>
    </a:solidFill>
    <a:ln>
      <a:solidFill>
        <a:srgbClr val="54A021">
          <a:lumMod val="40000"/>
          <a:lumOff val="60000"/>
        </a:srgbClr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Lot B</a:t>
            </a:r>
          </a:p>
          <a:p>
            <a:pPr>
              <a:defRPr/>
            </a:pPr>
            <a:r>
              <a:rPr lang="en-US" sz="1800" b="0" i="1" dirty="0"/>
              <a:t>(41 Spiked ‘Argentine’ Seeds)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443130755413835E-2"/>
          <c:y val="7.5129476584022054E-2"/>
          <c:w val="0.9079170435701911"/>
          <c:h val="0.798354569315199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'By Rating B'!$A$5:$A$29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 B'!$B$5:$B$29</c:f>
              <c:numCache>
                <c:formatCode>General</c:formatCode>
                <c:ptCount val="25"/>
                <c:pt idx="0">
                  <c:v>45</c:v>
                </c:pt>
                <c:pt idx="1">
                  <c:v>83</c:v>
                </c:pt>
                <c:pt idx="2">
                  <c:v>62</c:v>
                </c:pt>
                <c:pt idx="3">
                  <c:v>49</c:v>
                </c:pt>
                <c:pt idx="4">
                  <c:v>49</c:v>
                </c:pt>
                <c:pt idx="5">
                  <c:v>34</c:v>
                </c:pt>
                <c:pt idx="6">
                  <c:v>344</c:v>
                </c:pt>
                <c:pt idx="7">
                  <c:v>44</c:v>
                </c:pt>
                <c:pt idx="8">
                  <c:v>41</c:v>
                </c:pt>
                <c:pt idx="9">
                  <c:v>41</c:v>
                </c:pt>
                <c:pt idx="10">
                  <c:v>50</c:v>
                </c:pt>
                <c:pt idx="11">
                  <c:v>40</c:v>
                </c:pt>
                <c:pt idx="12">
                  <c:v>40</c:v>
                </c:pt>
                <c:pt idx="13">
                  <c:v>55</c:v>
                </c:pt>
                <c:pt idx="14">
                  <c:v>57</c:v>
                </c:pt>
                <c:pt idx="15">
                  <c:v>35</c:v>
                </c:pt>
                <c:pt idx="16">
                  <c:v>49</c:v>
                </c:pt>
                <c:pt idx="17">
                  <c:v>100</c:v>
                </c:pt>
                <c:pt idx="18">
                  <c:v>60</c:v>
                </c:pt>
                <c:pt idx="19">
                  <c:v>50</c:v>
                </c:pt>
                <c:pt idx="20">
                  <c:v>363</c:v>
                </c:pt>
                <c:pt idx="21">
                  <c:v>42</c:v>
                </c:pt>
                <c:pt idx="22">
                  <c:v>52</c:v>
                </c:pt>
                <c:pt idx="23">
                  <c:v>51</c:v>
                </c:pt>
                <c:pt idx="24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04-4D92-863F-3E1F52510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6648799"/>
        <c:axId val="1036666687"/>
      </c:barChart>
      <c:catAx>
        <c:axId val="10366487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Participant Results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666687"/>
        <c:crosses val="autoZero"/>
        <c:auto val="1"/>
        <c:lblAlgn val="ctr"/>
        <c:lblOffset val="100"/>
        <c:noMultiLvlLbl val="0"/>
      </c:catAx>
      <c:valAx>
        <c:axId val="1036666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Seeds Found</a:t>
                </a:r>
              </a:p>
            </c:rich>
          </c:tx>
          <c:layout>
            <c:manualLayout>
              <c:xMode val="edge"/>
              <c:yMode val="edge"/>
              <c:x val="1.8032563785717003E-2"/>
              <c:y val="0.374874124205548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64879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25400" cap="flat" cmpd="sng" algn="ctr">
            <a:noFill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C000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Lot C</a:t>
            </a:r>
          </a:p>
          <a:p>
            <a:pPr>
              <a:defRPr/>
            </a:pPr>
            <a:r>
              <a:rPr lang="en-US" sz="1800" b="0" i="1" dirty="0"/>
              <a:t>(87</a:t>
            </a:r>
            <a:r>
              <a:rPr lang="en-US" sz="1800" b="0" i="1" baseline="0" dirty="0"/>
              <a:t> Spiked ‘Argentine’ </a:t>
            </a:r>
            <a:r>
              <a:rPr lang="en-US" sz="1800" b="0" i="1" dirty="0"/>
              <a:t>Seeds)</a:t>
            </a:r>
          </a:p>
        </c:rich>
      </c:tx>
      <c:layout>
        <c:manualLayout>
          <c:xMode val="edge"/>
          <c:yMode val="edge"/>
          <c:x val="0.37933348626899588"/>
          <c:y val="1.5879432011249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74663662652136E-2"/>
          <c:y val="0.11637635721066782"/>
          <c:w val="0.91020968803884317"/>
          <c:h val="0.754909221734193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'By Rating C'!$A$5:$A$29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 C'!$B$5:$B$29</c:f>
              <c:numCache>
                <c:formatCode>General</c:formatCode>
                <c:ptCount val="25"/>
                <c:pt idx="0">
                  <c:v>85</c:v>
                </c:pt>
                <c:pt idx="1">
                  <c:v>92</c:v>
                </c:pt>
                <c:pt idx="2">
                  <c:v>95</c:v>
                </c:pt>
                <c:pt idx="3">
                  <c:v>97</c:v>
                </c:pt>
                <c:pt idx="4">
                  <c:v>97</c:v>
                </c:pt>
                <c:pt idx="5">
                  <c:v>66</c:v>
                </c:pt>
                <c:pt idx="6">
                  <c:v>484</c:v>
                </c:pt>
                <c:pt idx="7">
                  <c:v>86</c:v>
                </c:pt>
                <c:pt idx="8">
                  <c:v>89</c:v>
                </c:pt>
                <c:pt idx="9">
                  <c:v>87</c:v>
                </c:pt>
                <c:pt idx="10">
                  <c:v>87</c:v>
                </c:pt>
                <c:pt idx="11">
                  <c:v>81</c:v>
                </c:pt>
                <c:pt idx="12">
                  <c:v>77</c:v>
                </c:pt>
                <c:pt idx="13">
                  <c:v>95</c:v>
                </c:pt>
                <c:pt idx="14">
                  <c:v>103</c:v>
                </c:pt>
                <c:pt idx="15">
                  <c:v>70</c:v>
                </c:pt>
                <c:pt idx="16">
                  <c:v>54</c:v>
                </c:pt>
                <c:pt idx="17">
                  <c:v>115</c:v>
                </c:pt>
                <c:pt idx="18">
                  <c:v>87</c:v>
                </c:pt>
                <c:pt idx="19">
                  <c:v>82</c:v>
                </c:pt>
                <c:pt idx="20">
                  <c:v>429</c:v>
                </c:pt>
                <c:pt idx="21">
                  <c:v>90</c:v>
                </c:pt>
                <c:pt idx="22">
                  <c:v>86</c:v>
                </c:pt>
                <c:pt idx="23">
                  <c:v>88</c:v>
                </c:pt>
                <c:pt idx="24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E-463A-9122-E651385D8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0314223"/>
        <c:axId val="860355407"/>
      </c:barChart>
      <c:catAx>
        <c:axId val="8603142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Participant Results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43610919532723297"/>
              <c:y val="0.939802459291079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355407"/>
        <c:crosses val="autoZero"/>
        <c:auto val="1"/>
        <c:lblAlgn val="ctr"/>
        <c:lblOffset val="100"/>
        <c:noMultiLvlLbl val="0"/>
      </c:catAx>
      <c:valAx>
        <c:axId val="860355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Seeds Found</a:t>
                </a:r>
              </a:p>
            </c:rich>
          </c:tx>
          <c:layout>
            <c:manualLayout>
              <c:xMode val="edge"/>
              <c:yMode val="edge"/>
              <c:x val="5.5808332736982363E-3"/>
              <c:y val="0.373325752103059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3142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25400" cap="flat" cmpd="sng" algn="ctr">
            <a:noFill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C000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Lot D</a:t>
            </a:r>
          </a:p>
          <a:p>
            <a:pPr>
              <a:defRPr/>
            </a:pPr>
            <a:r>
              <a:rPr lang="en-US" sz="1800" b="0" i="1" dirty="0"/>
              <a:t>(20 Spiked ‘Argentine’ Seeds)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131641595796489E-2"/>
          <c:y val="7.4430834719124594E-2"/>
          <c:w val="0.90939885346684868"/>
          <c:h val="0.781956664075672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'By Rating D'!$A$5:$A$29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 D'!$B$5:$B$29</c:f>
              <c:numCache>
                <c:formatCode>General</c:formatCode>
                <c:ptCount val="25"/>
                <c:pt idx="0">
                  <c:v>20</c:v>
                </c:pt>
                <c:pt idx="1">
                  <c:v>29</c:v>
                </c:pt>
                <c:pt idx="2">
                  <c:v>22</c:v>
                </c:pt>
                <c:pt idx="3">
                  <c:v>29</c:v>
                </c:pt>
                <c:pt idx="4">
                  <c:v>23</c:v>
                </c:pt>
                <c:pt idx="5">
                  <c:v>20</c:v>
                </c:pt>
                <c:pt idx="6">
                  <c:v>107</c:v>
                </c:pt>
                <c:pt idx="7">
                  <c:v>27</c:v>
                </c:pt>
                <c:pt idx="8">
                  <c:v>20</c:v>
                </c:pt>
                <c:pt idx="9">
                  <c:v>24</c:v>
                </c:pt>
                <c:pt idx="10">
                  <c:v>22</c:v>
                </c:pt>
                <c:pt idx="11">
                  <c:v>19</c:v>
                </c:pt>
                <c:pt idx="12">
                  <c:v>15</c:v>
                </c:pt>
                <c:pt idx="13">
                  <c:v>22</c:v>
                </c:pt>
                <c:pt idx="14">
                  <c:v>27</c:v>
                </c:pt>
                <c:pt idx="15">
                  <c:v>22</c:v>
                </c:pt>
                <c:pt idx="16">
                  <c:v>22</c:v>
                </c:pt>
                <c:pt idx="17">
                  <c:v>100</c:v>
                </c:pt>
                <c:pt idx="18">
                  <c:v>22</c:v>
                </c:pt>
                <c:pt idx="19">
                  <c:v>27</c:v>
                </c:pt>
                <c:pt idx="20">
                  <c:v>116</c:v>
                </c:pt>
                <c:pt idx="21">
                  <c:v>23</c:v>
                </c:pt>
                <c:pt idx="22">
                  <c:v>27</c:v>
                </c:pt>
                <c:pt idx="23">
                  <c:v>25</c:v>
                </c:pt>
                <c:pt idx="2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E-48E0-BCF4-AAAFB0232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2950239"/>
        <c:axId val="932957311"/>
      </c:barChart>
      <c:catAx>
        <c:axId val="9329502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Participant Results</a:t>
                </a:r>
              </a:p>
            </c:rich>
          </c:tx>
          <c:layout>
            <c:manualLayout>
              <c:xMode val="edge"/>
              <c:yMode val="edge"/>
              <c:x val="0.42101012155046974"/>
              <c:y val="0.92677802662642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957311"/>
        <c:crosses val="autoZero"/>
        <c:auto val="1"/>
        <c:lblAlgn val="ctr"/>
        <c:lblOffset val="100"/>
        <c:noMultiLvlLbl val="0"/>
      </c:catAx>
      <c:valAx>
        <c:axId val="932957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Seeds Found</a:t>
                </a:r>
              </a:p>
            </c:rich>
          </c:tx>
          <c:layout>
            <c:manualLayout>
              <c:xMode val="edge"/>
              <c:yMode val="edge"/>
              <c:x val="5.6634661393845905E-3"/>
              <c:y val="0.368971033421069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9502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25400" cap="flat" cmpd="sng" algn="ctr">
            <a:noFill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solidFill>
          <a:srgbClr val="FFC000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FC000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Lot E</a:t>
            </a:r>
          </a:p>
          <a:p>
            <a:pPr>
              <a:defRPr/>
            </a:pPr>
            <a:r>
              <a:rPr lang="en-US" sz="1800" b="0" i="1" dirty="0"/>
              <a:t>(102 Spiked ‘Argentine’ Seeds)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24490073770467E-2"/>
          <c:y val="0.10775582298183418"/>
          <c:w val="0.91774163039510981"/>
          <c:h val="0.7388425587022904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'By Rating E'!$A$5:$A$29</c:f>
              <c:strCache>
                <c:ptCount val="25"/>
                <c:pt idx="0">
                  <c:v>+A</c:v>
                </c:pt>
                <c:pt idx="1">
                  <c:v>+A</c:v>
                </c:pt>
                <c:pt idx="2">
                  <c:v>+A</c:v>
                </c:pt>
                <c:pt idx="3">
                  <c:v>+A</c:v>
                </c:pt>
                <c:pt idx="4">
                  <c:v>A</c:v>
                </c:pt>
                <c:pt idx="5">
                  <c:v>A</c:v>
                </c:pt>
                <c:pt idx="6">
                  <c:v>A</c:v>
                </c:pt>
                <c:pt idx="7">
                  <c:v>A</c:v>
                </c:pt>
                <c:pt idx="8">
                  <c:v>A</c:v>
                </c:pt>
                <c:pt idx="9">
                  <c:v>A</c:v>
                </c:pt>
                <c:pt idx="10">
                  <c:v>A</c:v>
                </c:pt>
                <c:pt idx="11">
                  <c:v>A</c:v>
                </c:pt>
                <c:pt idx="12">
                  <c:v>A</c:v>
                </c:pt>
                <c:pt idx="13">
                  <c:v>A</c:v>
                </c:pt>
                <c:pt idx="14">
                  <c:v>A</c:v>
                </c:pt>
                <c:pt idx="15">
                  <c:v>A</c:v>
                </c:pt>
                <c:pt idx="16">
                  <c:v>A</c:v>
                </c:pt>
                <c:pt idx="17">
                  <c:v>A</c:v>
                </c:pt>
                <c:pt idx="18">
                  <c:v>A</c:v>
                </c:pt>
                <c:pt idx="19">
                  <c:v>A</c:v>
                </c:pt>
                <c:pt idx="20">
                  <c:v>B</c:v>
                </c:pt>
                <c:pt idx="21">
                  <c:v>B</c:v>
                </c:pt>
                <c:pt idx="22">
                  <c:v>B</c:v>
                </c:pt>
                <c:pt idx="23">
                  <c:v>B</c:v>
                </c:pt>
                <c:pt idx="24">
                  <c:v>Spiked</c:v>
                </c:pt>
              </c:strCache>
            </c:strRef>
          </c:cat>
          <c:val>
            <c:numRef>
              <c:f>'By Rating E'!$B$5:$B$29</c:f>
              <c:numCache>
                <c:formatCode>General</c:formatCode>
                <c:ptCount val="25"/>
                <c:pt idx="0">
                  <c:v>89</c:v>
                </c:pt>
                <c:pt idx="1">
                  <c:v>128</c:v>
                </c:pt>
                <c:pt idx="2">
                  <c:v>95</c:v>
                </c:pt>
                <c:pt idx="3">
                  <c:v>101</c:v>
                </c:pt>
                <c:pt idx="4">
                  <c:v>100</c:v>
                </c:pt>
                <c:pt idx="5">
                  <c:v>79</c:v>
                </c:pt>
                <c:pt idx="6">
                  <c:v>551</c:v>
                </c:pt>
                <c:pt idx="7">
                  <c:v>102</c:v>
                </c:pt>
                <c:pt idx="8">
                  <c:v>120</c:v>
                </c:pt>
                <c:pt idx="9">
                  <c:v>114</c:v>
                </c:pt>
                <c:pt idx="10">
                  <c:v>103</c:v>
                </c:pt>
                <c:pt idx="11">
                  <c:v>101</c:v>
                </c:pt>
                <c:pt idx="12">
                  <c:v>89</c:v>
                </c:pt>
                <c:pt idx="13">
                  <c:v>112</c:v>
                </c:pt>
                <c:pt idx="14">
                  <c:v>126</c:v>
                </c:pt>
                <c:pt idx="15">
                  <c:v>69</c:v>
                </c:pt>
                <c:pt idx="16">
                  <c:v>96</c:v>
                </c:pt>
                <c:pt idx="17">
                  <c:v>125</c:v>
                </c:pt>
                <c:pt idx="18">
                  <c:v>113</c:v>
                </c:pt>
                <c:pt idx="19">
                  <c:v>88</c:v>
                </c:pt>
                <c:pt idx="20">
                  <c:v>522</c:v>
                </c:pt>
                <c:pt idx="21">
                  <c:v>95</c:v>
                </c:pt>
                <c:pt idx="22">
                  <c:v>92</c:v>
                </c:pt>
                <c:pt idx="23">
                  <c:v>82</c:v>
                </c:pt>
                <c:pt idx="24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D7-4BAB-AC57-ABE13D6EE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2830847"/>
        <c:axId val="932854559"/>
      </c:barChart>
      <c:catAx>
        <c:axId val="9328308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Participant Results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41682428820428669"/>
              <c:y val="0.92136085042910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54559"/>
        <c:crosses val="autoZero"/>
        <c:auto val="1"/>
        <c:lblAlgn val="ctr"/>
        <c:lblOffset val="100"/>
        <c:noMultiLvlLbl val="0"/>
      </c:catAx>
      <c:valAx>
        <c:axId val="932854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Seeds Found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3084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C000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0.44855</cdr:x>
      <cdr:y>0.17537</cdr:y>
    </cdr:from>
    <cdr:to>
      <cdr:x>0.55145</cdr:x>
      <cdr:y>0.31212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36F9C7D3-1F06-4E12-6742-2F9082AB5E2E}"/>
            </a:ext>
          </a:extLst>
        </cdr:cNvPr>
        <cdr:cNvSpPr txBox="1"/>
      </cdr:nvSpPr>
      <cdr:spPr>
        <a:xfrm xmlns:a="http://schemas.openxmlformats.org/drawingml/2006/main">
          <a:off x="4962082" y="986782"/>
          <a:ext cx="1138453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solidFill>
                <a:srgbClr val="FF0000"/>
              </a:solidFill>
              <a:latin typeface="Trebuchet MS" panose="020B0603020202020204" pitchFamily="34" charset="0"/>
            </a:rPr>
            <a:t>A</a:t>
          </a:r>
        </a:p>
        <a:p xmlns:a="http://schemas.openxmlformats.org/drawingml/2006/main">
          <a:pPr algn="ctr"/>
          <a:r>
            <a:rPr lang="en-US" sz="1600" dirty="0">
              <a:solidFill>
                <a:srgbClr val="FF0000"/>
              </a:solidFill>
              <a:latin typeface="Trebuchet MS" panose="020B0603020202020204" pitchFamily="34" charset="0"/>
            </a:rPr>
            <a:t>97.44 avg.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0.10608</cdr:x>
      <cdr:y>0.35288</cdr:y>
    </cdr:from>
    <cdr:to>
      <cdr:x>0.20936</cdr:x>
      <cdr:y>0.4864</cdr:y>
    </cdr:to>
    <cdr:sp macro="" textlink="">
      <cdr:nvSpPr>
        <cdr:cNvPr id="2" name="TextBox 15">
          <a:extLst xmlns:a="http://schemas.openxmlformats.org/drawingml/2006/main">
            <a:ext uri="{FF2B5EF4-FFF2-40B4-BE49-F238E27FC236}">
              <a16:creationId xmlns:a16="http://schemas.microsoft.com/office/drawing/2014/main" id="{DA02D91E-B257-55E4-17C8-96BEAF2068D2}"/>
            </a:ext>
          </a:extLst>
        </cdr:cNvPr>
        <cdr:cNvSpPr txBox="1"/>
      </cdr:nvSpPr>
      <cdr:spPr>
        <a:xfrm xmlns:a="http://schemas.openxmlformats.org/drawingml/2006/main">
          <a:off x="1169173" y="2033515"/>
          <a:ext cx="1138453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>
              <a:solidFill>
                <a:srgbClr val="FF0000"/>
              </a:solidFill>
            </a:rPr>
            <a:t>+A</a:t>
          </a:r>
        </a:p>
        <a:p xmlns:a="http://schemas.openxmlformats.org/drawingml/2006/main">
          <a:pPr algn="ctr"/>
          <a:r>
            <a:rPr lang="en-US" sz="1600" dirty="0">
              <a:solidFill>
                <a:srgbClr val="FF0000"/>
              </a:solidFill>
              <a:latin typeface="Trebuchet MS" panose="020B0603020202020204" pitchFamily="34" charset="0"/>
            </a:rPr>
            <a:t>59.75 avg.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98FA1-FA4B-4397-AC9E-90E8C1551E2A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401C-126F-471B-A346-22C552CF57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20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79FB8-D8B3-49AF-9BE9-277C5E2E8D9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453DD-7601-4454-8AA8-26CDF2586A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85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 5</a:t>
            </a:r>
            <a:r>
              <a:rPr lang="en-US" dirty="0"/>
              <a:t>: TN – No State Seed Lab; GA – 2 Private Seed Labs; USDA Seed Labs NC &amp; GA - 2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53DD-7601-4454-8AA8-26CDF2586A9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1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comparing Argentine with Pensacola. Argentine tends to be a slightly larger seed and typically has a wrinkled</a:t>
            </a:r>
            <a:r>
              <a:rPr lang="en-US" baseline="0" dirty="0"/>
              <a:t> lemma whereas Pensacola tends to have a smooth lemma.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53DD-7601-4454-8AA8-26CDF2586A9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52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53DD-7601-4454-8AA8-26CDF2586A9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6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2.wdp"/><Relationship Id="rId5" Type="http://schemas.microsoft.com/office/2007/relationships/hdphoto" Target="../media/hdphoto11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29120-7BA0-DA11-A2B7-DE7DED9A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3774" r="53144"/>
          <a:stretch/>
        </p:blipFill>
        <p:spPr>
          <a:xfrm>
            <a:off x="1071153" y="37315"/>
            <a:ext cx="7455159" cy="6820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367" y="1520970"/>
            <a:ext cx="10006782" cy="2446936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2022-2023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5 Referee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Bahiagrass Seed Retrieval &amp; ID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brightnessContrast bright="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4" b="5924"/>
          <a:stretch/>
        </p:blipFill>
        <p:spPr bwMode="auto">
          <a:xfrm>
            <a:off x="9105327" y="4145280"/>
            <a:ext cx="2783703" cy="2446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54A2F-BE77-C486-2DEA-44729F33175A}"/>
              </a:ext>
            </a:extLst>
          </p:cNvPr>
          <p:cNvSpPr txBox="1"/>
          <p:nvPr/>
        </p:nvSpPr>
        <p:spPr>
          <a:xfrm>
            <a:off x="1199277" y="4945459"/>
            <a:ext cx="79060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5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AL, AR, FL, GA, KY, LA, MS, NC, SC, TN, 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(USDA Labs - 2, State Labs – 10, Private Labs – 2, Seed Company Labs - 0)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chemeClr val="tx1">
                  <a:lumMod val="65000"/>
                </a:schemeClr>
              </a:solidFill>
              <a:latin typeface="Calibri" panose="020F0502020204030204"/>
            </a:endParaRPr>
          </a:p>
          <a:p>
            <a:pPr algn="ctr" defTabSz="914400">
              <a:defRPr/>
            </a:pPr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Prepared by David M. Johnston, CSA/RST </a:t>
            </a:r>
          </a:p>
          <a:p>
            <a:pPr algn="ctr" defTabSz="914400">
              <a:defRPr/>
            </a:pPr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April 28, 2023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94814-5B01-591D-422C-38081CC268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13" t="5690" r="4038" b="5436"/>
          <a:stretch/>
        </p:blipFill>
        <p:spPr>
          <a:xfrm>
            <a:off x="252549" y="182880"/>
            <a:ext cx="2859100" cy="117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68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2" y="177274"/>
            <a:ext cx="7731216" cy="693584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5 Referee – Purpose/Instructions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AA654-2DCD-7710-1FAD-99D157CE4E03}"/>
              </a:ext>
            </a:extLst>
          </p:cNvPr>
          <p:cNvSpPr txBox="1"/>
          <p:nvPr/>
        </p:nvSpPr>
        <p:spPr>
          <a:xfrm>
            <a:off x="1160009" y="834361"/>
            <a:ext cx="99028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PURPOSE:</a:t>
            </a:r>
          </a:p>
          <a:p>
            <a:r>
              <a:rPr lang="en-US" sz="2700" dirty="0">
                <a:solidFill>
                  <a:schemeClr val="bg1"/>
                </a:solidFill>
              </a:rPr>
              <a:t>The purpose of this referee was to determine the ability of analysts to retrieve and identify a known number of spiked Bahiagrass seeds in five separate Bahiagrass referee samples. </a:t>
            </a:r>
            <a:r>
              <a:rPr lang="en-US" sz="2700" i="1" dirty="0">
                <a:solidFill>
                  <a:schemeClr val="bg1"/>
                </a:solidFill>
              </a:rPr>
              <a:t>(Note: All referee samples were checked for contaminating Bahiagrass species before they were spiked.) </a:t>
            </a:r>
          </a:p>
          <a:p>
            <a:endParaRPr lang="en-US" sz="2700" b="1" dirty="0">
              <a:solidFill>
                <a:schemeClr val="bg1"/>
              </a:solidFill>
            </a:endParaRPr>
          </a:p>
          <a:p>
            <a:r>
              <a:rPr lang="en-US" sz="2700" b="1" dirty="0">
                <a:solidFill>
                  <a:schemeClr val="bg1"/>
                </a:solidFill>
              </a:rPr>
              <a:t>INSTRUCTIONS: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Retrieve and identify spiked ‘Argentine’ Bahiagrass seeds from four ‘Pensacola’ Bahiagrass referee samples. </a:t>
            </a:r>
          </a:p>
          <a:p>
            <a:endParaRPr lang="en-US" sz="27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Retrieve and identify spiked ‘Pensacola’ Bahiagrass </a:t>
            </a:r>
          </a:p>
          <a:p>
            <a:r>
              <a:rPr lang="en-US" sz="2700" dirty="0">
                <a:solidFill>
                  <a:schemeClr val="bg1"/>
                </a:solidFill>
              </a:rPr>
              <a:t>   seeds from one ‘Argentine’ Bahiagrass referee sample.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8" descr="American Grass Pollen Allergy Guide | ZYRTEC®">
            <a:extLst>
              <a:ext uri="{FF2B5EF4-FFF2-40B4-BE49-F238E27FC236}">
                <a16:creationId xmlns:a16="http://schemas.microsoft.com/office/drawing/2014/main" id="{E7C68380-DDFE-9222-E3B1-B5B606908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6" r="12738"/>
          <a:stretch/>
        </p:blipFill>
        <p:spPr bwMode="auto">
          <a:xfrm>
            <a:off x="141847" y="5028346"/>
            <a:ext cx="1121413" cy="170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merican Grass Pollen Allergy Guide | ZYRTEC®">
            <a:extLst>
              <a:ext uri="{FF2B5EF4-FFF2-40B4-BE49-F238E27FC236}">
                <a16:creationId xmlns:a16="http://schemas.microsoft.com/office/drawing/2014/main" id="{32944D78-D8C4-0DAD-1330-F560141F1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0682734" y="4458827"/>
            <a:ext cx="1509266" cy="229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merican Grass Pollen Allergy Guide | ZYRTEC®">
            <a:extLst>
              <a:ext uri="{FF2B5EF4-FFF2-40B4-BE49-F238E27FC236}">
                <a16:creationId xmlns:a16="http://schemas.microsoft.com/office/drawing/2014/main" id="{4CA6566F-991D-CAC1-DC5F-8C99B8C86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9886002" y="5208494"/>
            <a:ext cx="1121413" cy="153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American Grass Pollen Allergy Guide | ZYRTEC®">
            <a:extLst>
              <a:ext uri="{FF2B5EF4-FFF2-40B4-BE49-F238E27FC236}">
                <a16:creationId xmlns:a16="http://schemas.microsoft.com/office/drawing/2014/main" id="{0C31EF83-9DB0-6069-9652-4C4329DA4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0362836" y="5047221"/>
            <a:ext cx="1289155" cy="1682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American Grass Pollen Allergy Guide | ZYRTEC®">
            <a:extLst>
              <a:ext uri="{FF2B5EF4-FFF2-40B4-BE49-F238E27FC236}">
                <a16:creationId xmlns:a16="http://schemas.microsoft.com/office/drawing/2014/main" id="{5560E549-F605-B30E-7FEC-3C0D9CE6A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702553" y="5617030"/>
            <a:ext cx="862426" cy="111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F09D6F-E5BE-F414-22CD-CAFDC403C6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4000"/>
          </a:blip>
          <a:srcRect l="3774" r="53144"/>
          <a:stretch/>
        </p:blipFill>
        <p:spPr>
          <a:xfrm>
            <a:off x="1071153" y="37315"/>
            <a:ext cx="7455159" cy="68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85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2" y="177274"/>
            <a:ext cx="7731216" cy="693584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5 Referee – Purpose/Instructions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AA654-2DCD-7710-1FAD-99D157CE4E03}"/>
              </a:ext>
            </a:extLst>
          </p:cNvPr>
          <p:cNvSpPr txBox="1"/>
          <p:nvPr/>
        </p:nvSpPr>
        <p:spPr>
          <a:xfrm>
            <a:off x="1184879" y="764684"/>
            <a:ext cx="93786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INSTRUCTIONS: </a:t>
            </a:r>
            <a:r>
              <a:rPr lang="en-US" sz="2700" i="1" dirty="0">
                <a:solidFill>
                  <a:schemeClr val="bg1"/>
                </a:solidFill>
              </a:rPr>
              <a:t>(cont.)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This is not a purity exam referee; other contaminants are not to be separated from the 5 referee samples; all Bahiagrass seeds found exhibiting ergot are considered PSUs and not inert matter.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Participants will be assigned an ID number for anonymity. Those that returned results will be sent the referee data and awarded one CE Point.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2700" b="1" i="1" dirty="0">
                <a:solidFill>
                  <a:schemeClr val="bg1"/>
                </a:solidFill>
              </a:rPr>
              <a:t>NOTE:</a:t>
            </a:r>
          </a:p>
          <a:p>
            <a:r>
              <a:rPr lang="en-US" sz="2700" b="1" i="1" u="sng" dirty="0">
                <a:solidFill>
                  <a:schemeClr val="bg1"/>
                </a:solidFill>
              </a:rPr>
              <a:t>Referee samples</a:t>
            </a:r>
            <a:r>
              <a:rPr lang="en-US" sz="2700" b="1" i="1" dirty="0">
                <a:solidFill>
                  <a:schemeClr val="bg1"/>
                </a:solidFill>
              </a:rPr>
              <a:t> and </a:t>
            </a:r>
            <a:r>
              <a:rPr lang="en-US" sz="2700" b="1" i="1" u="sng" dirty="0">
                <a:solidFill>
                  <a:schemeClr val="bg1"/>
                </a:solidFill>
              </a:rPr>
              <a:t>contaminating seeds retrieved</a:t>
            </a:r>
            <a:r>
              <a:rPr lang="en-US" sz="2700" b="1" i="1" dirty="0">
                <a:solidFill>
                  <a:schemeClr val="bg1"/>
                </a:solidFill>
              </a:rPr>
              <a:t> and identified by referee participants </a:t>
            </a:r>
            <a:r>
              <a:rPr lang="en-US" sz="2700" b="1" i="1" u="sng" dirty="0">
                <a:solidFill>
                  <a:schemeClr val="bg1"/>
                </a:solidFill>
              </a:rPr>
              <a:t>were NOT returned </a:t>
            </a:r>
          </a:p>
          <a:p>
            <a:r>
              <a:rPr lang="en-US" sz="2700" b="1" i="1" dirty="0">
                <a:solidFill>
                  <a:schemeClr val="bg1"/>
                </a:solidFill>
              </a:rPr>
              <a:t>to the referee organizers </a:t>
            </a:r>
            <a:r>
              <a:rPr lang="en-US" sz="2700" b="1" i="1" u="sng" dirty="0">
                <a:solidFill>
                  <a:schemeClr val="bg1"/>
                </a:solidFill>
              </a:rPr>
              <a:t>for confirmation</a:t>
            </a:r>
            <a:r>
              <a:rPr lang="en-US" sz="2700" b="1" i="1" dirty="0">
                <a:solidFill>
                  <a:schemeClr val="bg1"/>
                </a:solidFill>
              </a:rPr>
              <a:t>. </a:t>
            </a:r>
            <a:endParaRPr lang="en-US" sz="2700" i="1" dirty="0">
              <a:solidFill>
                <a:schemeClr val="bg1"/>
              </a:solidFill>
            </a:endParaRPr>
          </a:p>
        </p:txBody>
      </p:sp>
      <p:pic>
        <p:nvPicPr>
          <p:cNvPr id="14" name="Picture 8" descr="American Grass Pollen Allergy Guide | ZYRTEC®">
            <a:extLst>
              <a:ext uri="{FF2B5EF4-FFF2-40B4-BE49-F238E27FC236}">
                <a16:creationId xmlns:a16="http://schemas.microsoft.com/office/drawing/2014/main" id="{E7C68380-DDFE-9222-E3B1-B5B606908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6" r="12738"/>
          <a:stretch/>
        </p:blipFill>
        <p:spPr bwMode="auto">
          <a:xfrm>
            <a:off x="141847" y="5028346"/>
            <a:ext cx="1121413" cy="170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merican Grass Pollen Allergy Guide | ZYRTEC®">
            <a:extLst>
              <a:ext uri="{FF2B5EF4-FFF2-40B4-BE49-F238E27FC236}">
                <a16:creationId xmlns:a16="http://schemas.microsoft.com/office/drawing/2014/main" id="{32944D78-D8C4-0DAD-1330-F560141F1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0682734" y="4458827"/>
            <a:ext cx="1509266" cy="229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merican Grass Pollen Allergy Guide | ZYRTEC®">
            <a:extLst>
              <a:ext uri="{FF2B5EF4-FFF2-40B4-BE49-F238E27FC236}">
                <a16:creationId xmlns:a16="http://schemas.microsoft.com/office/drawing/2014/main" id="{4CA6566F-991D-CAC1-DC5F-8C99B8C86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9886002" y="5208494"/>
            <a:ext cx="1121413" cy="153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American Grass Pollen Allergy Guide | ZYRTEC®">
            <a:extLst>
              <a:ext uri="{FF2B5EF4-FFF2-40B4-BE49-F238E27FC236}">
                <a16:creationId xmlns:a16="http://schemas.microsoft.com/office/drawing/2014/main" id="{0C31EF83-9DB0-6069-9652-4C4329DA4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0362836" y="5047221"/>
            <a:ext cx="1289155" cy="1682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American Grass Pollen Allergy Guide | ZYRTEC®">
            <a:extLst>
              <a:ext uri="{FF2B5EF4-FFF2-40B4-BE49-F238E27FC236}">
                <a16:creationId xmlns:a16="http://schemas.microsoft.com/office/drawing/2014/main" id="{5560E549-F605-B30E-7FEC-3C0D9CE6A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702553" y="5617030"/>
            <a:ext cx="862426" cy="111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61298-B301-5948-3102-26B7DE1348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4000"/>
          </a:blip>
          <a:srcRect l="3774" r="53144"/>
          <a:stretch/>
        </p:blipFill>
        <p:spPr>
          <a:xfrm>
            <a:off x="1071153" y="37315"/>
            <a:ext cx="7455159" cy="68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44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F6942-D343-1F8B-3F51-65C606776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l="3774" r="53144"/>
          <a:stretch/>
        </p:blipFill>
        <p:spPr>
          <a:xfrm>
            <a:off x="1071153" y="37315"/>
            <a:ext cx="7455159" cy="6820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2" y="107601"/>
            <a:ext cx="8458501" cy="1050635"/>
          </a:xfrm>
        </p:spPr>
        <p:txBody>
          <a:bodyPr>
            <a:noAutofit/>
          </a:bodyPr>
          <a:lstStyle/>
          <a:p>
            <a:r>
              <a:rPr lang="en-US" dirty="0"/>
              <a:t>Region 5 Referee – Analyst Certifications and Referee Participant Rating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08747-0B29-B0F9-EF7F-74D6D2537357}"/>
              </a:ext>
            </a:extLst>
          </p:cNvPr>
          <p:cNvSpPr txBox="1"/>
          <p:nvPr/>
        </p:nvSpPr>
        <p:spPr>
          <a:xfrm>
            <a:off x="357064" y="1834981"/>
            <a:ext cx="3913251" cy="4278094"/>
          </a:xfrm>
          <a:prstGeom prst="rect">
            <a:avLst/>
          </a:prstGeom>
          <a:solidFill>
            <a:srgbClr val="FFFF00">
              <a:alpha val="90000"/>
            </a:srgb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Analyst Certifications: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RST/CSA   		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RST  			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CSA P/G		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CSA P			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CSA G			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Other (CFIA) 	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None			</a:t>
            </a:r>
            <a:r>
              <a:rPr lang="en-US" sz="2400" u="sng" dirty="0">
                <a:solidFill>
                  <a:schemeClr val="bg1"/>
                </a:solidFill>
              </a:rPr>
              <a:t>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u="sng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2400" b="1" dirty="0">
                <a:solidFill>
                  <a:schemeClr val="bg1"/>
                </a:solidFill>
              </a:rPr>
              <a:t>TOTAL		    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51167-D3EE-7973-FAEC-3C4C47E36234}"/>
              </a:ext>
            </a:extLst>
          </p:cNvPr>
          <p:cNvSpPr txBox="1"/>
          <p:nvPr/>
        </p:nvSpPr>
        <p:spPr>
          <a:xfrm>
            <a:off x="4615544" y="1419483"/>
            <a:ext cx="7358743" cy="5109091"/>
          </a:xfrm>
          <a:prstGeom prst="rect">
            <a:avLst/>
          </a:prstGeom>
          <a:solidFill>
            <a:srgbClr val="FFFF00">
              <a:alpha val="90000"/>
            </a:srgb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Referee Participant Rating Process:</a:t>
            </a:r>
          </a:p>
          <a:p>
            <a:r>
              <a:rPr lang="en-US" sz="2800" dirty="0">
                <a:solidFill>
                  <a:schemeClr val="bg1"/>
                </a:solidFill>
              </a:rPr>
              <a:t>To better analyze the data, participants were asked to self identify using the following criteria via a participant survey:</a:t>
            </a: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Range of years of Bahiagrass purity testing experience 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  (i.e., &lt;2 yrs., 2-5yrs., 6-10 yrs. or &gt;10 yrs.)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Range of Bahiagrass purity samples conducted over their career 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   </a:t>
            </a:r>
            <a:r>
              <a:rPr lang="en-US" sz="2800" i="1" dirty="0">
                <a:solidFill>
                  <a:schemeClr val="bg1"/>
                </a:solidFill>
              </a:rPr>
              <a:t>(i.e., &lt;50, 50-99, 100-500, or &gt;500)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23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BBB9E-E804-3879-CFD1-A5039ADA8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l="3774" r="53144"/>
          <a:stretch/>
        </p:blipFill>
        <p:spPr>
          <a:xfrm>
            <a:off x="1071153" y="37315"/>
            <a:ext cx="7455159" cy="6820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1" y="177273"/>
            <a:ext cx="8606547" cy="1050635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5 Referee – Participant Referee Rating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51167-D3EE-7973-FAEC-3C4C47E36234}"/>
              </a:ext>
            </a:extLst>
          </p:cNvPr>
          <p:cNvSpPr txBox="1"/>
          <p:nvPr/>
        </p:nvSpPr>
        <p:spPr>
          <a:xfrm>
            <a:off x="452830" y="809882"/>
            <a:ext cx="11164404" cy="572464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Participant Referee Rating Process: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Using the years of Bahiagrass purity experience and career number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of Bahiagrass purity samples tested, participants were assigned a </a:t>
            </a:r>
          </a:p>
          <a:p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b="1" u="sng" dirty="0">
                <a:solidFill>
                  <a:schemeClr val="bg1"/>
                </a:solidFill>
              </a:rPr>
              <a:t>B</a:t>
            </a:r>
            <a:r>
              <a:rPr lang="en-US" sz="2400" u="sng" dirty="0">
                <a:solidFill>
                  <a:schemeClr val="bg1"/>
                </a:solidFill>
              </a:rPr>
              <a:t>ahiagrass </a:t>
            </a:r>
            <a:r>
              <a:rPr lang="en-US" sz="2400" b="1" u="sng" dirty="0">
                <a:solidFill>
                  <a:schemeClr val="bg1"/>
                </a:solidFill>
              </a:rPr>
              <a:t>P</a:t>
            </a:r>
            <a:r>
              <a:rPr lang="en-US" sz="2400" u="sng" dirty="0">
                <a:solidFill>
                  <a:schemeClr val="bg1"/>
                </a:solidFill>
              </a:rPr>
              <a:t>urity </a:t>
            </a:r>
            <a:r>
              <a:rPr lang="en-US" sz="2400" b="1" u="sng" dirty="0">
                <a:solidFill>
                  <a:schemeClr val="bg1"/>
                </a:solidFill>
              </a:rPr>
              <a:t>E</a:t>
            </a:r>
            <a:r>
              <a:rPr lang="en-US" sz="2400" u="sng" dirty="0">
                <a:solidFill>
                  <a:schemeClr val="bg1"/>
                </a:solidFill>
              </a:rPr>
              <a:t>xperience</a:t>
            </a:r>
            <a:r>
              <a:rPr lang="en-US" sz="2400" dirty="0">
                <a:solidFill>
                  <a:schemeClr val="bg1"/>
                </a:solidFill>
              </a:rPr>
              <a:t>” (</a:t>
            </a:r>
            <a:r>
              <a:rPr lang="en-US" sz="2400" b="1" dirty="0">
                <a:solidFill>
                  <a:schemeClr val="bg1"/>
                </a:solidFill>
              </a:rPr>
              <a:t>BPE</a:t>
            </a:r>
            <a:r>
              <a:rPr lang="en-US" sz="2400" dirty="0">
                <a:solidFill>
                  <a:schemeClr val="bg1"/>
                </a:solidFill>
              </a:rPr>
              <a:t>) Value. </a:t>
            </a:r>
            <a:r>
              <a:rPr lang="en-US" sz="2400" i="1" dirty="0">
                <a:solidFill>
                  <a:schemeClr val="bg1"/>
                </a:solidFill>
              </a:rPr>
              <a:t>(Range: high of 8 - low of 0)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    </a:t>
            </a:r>
            <a:r>
              <a:rPr lang="en-US" sz="2800" b="1" u="sng" dirty="0">
                <a:solidFill>
                  <a:schemeClr val="bg1"/>
                </a:solidFill>
              </a:rPr>
              <a:t>BPE Value</a:t>
            </a:r>
            <a:r>
              <a:rPr lang="en-US" sz="2800" b="1" dirty="0">
                <a:solidFill>
                  <a:schemeClr val="bg1"/>
                </a:solidFill>
              </a:rPr>
              <a:t>              </a:t>
            </a:r>
            <a:r>
              <a:rPr lang="en-US" sz="2800" b="1" u="sng" dirty="0">
                <a:solidFill>
                  <a:schemeClr val="bg1"/>
                </a:solidFill>
              </a:rPr>
              <a:t>Rating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	BPE 7 to 8    = 	A+ </a:t>
            </a:r>
            <a:r>
              <a:rPr lang="en-US" sz="2400" i="1" dirty="0">
                <a:solidFill>
                  <a:schemeClr val="bg1"/>
                </a:solidFill>
              </a:rPr>
              <a:t>(Very Experienced)</a:t>
            </a:r>
          </a:p>
          <a:p>
            <a:r>
              <a:rPr lang="en-US" sz="2400" dirty="0">
                <a:solidFill>
                  <a:schemeClr val="bg1"/>
                </a:solidFill>
              </a:rPr>
              <a:t>	BPE 5 to 6    = 	A   </a:t>
            </a:r>
            <a:r>
              <a:rPr lang="en-US" sz="2400" i="1" dirty="0">
                <a:solidFill>
                  <a:schemeClr val="bg1"/>
                </a:solidFill>
              </a:rPr>
              <a:t>(Experienced)</a:t>
            </a:r>
          </a:p>
          <a:p>
            <a:r>
              <a:rPr lang="en-US" sz="2400" dirty="0">
                <a:solidFill>
                  <a:schemeClr val="bg1"/>
                </a:solidFill>
              </a:rPr>
              <a:t>	BPE 4 to 0    = 	B   </a:t>
            </a:r>
            <a:r>
              <a:rPr lang="en-US" sz="2400" i="1" dirty="0">
                <a:solidFill>
                  <a:schemeClr val="bg1"/>
                </a:solidFill>
              </a:rPr>
              <a:t>(Little to No Experience)</a:t>
            </a: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   Participant Referee Rating Totals: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 A+		4   Participants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 A  	    16  Participants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 B		5   Participants</a:t>
            </a:r>
          </a:p>
          <a:p>
            <a:r>
              <a:rPr lang="en-US" sz="2000" i="1" dirty="0">
                <a:solidFill>
                  <a:schemeClr val="bg1"/>
                </a:solidFill>
                <a:highlight>
                  <a:srgbClr val="FFFF00"/>
                </a:highlight>
              </a:rPr>
              <a:t>  (***The Participant Referee Ratings can be used to better interpreted the referee data.***) </a:t>
            </a:r>
          </a:p>
        </p:txBody>
      </p:sp>
    </p:spTree>
    <p:extLst>
      <p:ext uri="{BB962C8B-B14F-4D97-AF65-F5344CB8AC3E}">
        <p14:creationId xmlns:p14="http://schemas.microsoft.com/office/powerpoint/2010/main" val="2198197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1" y="177274"/>
            <a:ext cx="9912833" cy="693584"/>
          </a:xfrm>
        </p:spPr>
        <p:txBody>
          <a:bodyPr>
            <a:normAutofit/>
          </a:bodyPr>
          <a:lstStyle/>
          <a:p>
            <a:r>
              <a:rPr lang="en-US" dirty="0"/>
              <a:t>Region 5 Referee – Data Overview &amp; Graph </a:t>
            </a:r>
            <a:endParaRPr lang="en-US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4E64CD2-3EAC-9BF3-E3C4-D355A371D6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317612"/>
              </p:ext>
            </p:extLst>
          </p:nvPr>
        </p:nvGraphicFramePr>
        <p:xfrm>
          <a:off x="552137" y="870858"/>
          <a:ext cx="10013838" cy="571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B862D72-E3D6-DB49-A48F-CC74E5AEEEC2}"/>
              </a:ext>
            </a:extLst>
          </p:cNvPr>
          <p:cNvSpPr txBox="1"/>
          <p:nvPr/>
        </p:nvSpPr>
        <p:spPr>
          <a:xfrm>
            <a:off x="6735073" y="2250563"/>
            <a:ext cx="1661031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Extreme Outlier</a:t>
            </a:r>
          </a:p>
          <a:p>
            <a:pPr algn="ctr"/>
            <a:r>
              <a:rPr lang="en-US" sz="1400" i="1" dirty="0">
                <a:solidFill>
                  <a:srgbClr val="FF0000"/>
                </a:solidFill>
              </a:rPr>
              <a:t>(Data not used)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6F9BF-0711-D6E8-FC08-A493407136D4}"/>
              </a:ext>
            </a:extLst>
          </p:cNvPr>
          <p:cNvSpPr txBox="1"/>
          <p:nvPr/>
        </p:nvSpPr>
        <p:spPr>
          <a:xfrm>
            <a:off x="5141977" y="3151758"/>
            <a:ext cx="1752404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Participants</a:t>
            </a:r>
          </a:p>
          <a:p>
            <a:pPr algn="ctr"/>
            <a:r>
              <a:rPr lang="en-US" sz="1400" i="1" dirty="0">
                <a:solidFill>
                  <a:srgbClr val="FF0000"/>
                </a:solidFill>
              </a:rPr>
              <a:t>(Did Not Complete</a:t>
            </a:r>
            <a:r>
              <a:rPr lang="en-US" sz="1400" b="1" i="1" dirty="0">
                <a:solidFill>
                  <a:srgbClr val="FF0000"/>
                </a:solidFill>
              </a:rPr>
              <a:t>)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7FDDC0-0134-D882-126D-E4A12630EF71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7565589" y="2804561"/>
            <a:ext cx="1549228" cy="62443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0FCE73-A827-19A5-8A1E-63B64452CED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811045" y="3705756"/>
            <a:ext cx="2207134" cy="10325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0938C0-0627-6858-2345-839D72B6217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018179" y="3705756"/>
            <a:ext cx="2882630" cy="10325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85644FC-E6A7-2912-1AB1-5CBB19EB1678}"/>
              </a:ext>
            </a:extLst>
          </p:cNvPr>
          <p:cNvSpPr/>
          <p:nvPr/>
        </p:nvSpPr>
        <p:spPr>
          <a:xfrm>
            <a:off x="775062" y="4841966"/>
            <a:ext cx="687978" cy="1145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1A8728-914D-ED5D-4D03-32F9DE53CB01}"/>
              </a:ext>
            </a:extLst>
          </p:cNvPr>
          <p:cNvSpPr txBox="1"/>
          <p:nvPr/>
        </p:nvSpPr>
        <p:spPr>
          <a:xfrm>
            <a:off x="1520894" y="3261017"/>
            <a:ext cx="93487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Referee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Samples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13133F-AF9C-1155-E2E4-8546506C2A16}"/>
              </a:ext>
            </a:extLst>
          </p:cNvPr>
          <p:cNvCxnSpPr>
            <a:cxnSpLocks/>
          </p:cNvCxnSpPr>
          <p:nvPr/>
        </p:nvCxnSpPr>
        <p:spPr>
          <a:xfrm flipH="1">
            <a:off x="1119051" y="3845047"/>
            <a:ext cx="813813" cy="99691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11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2" y="177274"/>
            <a:ext cx="7731216" cy="693584"/>
          </a:xfrm>
        </p:spPr>
        <p:txBody>
          <a:bodyPr>
            <a:normAutofit/>
          </a:bodyPr>
          <a:lstStyle/>
          <a:p>
            <a:r>
              <a:rPr lang="en-US" dirty="0"/>
              <a:t>Region 5 Referee – Data Graph </a:t>
            </a:r>
            <a:endParaRPr lang="en-US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E28D31A-F658-4A1B-9096-468D0D6244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384383"/>
              </p:ext>
            </p:extLst>
          </p:nvPr>
        </p:nvGraphicFramePr>
        <p:xfrm>
          <a:off x="424242" y="778053"/>
          <a:ext cx="10353674" cy="6010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4545B2E8-D599-BC5B-90F1-8990AB5C94E8}"/>
              </a:ext>
            </a:extLst>
          </p:cNvPr>
          <p:cNvSpPr/>
          <p:nvPr/>
        </p:nvSpPr>
        <p:spPr>
          <a:xfrm>
            <a:off x="10232569" y="4336865"/>
            <a:ext cx="484383" cy="21640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F418E-F717-C2A8-067D-46018488BBB8}"/>
              </a:ext>
            </a:extLst>
          </p:cNvPr>
          <p:cNvSpPr txBox="1"/>
          <p:nvPr/>
        </p:nvSpPr>
        <p:spPr>
          <a:xfrm>
            <a:off x="9254852" y="2868361"/>
            <a:ext cx="138702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Number of Spiked Seeds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BFCFBA-6952-52B3-48B2-9D61D86E0EE5}"/>
              </a:ext>
            </a:extLst>
          </p:cNvPr>
          <p:cNvCxnSpPr>
            <a:cxnSpLocks/>
          </p:cNvCxnSpPr>
          <p:nvPr/>
        </p:nvCxnSpPr>
        <p:spPr>
          <a:xfrm>
            <a:off x="9932622" y="3453136"/>
            <a:ext cx="576976" cy="9621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256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D25F99D-500D-4CCC-8814-F495F14F8A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688159"/>
              </p:ext>
            </p:extLst>
          </p:nvPr>
        </p:nvGraphicFramePr>
        <p:xfrm>
          <a:off x="344398" y="177275"/>
          <a:ext cx="11298962" cy="6503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E02F3D-1C4A-11FD-105A-CBD0918B51F6}"/>
              </a:ext>
            </a:extLst>
          </p:cNvPr>
          <p:cNvCxnSpPr>
            <a:cxnSpLocks/>
          </p:cNvCxnSpPr>
          <p:nvPr/>
        </p:nvCxnSpPr>
        <p:spPr>
          <a:xfrm flipH="1" flipV="1">
            <a:off x="11033759" y="287372"/>
            <a:ext cx="69669" cy="5748908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EC1C73-125C-9249-C6B6-82125A03E648}"/>
              </a:ext>
            </a:extLst>
          </p:cNvPr>
          <p:cNvCxnSpPr>
            <a:cxnSpLocks/>
          </p:cNvCxnSpPr>
          <p:nvPr/>
        </p:nvCxnSpPr>
        <p:spPr>
          <a:xfrm>
            <a:off x="9418319" y="287384"/>
            <a:ext cx="0" cy="5748908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8D9B58-FB61-AB63-381A-51571F94FEB2}"/>
              </a:ext>
            </a:extLst>
          </p:cNvPr>
          <p:cNvCxnSpPr>
            <a:cxnSpLocks/>
          </p:cNvCxnSpPr>
          <p:nvPr/>
        </p:nvCxnSpPr>
        <p:spPr>
          <a:xfrm>
            <a:off x="2760616" y="296094"/>
            <a:ext cx="0" cy="5748908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290CD3-378C-6F0B-FE66-F79C05AA9229}"/>
              </a:ext>
            </a:extLst>
          </p:cNvPr>
          <p:cNvSpPr txBox="1"/>
          <p:nvPr/>
        </p:nvSpPr>
        <p:spPr>
          <a:xfrm>
            <a:off x="1755492" y="2827718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AAB343-0113-106D-9D17-6B9C0D245A45}"/>
              </a:ext>
            </a:extLst>
          </p:cNvPr>
          <p:cNvSpPr txBox="1"/>
          <p:nvPr/>
        </p:nvSpPr>
        <p:spPr>
          <a:xfrm>
            <a:off x="6436709" y="2835645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D92CEA-D120-1700-0824-9A75CBFA31F2}"/>
              </a:ext>
            </a:extLst>
          </p:cNvPr>
          <p:cNvSpPr txBox="1"/>
          <p:nvPr/>
        </p:nvSpPr>
        <p:spPr>
          <a:xfrm>
            <a:off x="10211027" y="282771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BCB34-2737-DE69-7160-67BD045520C8}"/>
              </a:ext>
            </a:extLst>
          </p:cNvPr>
          <p:cNvSpPr txBox="1"/>
          <p:nvPr/>
        </p:nvSpPr>
        <p:spPr>
          <a:xfrm>
            <a:off x="11190167" y="2292014"/>
            <a:ext cx="321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Spiked  </a:t>
            </a:r>
          </a:p>
        </p:txBody>
      </p:sp>
    </p:spTree>
    <p:extLst>
      <p:ext uri="{BB962C8B-B14F-4D97-AF65-F5344CB8AC3E}">
        <p14:creationId xmlns:p14="http://schemas.microsoft.com/office/powerpoint/2010/main" val="2446376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1" y="177274"/>
            <a:ext cx="8645759" cy="693584"/>
          </a:xfrm>
        </p:spPr>
        <p:txBody>
          <a:bodyPr>
            <a:normAutofit/>
          </a:bodyPr>
          <a:lstStyle/>
          <a:p>
            <a:r>
              <a:rPr lang="en-US" dirty="0"/>
              <a:t>Lot A by Participant Rating </a:t>
            </a:r>
            <a:endParaRPr lang="en-US" i="1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521E401-1D90-C981-EB16-D1A3721721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786936"/>
              </p:ext>
            </p:extLst>
          </p:nvPr>
        </p:nvGraphicFramePr>
        <p:xfrm>
          <a:off x="197565" y="1027609"/>
          <a:ext cx="11062618" cy="5626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C2B814-15E9-EC86-5CDD-C821C6166759}"/>
              </a:ext>
            </a:extLst>
          </p:cNvPr>
          <p:cNvCxnSpPr>
            <a:cxnSpLocks/>
          </p:cNvCxnSpPr>
          <p:nvPr/>
        </p:nvCxnSpPr>
        <p:spPr>
          <a:xfrm flipH="1">
            <a:off x="853440" y="3570422"/>
            <a:ext cx="10406743" cy="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5349CC-7A49-F449-6BBB-372D2CB76FDD}"/>
              </a:ext>
            </a:extLst>
          </p:cNvPr>
          <p:cNvCxnSpPr>
            <a:cxnSpLocks/>
          </p:cNvCxnSpPr>
          <p:nvPr/>
        </p:nvCxnSpPr>
        <p:spPr>
          <a:xfrm>
            <a:off x="2586440" y="1602377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C8CCA3-6449-72EB-D2CC-3101A61B5B10}"/>
              </a:ext>
            </a:extLst>
          </p:cNvPr>
          <p:cNvCxnSpPr>
            <a:cxnSpLocks/>
          </p:cNvCxnSpPr>
          <p:nvPr/>
        </p:nvCxnSpPr>
        <p:spPr>
          <a:xfrm>
            <a:off x="9070001" y="1602377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DF85FC-1DA6-8DE7-3BC7-D63BEDBA5402}"/>
              </a:ext>
            </a:extLst>
          </p:cNvPr>
          <p:cNvCxnSpPr>
            <a:cxnSpLocks/>
          </p:cNvCxnSpPr>
          <p:nvPr/>
        </p:nvCxnSpPr>
        <p:spPr>
          <a:xfrm>
            <a:off x="10711566" y="1598020"/>
            <a:ext cx="0" cy="4637317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DAB3E44-A104-E066-417A-A28B4BB3BFDE}"/>
              </a:ext>
            </a:extLst>
          </p:cNvPr>
          <p:cNvSpPr txBox="1"/>
          <p:nvPr/>
        </p:nvSpPr>
        <p:spPr>
          <a:xfrm>
            <a:off x="10791332" y="1659713"/>
            <a:ext cx="321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Spiked  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9FD91274-C3BD-3C33-1C67-F24AAE69CA7C}"/>
              </a:ext>
            </a:extLst>
          </p:cNvPr>
          <p:cNvSpPr txBox="1"/>
          <p:nvPr/>
        </p:nvSpPr>
        <p:spPr>
          <a:xfrm>
            <a:off x="1280223" y="2040187"/>
            <a:ext cx="1031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+A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82.75 avg.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A7260D-AC49-7F4D-B494-1A42EC07C6B2}"/>
              </a:ext>
            </a:extLst>
          </p:cNvPr>
          <p:cNvSpPr txBox="1"/>
          <p:nvPr/>
        </p:nvSpPr>
        <p:spPr>
          <a:xfrm>
            <a:off x="9317894" y="1371757"/>
            <a:ext cx="1245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105.75 avg.</a:t>
            </a:r>
          </a:p>
        </p:txBody>
      </p:sp>
    </p:spTree>
    <p:extLst>
      <p:ext uri="{BB962C8B-B14F-4D97-AF65-F5344CB8AC3E}">
        <p14:creationId xmlns:p14="http://schemas.microsoft.com/office/powerpoint/2010/main" val="2695036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2" y="177274"/>
            <a:ext cx="8632672" cy="693584"/>
          </a:xfrm>
        </p:spPr>
        <p:txBody>
          <a:bodyPr>
            <a:normAutofit/>
          </a:bodyPr>
          <a:lstStyle/>
          <a:p>
            <a:r>
              <a:rPr lang="en-US" dirty="0"/>
              <a:t>Lot B by Participant Rating</a:t>
            </a:r>
            <a:endParaRPr lang="en-US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2BC529F-6A8F-9E06-DF13-4EDAFA96B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6179958"/>
              </p:ext>
            </p:extLst>
          </p:nvPr>
        </p:nvGraphicFramePr>
        <p:xfrm>
          <a:off x="290374" y="918101"/>
          <a:ext cx="1102206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EF7DA5-24F4-3BDD-90F0-E539D97067C2}"/>
              </a:ext>
            </a:extLst>
          </p:cNvPr>
          <p:cNvCxnSpPr>
            <a:cxnSpLocks/>
          </p:cNvCxnSpPr>
          <p:nvPr/>
        </p:nvCxnSpPr>
        <p:spPr>
          <a:xfrm flipH="1">
            <a:off x="1123406" y="5477690"/>
            <a:ext cx="10189028" cy="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39FA7A-5151-6138-992E-8063F615BC5D}"/>
              </a:ext>
            </a:extLst>
          </p:cNvPr>
          <p:cNvCxnSpPr>
            <a:cxnSpLocks/>
          </p:cNvCxnSpPr>
          <p:nvPr/>
        </p:nvCxnSpPr>
        <p:spPr>
          <a:xfrm>
            <a:off x="2829640" y="1602377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E00FFC-A5D7-8289-C09F-3D95D055AE99}"/>
              </a:ext>
            </a:extLst>
          </p:cNvPr>
          <p:cNvCxnSpPr>
            <a:cxnSpLocks/>
          </p:cNvCxnSpPr>
          <p:nvPr/>
        </p:nvCxnSpPr>
        <p:spPr>
          <a:xfrm>
            <a:off x="9236950" y="1628313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FEDF8E-476E-6309-4D39-93B00735EB33}"/>
              </a:ext>
            </a:extLst>
          </p:cNvPr>
          <p:cNvSpPr txBox="1"/>
          <p:nvPr/>
        </p:nvSpPr>
        <p:spPr>
          <a:xfrm>
            <a:off x="5428544" y="2965156"/>
            <a:ext cx="113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68.06 avg.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E979BE-4DCA-A8BA-EB27-C6B729386C86}"/>
              </a:ext>
            </a:extLst>
          </p:cNvPr>
          <p:cNvSpPr txBox="1"/>
          <p:nvPr/>
        </p:nvSpPr>
        <p:spPr>
          <a:xfrm>
            <a:off x="9571251" y="2974131"/>
            <a:ext cx="1245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127.00 avg.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8709A0-6D86-FEF4-FFA2-6697E2E5073F}"/>
              </a:ext>
            </a:extLst>
          </p:cNvPr>
          <p:cNvCxnSpPr>
            <a:cxnSpLocks/>
          </p:cNvCxnSpPr>
          <p:nvPr/>
        </p:nvCxnSpPr>
        <p:spPr>
          <a:xfrm>
            <a:off x="10838773" y="1663978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9C8091-40B3-8FC7-C806-2B041911492A}"/>
              </a:ext>
            </a:extLst>
          </p:cNvPr>
          <p:cNvSpPr txBox="1"/>
          <p:nvPr/>
        </p:nvSpPr>
        <p:spPr>
          <a:xfrm>
            <a:off x="10917791" y="2729305"/>
            <a:ext cx="321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Spiked  </a:t>
            </a:r>
          </a:p>
        </p:txBody>
      </p:sp>
    </p:spTree>
    <p:extLst>
      <p:ext uri="{BB962C8B-B14F-4D97-AF65-F5344CB8AC3E}">
        <p14:creationId xmlns:p14="http://schemas.microsoft.com/office/powerpoint/2010/main" val="351958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1" y="177274"/>
            <a:ext cx="8690575" cy="693584"/>
          </a:xfrm>
        </p:spPr>
        <p:txBody>
          <a:bodyPr>
            <a:normAutofit/>
          </a:bodyPr>
          <a:lstStyle/>
          <a:p>
            <a:r>
              <a:rPr lang="en-US" dirty="0"/>
              <a:t>Lot C by Participant Rating</a:t>
            </a:r>
            <a:endParaRPr lang="en-US" i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AB8D3C-549D-2B8C-BA66-CCFEBD5DE5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363216"/>
              </p:ext>
            </p:extLst>
          </p:nvPr>
        </p:nvGraphicFramePr>
        <p:xfrm>
          <a:off x="315135" y="1079770"/>
          <a:ext cx="10871674" cy="5600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4937E9-70FE-D463-5EBE-B15C7E89EB49}"/>
              </a:ext>
            </a:extLst>
          </p:cNvPr>
          <p:cNvCxnSpPr>
            <a:cxnSpLocks/>
          </p:cNvCxnSpPr>
          <p:nvPr/>
        </p:nvCxnSpPr>
        <p:spPr>
          <a:xfrm flipH="1">
            <a:off x="933855" y="5341498"/>
            <a:ext cx="10252954" cy="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20DC45-371B-FB40-EAA0-119DBA0721A1}"/>
              </a:ext>
            </a:extLst>
          </p:cNvPr>
          <p:cNvCxnSpPr>
            <a:cxnSpLocks/>
          </p:cNvCxnSpPr>
          <p:nvPr/>
        </p:nvCxnSpPr>
        <p:spPr>
          <a:xfrm>
            <a:off x="2615630" y="1651017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62F63A-07CA-3A65-CC78-05D276628A1B}"/>
              </a:ext>
            </a:extLst>
          </p:cNvPr>
          <p:cNvCxnSpPr>
            <a:cxnSpLocks/>
          </p:cNvCxnSpPr>
          <p:nvPr/>
        </p:nvCxnSpPr>
        <p:spPr>
          <a:xfrm>
            <a:off x="8941873" y="1663977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AE277C-3D3A-C3A0-074E-1CCF2C7FC585}"/>
              </a:ext>
            </a:extLst>
          </p:cNvPr>
          <p:cNvCxnSpPr>
            <a:cxnSpLocks/>
          </p:cNvCxnSpPr>
          <p:nvPr/>
        </p:nvCxnSpPr>
        <p:spPr>
          <a:xfrm>
            <a:off x="10533969" y="1670464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5">
            <a:extLst>
              <a:ext uri="{FF2B5EF4-FFF2-40B4-BE49-F238E27FC236}">
                <a16:creationId xmlns:a16="http://schemas.microsoft.com/office/drawing/2014/main" id="{F56A5AD2-F608-F0F5-0BE9-666CCE9B1EB4}"/>
              </a:ext>
            </a:extLst>
          </p:cNvPr>
          <p:cNvSpPr txBox="1"/>
          <p:nvPr/>
        </p:nvSpPr>
        <p:spPr>
          <a:xfrm>
            <a:off x="1158981" y="3107121"/>
            <a:ext cx="1138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+A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92.25 avg.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8C7033-A13D-E9A0-882E-61E609CC001F}"/>
              </a:ext>
            </a:extLst>
          </p:cNvPr>
          <p:cNvSpPr txBox="1"/>
          <p:nvPr/>
        </p:nvSpPr>
        <p:spPr>
          <a:xfrm>
            <a:off x="5806744" y="3095791"/>
            <a:ext cx="1245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110.00 avg.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1958C6-92EF-17DE-CB87-48007612164F}"/>
              </a:ext>
            </a:extLst>
          </p:cNvPr>
          <p:cNvSpPr txBox="1"/>
          <p:nvPr/>
        </p:nvSpPr>
        <p:spPr>
          <a:xfrm>
            <a:off x="9277095" y="3097076"/>
            <a:ext cx="1245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173.25 avg.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10D24F-8E92-DB6E-00B3-26E26DEDD39B}"/>
              </a:ext>
            </a:extLst>
          </p:cNvPr>
          <p:cNvSpPr txBox="1"/>
          <p:nvPr/>
        </p:nvSpPr>
        <p:spPr>
          <a:xfrm>
            <a:off x="10713508" y="2788130"/>
            <a:ext cx="321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Spiked  </a:t>
            </a:r>
          </a:p>
        </p:txBody>
      </p:sp>
    </p:spTree>
    <p:extLst>
      <p:ext uri="{BB962C8B-B14F-4D97-AF65-F5344CB8AC3E}">
        <p14:creationId xmlns:p14="http://schemas.microsoft.com/office/powerpoint/2010/main" val="772830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A477D1-5F12-2846-58AE-4411765B6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l="3774" r="53144"/>
          <a:stretch/>
        </p:blipFill>
        <p:spPr>
          <a:xfrm>
            <a:off x="1071153" y="37315"/>
            <a:ext cx="7455159" cy="6820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1" y="177274"/>
            <a:ext cx="9581908" cy="693584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5 Referee – 2022 Buzz Session Discussion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AA654-2DCD-7710-1FAD-99D157CE4E03}"/>
              </a:ext>
            </a:extLst>
          </p:cNvPr>
          <p:cNvSpPr txBox="1"/>
          <p:nvPr/>
        </p:nvSpPr>
        <p:spPr>
          <a:xfrm>
            <a:off x="339624" y="900015"/>
            <a:ext cx="112165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Most of the labs in Region 5 test both ‘Pensacola’ and ‘Argentine’ cultivars of Bahiagrass, as well as other ‘Pensacola-type’ (</a:t>
            </a:r>
            <a:r>
              <a:rPr lang="en-US" sz="2600" i="1" dirty="0">
                <a:solidFill>
                  <a:schemeClr val="bg1"/>
                </a:solidFill>
              </a:rPr>
              <a:t>i.e., smaller-seeded</a:t>
            </a:r>
            <a:r>
              <a:rPr lang="en-US" sz="2600" dirty="0">
                <a:solidFill>
                  <a:schemeClr val="bg1"/>
                </a:solidFill>
              </a:rPr>
              <a:t>) cultivars.</a:t>
            </a:r>
          </a:p>
          <a:p>
            <a:endParaRPr lang="en-US" sz="26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The question was posed during a Region 5 Referee Buzz Session…</a:t>
            </a:r>
          </a:p>
          <a:p>
            <a:r>
              <a:rPr lang="en-US" sz="2600" dirty="0">
                <a:solidFill>
                  <a:schemeClr val="bg1"/>
                </a:solidFill>
              </a:rPr>
              <a:t>“</a:t>
            </a:r>
            <a:r>
              <a:rPr lang="en-US" sz="2600" b="1" i="1" dirty="0">
                <a:solidFill>
                  <a:schemeClr val="bg1"/>
                </a:solidFill>
              </a:rPr>
              <a:t>How well can analysts separate a mixture consisting of both ‘Pensacola’ and ‘Argentine’ Bahiagrass?</a:t>
            </a:r>
            <a:r>
              <a:rPr lang="en-US" sz="2600" b="1" dirty="0">
                <a:solidFill>
                  <a:schemeClr val="bg1"/>
                </a:solidFill>
              </a:rPr>
              <a:t>”</a:t>
            </a:r>
            <a:r>
              <a:rPr lang="en-US" sz="2600" b="1" i="1" dirty="0">
                <a:solidFill>
                  <a:schemeClr val="bg1"/>
                </a:solidFill>
              </a:rPr>
              <a:t> </a:t>
            </a:r>
          </a:p>
          <a:p>
            <a:endParaRPr lang="en-US" sz="2600" i="1" dirty="0">
              <a:solidFill>
                <a:schemeClr val="bg1"/>
              </a:solidFill>
            </a:endParaRPr>
          </a:p>
          <a:p>
            <a:r>
              <a:rPr lang="en-US" sz="2600" b="1" i="1" dirty="0">
                <a:solidFill>
                  <a:schemeClr val="bg1"/>
                </a:solidFill>
              </a:rPr>
              <a:t>Thus…this referee project was created to help answer this question!!!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14" name="Picture 8" descr="American Grass Pollen Allergy Guide | ZYRTEC®">
            <a:extLst>
              <a:ext uri="{FF2B5EF4-FFF2-40B4-BE49-F238E27FC236}">
                <a16:creationId xmlns:a16="http://schemas.microsoft.com/office/drawing/2014/main" id="{E7C68380-DDFE-9222-E3B1-B5B606908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6" r="12738"/>
          <a:stretch/>
        </p:blipFill>
        <p:spPr bwMode="auto">
          <a:xfrm>
            <a:off x="141847" y="5028346"/>
            <a:ext cx="1121413" cy="170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merican Grass Pollen Allergy Guide | ZYRTEC®">
            <a:extLst>
              <a:ext uri="{FF2B5EF4-FFF2-40B4-BE49-F238E27FC236}">
                <a16:creationId xmlns:a16="http://schemas.microsoft.com/office/drawing/2014/main" id="{32944D78-D8C4-0DAD-1330-F560141F1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0682734" y="4458827"/>
            <a:ext cx="1509266" cy="229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merican Grass Pollen Allergy Guide | ZYRTEC®">
            <a:extLst>
              <a:ext uri="{FF2B5EF4-FFF2-40B4-BE49-F238E27FC236}">
                <a16:creationId xmlns:a16="http://schemas.microsoft.com/office/drawing/2014/main" id="{4CA6566F-991D-CAC1-DC5F-8C99B8C86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9886002" y="5208494"/>
            <a:ext cx="1121413" cy="153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American Grass Pollen Allergy Guide | ZYRTEC®">
            <a:extLst>
              <a:ext uri="{FF2B5EF4-FFF2-40B4-BE49-F238E27FC236}">
                <a16:creationId xmlns:a16="http://schemas.microsoft.com/office/drawing/2014/main" id="{0C31EF83-9DB0-6069-9652-4C4329DA4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0362836" y="5047221"/>
            <a:ext cx="1289155" cy="1682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ncock's Argentine Bahia Grass Seed (RAW) - hancockseed.com">
            <a:extLst>
              <a:ext uri="{FF2B5EF4-FFF2-40B4-BE49-F238E27FC236}">
                <a16:creationId xmlns:a16="http://schemas.microsoft.com/office/drawing/2014/main" id="{98A546F4-CAD1-19AA-BD8B-B0967C6F9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23333" r="3378" b="28164"/>
          <a:stretch/>
        </p:blipFill>
        <p:spPr bwMode="auto">
          <a:xfrm>
            <a:off x="5771730" y="4922661"/>
            <a:ext cx="3513238" cy="17918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American Grass Pollen Allergy Guide | ZYRTEC®">
            <a:extLst>
              <a:ext uri="{FF2B5EF4-FFF2-40B4-BE49-F238E27FC236}">
                <a16:creationId xmlns:a16="http://schemas.microsoft.com/office/drawing/2014/main" id="{5560E549-F605-B30E-7FEC-3C0D9CE6A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702553" y="5617030"/>
            <a:ext cx="862426" cy="111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fton 9 Bahia Grass Seed - Certified - hancockseed.com">
            <a:extLst>
              <a:ext uri="{FF2B5EF4-FFF2-40B4-BE49-F238E27FC236}">
                <a16:creationId xmlns:a16="http://schemas.microsoft.com/office/drawing/2014/main" id="{D521F8E6-6DEB-40D1-B343-C35A58B39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5" b="22585"/>
          <a:stretch/>
        </p:blipFill>
        <p:spPr bwMode="auto">
          <a:xfrm>
            <a:off x="1107474" y="4922661"/>
            <a:ext cx="3485712" cy="19112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e mont Fuji dispose lui aussi de la 4G">
            <a:extLst>
              <a:ext uri="{FF2B5EF4-FFF2-40B4-BE49-F238E27FC236}">
                <a16:creationId xmlns:a16="http://schemas.microsoft.com/office/drawing/2014/main" id="{53BAC090-BBF5-D347-A7D8-3C7F9D0D4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3950"/>
            <a:ext cx="1524000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92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1" y="177274"/>
            <a:ext cx="8641937" cy="693584"/>
          </a:xfrm>
        </p:spPr>
        <p:txBody>
          <a:bodyPr>
            <a:normAutofit/>
          </a:bodyPr>
          <a:lstStyle/>
          <a:p>
            <a:r>
              <a:rPr lang="en-US" dirty="0"/>
              <a:t>Lot D by Participant Rating </a:t>
            </a:r>
            <a:endParaRPr lang="en-US" i="1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9EAFD86-D81D-5528-208B-EF9D98AE96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211081"/>
              </p:ext>
            </p:extLst>
          </p:nvPr>
        </p:nvGraphicFramePr>
        <p:xfrm>
          <a:off x="301557" y="870858"/>
          <a:ext cx="11212215" cy="5809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F6FB39-D5D3-202D-087C-0EF79D3DE27E}"/>
              </a:ext>
            </a:extLst>
          </p:cNvPr>
          <p:cNvCxnSpPr>
            <a:cxnSpLocks/>
          </p:cNvCxnSpPr>
          <p:nvPr/>
        </p:nvCxnSpPr>
        <p:spPr>
          <a:xfrm flipH="1">
            <a:off x="899667" y="5194559"/>
            <a:ext cx="10614105" cy="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FF5D39-7672-C597-8953-4ABE0D8BEA83}"/>
              </a:ext>
            </a:extLst>
          </p:cNvPr>
          <p:cNvCxnSpPr>
            <a:cxnSpLocks/>
          </p:cNvCxnSpPr>
          <p:nvPr/>
        </p:nvCxnSpPr>
        <p:spPr>
          <a:xfrm>
            <a:off x="2596174" y="1524553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48CD0-3680-2E5D-EFC5-0A4604106B04}"/>
              </a:ext>
            </a:extLst>
          </p:cNvPr>
          <p:cNvCxnSpPr>
            <a:cxnSpLocks/>
          </p:cNvCxnSpPr>
          <p:nvPr/>
        </p:nvCxnSpPr>
        <p:spPr>
          <a:xfrm>
            <a:off x="9110491" y="1521311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84D473-26FE-1702-B92B-30FCFC96F8EF}"/>
              </a:ext>
            </a:extLst>
          </p:cNvPr>
          <p:cNvCxnSpPr>
            <a:cxnSpLocks/>
          </p:cNvCxnSpPr>
          <p:nvPr/>
        </p:nvCxnSpPr>
        <p:spPr>
          <a:xfrm>
            <a:off x="10751228" y="1527796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5">
            <a:extLst>
              <a:ext uri="{FF2B5EF4-FFF2-40B4-BE49-F238E27FC236}">
                <a16:creationId xmlns:a16="http://schemas.microsoft.com/office/drawing/2014/main" id="{F56A5AD2-F608-F0F5-0BE9-666CCE9B1EB4}"/>
              </a:ext>
            </a:extLst>
          </p:cNvPr>
          <p:cNvSpPr txBox="1"/>
          <p:nvPr/>
        </p:nvSpPr>
        <p:spPr>
          <a:xfrm>
            <a:off x="1057611" y="3207840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+A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   25.00 avg.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91BF9-C46C-3595-A63B-385194034854}"/>
              </a:ext>
            </a:extLst>
          </p:cNvPr>
          <p:cNvSpPr txBox="1"/>
          <p:nvPr/>
        </p:nvSpPr>
        <p:spPr>
          <a:xfrm>
            <a:off x="5653065" y="3190677"/>
            <a:ext cx="1138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32.44 avg.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92258F-9717-25AF-E0A9-D72E8A8AADF9}"/>
              </a:ext>
            </a:extLst>
          </p:cNvPr>
          <p:cNvSpPr txBox="1"/>
          <p:nvPr/>
        </p:nvSpPr>
        <p:spPr>
          <a:xfrm>
            <a:off x="9514011" y="3205003"/>
            <a:ext cx="1138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47.75 avg.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60E452-C26D-0514-054A-7B579E44F959}"/>
              </a:ext>
            </a:extLst>
          </p:cNvPr>
          <p:cNvSpPr txBox="1"/>
          <p:nvPr/>
        </p:nvSpPr>
        <p:spPr>
          <a:xfrm>
            <a:off x="10917791" y="2904863"/>
            <a:ext cx="321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Spiked  </a:t>
            </a:r>
          </a:p>
        </p:txBody>
      </p:sp>
    </p:spTree>
    <p:extLst>
      <p:ext uri="{BB962C8B-B14F-4D97-AF65-F5344CB8AC3E}">
        <p14:creationId xmlns:p14="http://schemas.microsoft.com/office/powerpoint/2010/main" val="1088871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2" y="177274"/>
            <a:ext cx="8603026" cy="693584"/>
          </a:xfrm>
        </p:spPr>
        <p:txBody>
          <a:bodyPr>
            <a:normAutofit/>
          </a:bodyPr>
          <a:lstStyle/>
          <a:p>
            <a:r>
              <a:rPr lang="en-US" dirty="0"/>
              <a:t>Lot E by Participant Rating </a:t>
            </a:r>
            <a:endParaRPr lang="en-US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6C42FD2-9938-249C-8815-7E7A23C8A1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929139"/>
              </p:ext>
            </p:extLst>
          </p:nvPr>
        </p:nvGraphicFramePr>
        <p:xfrm>
          <a:off x="642026" y="870858"/>
          <a:ext cx="10885251" cy="580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C26C8F-8CA5-22F4-D725-3A11EE6AA8C4}"/>
              </a:ext>
            </a:extLst>
          </p:cNvPr>
          <p:cNvCxnSpPr>
            <a:cxnSpLocks/>
          </p:cNvCxnSpPr>
          <p:nvPr/>
        </p:nvCxnSpPr>
        <p:spPr>
          <a:xfrm flipH="1">
            <a:off x="1337408" y="5049665"/>
            <a:ext cx="10189028" cy="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42FF79-0F3A-AB2D-8949-5341C0639AF8}"/>
              </a:ext>
            </a:extLst>
          </p:cNvPr>
          <p:cNvCxnSpPr>
            <a:cxnSpLocks/>
          </p:cNvCxnSpPr>
          <p:nvPr/>
        </p:nvCxnSpPr>
        <p:spPr>
          <a:xfrm>
            <a:off x="3004735" y="1514828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3D63F1-CC09-70E3-3040-55B72586DAAB}"/>
              </a:ext>
            </a:extLst>
          </p:cNvPr>
          <p:cNvCxnSpPr>
            <a:cxnSpLocks/>
          </p:cNvCxnSpPr>
          <p:nvPr/>
        </p:nvCxnSpPr>
        <p:spPr>
          <a:xfrm>
            <a:off x="9363408" y="1511585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7B2334-B412-72A5-117C-FB6E7046EDC7}"/>
              </a:ext>
            </a:extLst>
          </p:cNvPr>
          <p:cNvCxnSpPr>
            <a:cxnSpLocks/>
          </p:cNvCxnSpPr>
          <p:nvPr/>
        </p:nvCxnSpPr>
        <p:spPr>
          <a:xfrm>
            <a:off x="10965236" y="1469434"/>
            <a:ext cx="0" cy="4632960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15">
            <a:extLst>
              <a:ext uri="{FF2B5EF4-FFF2-40B4-BE49-F238E27FC236}">
                <a16:creationId xmlns:a16="http://schemas.microsoft.com/office/drawing/2014/main" id="{F56A5AD2-F608-F0F5-0BE9-666CCE9B1EB4}"/>
              </a:ext>
            </a:extLst>
          </p:cNvPr>
          <p:cNvSpPr txBox="1"/>
          <p:nvPr/>
        </p:nvSpPr>
        <p:spPr>
          <a:xfrm>
            <a:off x="1581949" y="2940635"/>
            <a:ext cx="1245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+A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103.25 avg.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1A5D8-BD68-92FA-27BE-565C39D153B6}"/>
              </a:ext>
            </a:extLst>
          </p:cNvPr>
          <p:cNvSpPr txBox="1"/>
          <p:nvPr/>
        </p:nvSpPr>
        <p:spPr>
          <a:xfrm>
            <a:off x="5918085" y="2963119"/>
            <a:ext cx="1245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103.50 avg.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D69A0-7E37-05DB-655F-B589E5C7A52A}"/>
              </a:ext>
            </a:extLst>
          </p:cNvPr>
          <p:cNvSpPr txBox="1"/>
          <p:nvPr/>
        </p:nvSpPr>
        <p:spPr>
          <a:xfrm>
            <a:off x="9719382" y="2940635"/>
            <a:ext cx="1245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197.75 avg.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30A895-C249-A9DB-B536-34CA68E3CE85}"/>
              </a:ext>
            </a:extLst>
          </p:cNvPr>
          <p:cNvSpPr txBox="1"/>
          <p:nvPr/>
        </p:nvSpPr>
        <p:spPr>
          <a:xfrm>
            <a:off x="11024799" y="2768675"/>
            <a:ext cx="321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Spiked  </a:t>
            </a:r>
          </a:p>
        </p:txBody>
      </p:sp>
    </p:spTree>
    <p:extLst>
      <p:ext uri="{BB962C8B-B14F-4D97-AF65-F5344CB8AC3E}">
        <p14:creationId xmlns:p14="http://schemas.microsoft.com/office/powerpoint/2010/main" val="1151489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1" y="177274"/>
            <a:ext cx="8728467" cy="693584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5 Referee – Observations/Conclusions 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713DC-4B10-A225-4E36-64769F74EC23}"/>
              </a:ext>
            </a:extLst>
          </p:cNvPr>
          <p:cNvSpPr txBox="1"/>
          <p:nvPr/>
        </p:nvSpPr>
        <p:spPr>
          <a:xfrm>
            <a:off x="582492" y="991882"/>
            <a:ext cx="865115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‘Argentine’ and ‘Pensacola’ seeds can be very </a:t>
            </a:r>
            <a:r>
              <a:rPr lang="en-US" sz="2800" b="1" dirty="0">
                <a:solidFill>
                  <a:schemeClr val="bg1"/>
                </a:solidFill>
              </a:rPr>
              <a:t>difficult to distinguish 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i="1" dirty="0">
                <a:solidFill>
                  <a:schemeClr val="bg1"/>
                </a:solidFill>
              </a:rPr>
              <a:t>impossible?), </a:t>
            </a:r>
            <a:r>
              <a:rPr lang="en-US" sz="2800" dirty="0">
                <a:solidFill>
                  <a:schemeClr val="bg1"/>
                </a:solidFill>
              </a:rPr>
              <a:t>when they are a contaminate in samples of the other cultivar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Larger seeds </a:t>
            </a:r>
            <a:r>
              <a:rPr lang="en-US" sz="2800" dirty="0">
                <a:solidFill>
                  <a:schemeClr val="bg1"/>
                </a:solidFill>
              </a:rPr>
              <a:t>of ‘Pensacola’ </a:t>
            </a:r>
            <a:r>
              <a:rPr lang="en-US" sz="2800" b="1" dirty="0">
                <a:solidFill>
                  <a:schemeClr val="bg1"/>
                </a:solidFill>
              </a:rPr>
              <a:t>may be indistinguishable </a:t>
            </a:r>
            <a:r>
              <a:rPr lang="en-US" sz="2800" dirty="0">
                <a:solidFill>
                  <a:schemeClr val="bg1"/>
                </a:solidFill>
              </a:rPr>
              <a:t>when they are in ‘Argentine’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and </a:t>
            </a:r>
            <a:r>
              <a:rPr lang="en-US" sz="2800" b="1" dirty="0">
                <a:solidFill>
                  <a:schemeClr val="bg1"/>
                </a:solidFill>
              </a:rPr>
              <a:t>smaller seeds </a:t>
            </a:r>
            <a:r>
              <a:rPr lang="en-US" sz="2800" dirty="0">
                <a:solidFill>
                  <a:schemeClr val="bg1"/>
                </a:solidFill>
              </a:rPr>
              <a:t>of ‘Argentine’ </a:t>
            </a:r>
            <a:r>
              <a:rPr lang="en-US" sz="2800" b="1" dirty="0">
                <a:solidFill>
                  <a:schemeClr val="bg1"/>
                </a:solidFill>
              </a:rPr>
              <a:t>may be   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  indistinguishable </a:t>
            </a:r>
            <a:r>
              <a:rPr lang="en-US" sz="2800" dirty="0">
                <a:solidFill>
                  <a:schemeClr val="bg1"/>
                </a:solidFill>
              </a:rPr>
              <a:t>when they are in ‘Pensacola’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Larger seeds </a:t>
            </a:r>
            <a:r>
              <a:rPr lang="en-US" sz="2800" dirty="0">
                <a:solidFill>
                  <a:schemeClr val="bg1"/>
                </a:solidFill>
              </a:rPr>
              <a:t>of ‘Pensacola’ </a:t>
            </a:r>
            <a:r>
              <a:rPr lang="en-US" sz="2800" b="1" dirty="0">
                <a:solidFill>
                  <a:schemeClr val="bg1"/>
                </a:solidFill>
              </a:rPr>
              <a:t>may be incorrectly classified </a:t>
            </a:r>
            <a:r>
              <a:rPr lang="en-US" sz="2800" dirty="0">
                <a:solidFill>
                  <a:schemeClr val="bg1"/>
                </a:solidFill>
              </a:rPr>
              <a:t>as ‘Argentine’ when found in a ‘Pensacola’ sample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D48216-317D-1569-03ED-F3DA8D03A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contras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1207" y="2420473"/>
            <a:ext cx="3295517" cy="248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88E96-504A-06CB-E56E-E4DF812B2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4000"/>
          </a:blip>
          <a:srcRect l="3774" r="53144"/>
          <a:stretch/>
        </p:blipFill>
        <p:spPr>
          <a:xfrm>
            <a:off x="1060894" y="18657"/>
            <a:ext cx="7455159" cy="68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41" y="177274"/>
            <a:ext cx="8728467" cy="693584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5 Referee – Observations/Conclusions 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713DC-4B10-A225-4E36-64769F74EC23}"/>
              </a:ext>
            </a:extLst>
          </p:cNvPr>
          <p:cNvSpPr txBox="1"/>
          <p:nvPr/>
        </p:nvSpPr>
        <p:spPr>
          <a:xfrm>
            <a:off x="382914" y="926202"/>
            <a:ext cx="932713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Smaller seeds </a:t>
            </a:r>
            <a:r>
              <a:rPr lang="en-US" sz="2800" dirty="0">
                <a:solidFill>
                  <a:schemeClr val="bg1"/>
                </a:solidFill>
              </a:rPr>
              <a:t>of ‘Argentine’ </a:t>
            </a:r>
            <a:r>
              <a:rPr lang="en-US" sz="2800" b="1" dirty="0">
                <a:solidFill>
                  <a:schemeClr val="bg1"/>
                </a:solidFill>
              </a:rPr>
              <a:t>may be incorrectly classified </a:t>
            </a:r>
            <a:r>
              <a:rPr lang="en-US" sz="2800" dirty="0">
                <a:solidFill>
                  <a:schemeClr val="bg1"/>
                </a:solidFill>
              </a:rPr>
              <a:t>as ‘Pensacola’ when found in an ‘Argentine’ sample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Analysts with several years of experience </a:t>
            </a:r>
            <a:r>
              <a:rPr lang="en-US" sz="2800" dirty="0">
                <a:solidFill>
                  <a:schemeClr val="bg1"/>
                </a:solidFill>
              </a:rPr>
              <a:t>conducting purity exams on Bahiagrass, </a:t>
            </a:r>
            <a:r>
              <a:rPr lang="en-US" sz="2800" b="1" dirty="0">
                <a:solidFill>
                  <a:schemeClr val="bg1"/>
                </a:solidFill>
              </a:rPr>
              <a:t>tend to be better </a:t>
            </a:r>
            <a:r>
              <a:rPr lang="en-US" sz="2800" dirty="0">
                <a:solidFill>
                  <a:schemeClr val="bg1"/>
                </a:solidFill>
              </a:rPr>
              <a:t>at identifying/retrieving ‘Argentine’ and ‘Pensacola’ seeds when they are a contaminate in samples of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the other cultivar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Locate and/or create </a:t>
            </a:r>
            <a:r>
              <a:rPr lang="en-US" sz="2800" b="1" dirty="0">
                <a:solidFill>
                  <a:schemeClr val="bg1"/>
                </a:solidFill>
              </a:rPr>
              <a:t>additional seed identification resources</a:t>
            </a:r>
            <a:r>
              <a:rPr lang="en-US" sz="2800" dirty="0">
                <a:solidFill>
                  <a:schemeClr val="bg1"/>
                </a:solidFill>
              </a:rPr>
              <a:t> for analysts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Conduct more </a:t>
            </a:r>
            <a:r>
              <a:rPr lang="en-US" sz="2800" b="1" dirty="0">
                <a:solidFill>
                  <a:schemeClr val="bg1"/>
                </a:solidFill>
              </a:rPr>
              <a:t>training sessions</a:t>
            </a:r>
            <a:r>
              <a:rPr lang="en-US" sz="2800" dirty="0">
                <a:solidFill>
                  <a:schemeClr val="bg1"/>
                </a:solidFill>
              </a:rPr>
              <a:t> and </a:t>
            </a:r>
            <a:r>
              <a:rPr lang="en-US" sz="2800" b="1" dirty="0">
                <a:solidFill>
                  <a:schemeClr val="bg1"/>
                </a:solidFill>
              </a:rPr>
              <a:t>referee projects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88E96-504A-06CB-E56E-E4DF812B2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l="3774" r="53144"/>
          <a:stretch/>
        </p:blipFill>
        <p:spPr>
          <a:xfrm>
            <a:off x="1080118" y="37315"/>
            <a:ext cx="7455159" cy="6820685"/>
          </a:xfrm>
          <a:prstGeom prst="rect">
            <a:avLst/>
          </a:prstGeom>
        </p:spPr>
      </p:pic>
      <p:pic>
        <p:nvPicPr>
          <p:cNvPr id="6" name="Picture 2" descr="Clipart Panda - Free Clipart Images">
            <a:extLst>
              <a:ext uri="{FF2B5EF4-FFF2-40B4-BE49-F238E27FC236}">
                <a16:creationId xmlns:a16="http://schemas.microsoft.com/office/drawing/2014/main" id="{E972B741-8074-4714-CBD0-21817932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3787">
            <a:off x="9648213" y="4300811"/>
            <a:ext cx="2254226" cy="239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6B9667-FB30-1776-3DF4-032FBD2A7E97}"/>
              </a:ext>
            </a:extLst>
          </p:cNvPr>
          <p:cNvSpPr txBox="1"/>
          <p:nvPr/>
        </p:nvSpPr>
        <p:spPr>
          <a:xfrm rot="178178">
            <a:off x="10102741" y="4554223"/>
            <a:ext cx="150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Bernard MT Condensed" panose="02050806060905020404" pitchFamily="18" charset="0"/>
              </a:rPr>
              <a:t>Bahia Seed </a:t>
            </a:r>
          </a:p>
          <a:p>
            <a:pPr algn="ctr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Bernard MT Condensed" panose="02050806060905020404" pitchFamily="18" charset="0"/>
              </a:rPr>
              <a:t>Identification</a:t>
            </a:r>
          </a:p>
          <a:p>
            <a:pPr algn="ctr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Bernard MT Condensed" panose="02050806060905020404" pitchFamily="18" charset="0"/>
              </a:rPr>
              <a:t>Manual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DBB896-7C54-A060-40FE-59FAD7714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8" r="5409"/>
          <a:stretch/>
        </p:blipFill>
        <p:spPr>
          <a:xfrm>
            <a:off x="9759974" y="1728334"/>
            <a:ext cx="2030704" cy="20086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8" name="Picture 14" descr="DSBC High Quality Battery: Best Seller">
            <a:extLst>
              <a:ext uri="{FF2B5EF4-FFF2-40B4-BE49-F238E27FC236}">
                <a16:creationId xmlns:a16="http://schemas.microsoft.com/office/drawing/2014/main" id="{072F3860-0EA0-82EE-C068-484B156D5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587" r="7340" b="7854"/>
          <a:stretch/>
        </p:blipFill>
        <p:spPr bwMode="auto">
          <a:xfrm rot="1263035">
            <a:off x="10718265" y="5555716"/>
            <a:ext cx="629566" cy="62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189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71" y="183918"/>
            <a:ext cx="8596668" cy="678426"/>
          </a:xfrm>
        </p:spPr>
        <p:txBody>
          <a:bodyPr>
            <a:normAutofit/>
          </a:bodyPr>
          <a:lstStyle/>
          <a:p>
            <a:r>
              <a:rPr lang="en-US" dirty="0"/>
              <a:t>Region 5 Referee – 25 Participants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F9CB8A5-25AA-76B3-BA7C-56685BFB2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850090"/>
              </p:ext>
            </p:extLst>
          </p:nvPr>
        </p:nvGraphicFramePr>
        <p:xfrm>
          <a:off x="797858" y="821278"/>
          <a:ext cx="9120220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027">
                  <a:extLst>
                    <a:ext uri="{9D8B030D-6E8A-4147-A177-3AD203B41FA5}">
                      <a16:colId xmlns:a16="http://schemas.microsoft.com/office/drawing/2014/main" val="3808854728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27760994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83835438"/>
                    </a:ext>
                  </a:extLst>
                </a:gridCol>
                <a:gridCol w="2012406">
                  <a:extLst>
                    <a:ext uri="{9D8B030D-6E8A-4147-A177-3AD203B41FA5}">
                      <a16:colId xmlns:a16="http://schemas.microsoft.com/office/drawing/2014/main" val="2628934671"/>
                    </a:ext>
                  </a:extLst>
                </a:gridCol>
                <a:gridCol w="2391570">
                  <a:extLst>
                    <a:ext uri="{9D8B030D-6E8A-4147-A177-3AD203B41FA5}">
                      <a16:colId xmlns:a16="http://schemas.microsoft.com/office/drawing/2014/main" val="1869066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10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Gordon Baldridge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 State Seed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David Johnston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LA State Seed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804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JoAnn Hornseth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*CFIA/Canada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Perphyria Kador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“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016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Saliha Rahman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Mark Spencer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027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Nicole Wurm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Valerie Spencer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0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Cody Bell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 State Seed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Ronwood Harris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NC State Seed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699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Holly Higgins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Crystal Whit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229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Michael Kelley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Ashley Thomas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*ND State Univ.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59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Damaris Rodriguez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Jane Penrose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*Agri Seed Testing 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896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Amy Gonzales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 State Seed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Tracy Lamb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 State Seed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1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Jenny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Robin Lambert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52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Nancy 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385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Vanesa Richardson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83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Shonda Sears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000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Dedria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256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Amanda Suggs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080077"/>
                  </a:ext>
                </a:extLst>
              </a:tr>
            </a:tbl>
          </a:graphicData>
        </a:graphic>
      </p:graphicFrame>
      <p:pic>
        <p:nvPicPr>
          <p:cNvPr id="8" name="Picture 8" descr="American Grass Pollen Allergy Guide | ZYRTEC®">
            <a:extLst>
              <a:ext uri="{FF2B5EF4-FFF2-40B4-BE49-F238E27FC236}">
                <a16:creationId xmlns:a16="http://schemas.microsoft.com/office/drawing/2014/main" id="{42630317-7A1A-6414-DDFB-2256615F3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0449871" y="3936274"/>
            <a:ext cx="1707301" cy="282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merican Grass Pollen Allergy Guide | ZYRTEC®">
            <a:extLst>
              <a:ext uri="{FF2B5EF4-FFF2-40B4-BE49-F238E27FC236}">
                <a16:creationId xmlns:a16="http://schemas.microsoft.com/office/drawing/2014/main" id="{015B241A-3E33-64C5-A664-8C859B6C8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9692640" y="4902926"/>
            <a:ext cx="1619795" cy="185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merican Grass Pollen Allergy Guide | ZYRTEC®">
            <a:extLst>
              <a:ext uri="{FF2B5EF4-FFF2-40B4-BE49-F238E27FC236}">
                <a16:creationId xmlns:a16="http://schemas.microsoft.com/office/drawing/2014/main" id="{E43B81A5-7405-007A-B9CE-0F0BC0ED2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" y="5537439"/>
            <a:ext cx="966650" cy="121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ee the source image">
            <a:extLst>
              <a:ext uri="{FF2B5EF4-FFF2-40B4-BE49-F238E27FC236}">
                <a16:creationId xmlns:a16="http://schemas.microsoft.com/office/drawing/2014/main" id="{C21A2D7B-1B33-CB28-5C3D-F546956BF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669">
            <a:off x="9314790" y="409226"/>
            <a:ext cx="2664473" cy="1669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7D0CC-BAC4-3826-62C6-23086A9524C2}"/>
              </a:ext>
            </a:extLst>
          </p:cNvPr>
          <p:cNvSpPr txBox="1"/>
          <p:nvPr/>
        </p:nvSpPr>
        <p:spPr>
          <a:xfrm>
            <a:off x="6215583" y="5340892"/>
            <a:ext cx="2792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* Non-Region 5 Participants</a:t>
            </a:r>
          </a:p>
        </p:txBody>
      </p:sp>
      <p:pic>
        <p:nvPicPr>
          <p:cNvPr id="3" name="Picture 8" descr="American Grass Pollen Allergy Guide | ZYRTEC®">
            <a:extLst>
              <a:ext uri="{FF2B5EF4-FFF2-40B4-BE49-F238E27FC236}">
                <a16:creationId xmlns:a16="http://schemas.microsoft.com/office/drawing/2014/main" id="{29B2F237-3B25-2F39-3C1E-8C98FA06B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9180463" y="5537440"/>
            <a:ext cx="1097280" cy="121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70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44" y="255638"/>
            <a:ext cx="8596668" cy="678426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5 Referee – Organizers/Contributors </a:t>
            </a:r>
          </a:p>
        </p:txBody>
      </p:sp>
      <p:pic>
        <p:nvPicPr>
          <p:cNvPr id="9" name="Picture 8" descr="American Grass Pollen Allergy Guide | ZYRTEC®">
            <a:extLst>
              <a:ext uri="{FF2B5EF4-FFF2-40B4-BE49-F238E27FC236}">
                <a16:creationId xmlns:a16="http://schemas.microsoft.com/office/drawing/2014/main" id="{3950DA52-A2FC-DF1A-4D22-FF049A5F3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9128177" y="4772297"/>
            <a:ext cx="1611044" cy="200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merican Grass Pollen Allergy Guide | ZYRTEC®">
            <a:extLst>
              <a:ext uri="{FF2B5EF4-FFF2-40B4-BE49-F238E27FC236}">
                <a16:creationId xmlns:a16="http://schemas.microsoft.com/office/drawing/2014/main" id="{34CF678B-7FBA-944F-3A6E-E2281C638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9889421" y="3964574"/>
            <a:ext cx="1846930" cy="2812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merican Grass Pollen Allergy Guide | ZYRTEC®">
            <a:extLst>
              <a:ext uri="{FF2B5EF4-FFF2-40B4-BE49-F238E27FC236}">
                <a16:creationId xmlns:a16="http://schemas.microsoft.com/office/drawing/2014/main" id="{8F3769EE-6220-EC8F-51F1-CCA3C52DE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90"/>
                    </a14:imgEffect>
                    <a14:imgEffect>
                      <a14:saturation sat="126000"/>
                    </a14:imgEffect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27979"/>
          <a:stretch/>
        </p:blipFill>
        <p:spPr bwMode="auto">
          <a:xfrm>
            <a:off x="10688404" y="4465039"/>
            <a:ext cx="1460520" cy="229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merican Grass Pollen Allergy Guide | ZYRTEC®">
            <a:extLst>
              <a:ext uri="{FF2B5EF4-FFF2-40B4-BE49-F238E27FC236}">
                <a16:creationId xmlns:a16="http://schemas.microsoft.com/office/drawing/2014/main" id="{214462AC-D989-0AA5-320E-9EB54D004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25510" y="4702630"/>
            <a:ext cx="1022201" cy="202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American Grass Pollen Allergy Guide | ZYRTEC®">
            <a:extLst>
              <a:ext uri="{FF2B5EF4-FFF2-40B4-BE49-F238E27FC236}">
                <a16:creationId xmlns:a16="http://schemas.microsoft.com/office/drawing/2014/main" id="{EC0D6316-301A-B126-5602-144A3FCD2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815124" y="5364479"/>
            <a:ext cx="1038064" cy="136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merican Grass Pollen Allergy Guide | ZYRTEC®">
            <a:extLst>
              <a:ext uri="{FF2B5EF4-FFF2-40B4-BE49-F238E27FC236}">
                <a16:creationId xmlns:a16="http://schemas.microsoft.com/office/drawing/2014/main" id="{324C8A1D-AA5F-0EC9-AFB8-5086B6AC9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2153991" y="5574127"/>
            <a:ext cx="1038064" cy="1180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merican Grass Pollen Allergy Guide | ZYRTEC®">
            <a:extLst>
              <a:ext uri="{FF2B5EF4-FFF2-40B4-BE49-F238E27FC236}">
                <a16:creationId xmlns:a16="http://schemas.microsoft.com/office/drawing/2014/main" id="{88F65349-8C07-F92A-29CD-5FD0E708A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7142197" y="5436527"/>
            <a:ext cx="1128194" cy="131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merican Grass Pollen Allergy Guide | ZYRTEC®">
            <a:extLst>
              <a:ext uri="{FF2B5EF4-FFF2-40B4-BE49-F238E27FC236}">
                <a16:creationId xmlns:a16="http://schemas.microsoft.com/office/drawing/2014/main" id="{DC31530F-24B7-4800-FE76-5C5E8F2E6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8620762" y="5465218"/>
            <a:ext cx="1070511" cy="126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American Grass Pollen Allergy Guide | ZYRTEC®">
            <a:extLst>
              <a:ext uri="{FF2B5EF4-FFF2-40B4-BE49-F238E27FC236}">
                <a16:creationId xmlns:a16="http://schemas.microsoft.com/office/drawing/2014/main" id="{F4AACCAD-62F1-983C-8743-BE50AB208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7839021" y="5216433"/>
            <a:ext cx="1289155" cy="152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American Grass Pollen Allergy Guide | ZYRTEC®">
            <a:extLst>
              <a:ext uri="{FF2B5EF4-FFF2-40B4-BE49-F238E27FC236}">
                <a16:creationId xmlns:a16="http://schemas.microsoft.com/office/drawing/2014/main" id="{E69A5B54-CB96-A809-9496-13A33126E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2578834" y="4624251"/>
            <a:ext cx="1269130" cy="211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merican Grass Pollen Allergy Guide | ZYRTEC®">
            <a:extLst>
              <a:ext uri="{FF2B5EF4-FFF2-40B4-BE49-F238E27FC236}">
                <a16:creationId xmlns:a16="http://schemas.microsoft.com/office/drawing/2014/main" id="{76DFAA19-E97F-6898-2172-9E85B8B3D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498082" y="5707147"/>
            <a:ext cx="1110503" cy="102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ee the source image">
            <a:extLst>
              <a:ext uri="{FF2B5EF4-FFF2-40B4-BE49-F238E27FC236}">
                <a16:creationId xmlns:a16="http://schemas.microsoft.com/office/drawing/2014/main" id="{F68A3397-85DC-9C9F-49B7-C2F607AE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412">
            <a:off x="9356102" y="1678390"/>
            <a:ext cx="2556548" cy="2003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American Grass Pollen Allergy Guide | ZYRTEC®">
            <a:extLst>
              <a:ext uri="{FF2B5EF4-FFF2-40B4-BE49-F238E27FC236}">
                <a16:creationId xmlns:a16="http://schemas.microsoft.com/office/drawing/2014/main" id="{D35B0057-CAAE-8538-B336-98EAE54BB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3470434" y="5129753"/>
            <a:ext cx="1070511" cy="163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American Grass Pollen Allergy Guide | ZYRTEC®">
            <a:extLst>
              <a:ext uri="{FF2B5EF4-FFF2-40B4-BE49-F238E27FC236}">
                <a16:creationId xmlns:a16="http://schemas.microsoft.com/office/drawing/2014/main" id="{052BBEF3-4FCC-1CF0-4483-CBE2DF8A4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4029558" y="5687808"/>
            <a:ext cx="1310370" cy="104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American Grass Pollen Allergy Guide | ZYRTEC®">
            <a:extLst>
              <a:ext uri="{FF2B5EF4-FFF2-40B4-BE49-F238E27FC236}">
                <a16:creationId xmlns:a16="http://schemas.microsoft.com/office/drawing/2014/main" id="{1D3393BA-CAB0-B0F3-AE4B-7C17FD926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5912806" y="5715999"/>
            <a:ext cx="1310370" cy="104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merican Grass Pollen Allergy Guide | ZYRTEC®">
            <a:extLst>
              <a:ext uri="{FF2B5EF4-FFF2-40B4-BE49-F238E27FC236}">
                <a16:creationId xmlns:a16="http://schemas.microsoft.com/office/drawing/2014/main" id="{BC4C7176-0168-9037-D7BD-BF245D879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6468917" y="5687808"/>
            <a:ext cx="1310370" cy="104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merican Grass Pollen Allergy Guide | ZYRTEC®">
            <a:extLst>
              <a:ext uri="{FF2B5EF4-FFF2-40B4-BE49-F238E27FC236}">
                <a16:creationId xmlns:a16="http://schemas.microsoft.com/office/drawing/2014/main" id="{96B72A57-9073-C5ED-E885-F3579A887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5322539" y="5337615"/>
            <a:ext cx="1038064" cy="136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9EBB47-679F-CE78-D6E1-6C426034AE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14000"/>
          </a:blip>
          <a:srcRect l="3774" r="53144"/>
          <a:stretch/>
        </p:blipFill>
        <p:spPr>
          <a:xfrm>
            <a:off x="1147711" y="37315"/>
            <a:ext cx="7455159" cy="6820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78726-4B2B-5CF1-2859-97F5C0A5D41F}"/>
              </a:ext>
            </a:extLst>
          </p:cNvPr>
          <p:cNvSpPr txBox="1"/>
          <p:nvPr/>
        </p:nvSpPr>
        <p:spPr>
          <a:xfrm>
            <a:off x="243847" y="1454143"/>
            <a:ext cx="106695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Andrae McMillain, CSA/RST (AL State Seed Lab) – Region 5 Chair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Packed and shipped referee samples to participants.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Kevin Buis, RST (AB Seed Lab, GA) – Referee Co-Organizer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Obtained seed and prepared referee samples.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David Johnston, CSA/RST (LA State Seed Lab) – Referee Co-Organizer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Obtained seed, prepared referee samples, and prepared report. 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97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American Grass Pollen Allergy Guide | ZYRTEC®">
            <a:extLst>
              <a:ext uri="{FF2B5EF4-FFF2-40B4-BE49-F238E27FC236}">
                <a16:creationId xmlns:a16="http://schemas.microsoft.com/office/drawing/2014/main" id="{33CEF527-83AF-87B1-94A7-D833F80F6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6333007" y="5386512"/>
            <a:ext cx="1230701" cy="1310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airy cattle Clip art - Dairy cow png download - 1000*910 - Free ...">
            <a:extLst>
              <a:ext uri="{FF2B5EF4-FFF2-40B4-BE49-F238E27FC236}">
                <a16:creationId xmlns:a16="http://schemas.microsoft.com/office/drawing/2014/main" id="{131FAEB9-A3CB-3E83-1791-3D4ED449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690" y="2638695"/>
            <a:ext cx="6378593" cy="381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nake clip art clipart 2 clipartbold - Clipartix">
            <a:extLst>
              <a:ext uri="{FF2B5EF4-FFF2-40B4-BE49-F238E27FC236}">
                <a16:creationId xmlns:a16="http://schemas.microsoft.com/office/drawing/2014/main" id="{A10C7986-7E7F-4D00-6618-A624C537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"/>
                    </a14:imgEffect>
                    <a14:imgEffect>
                      <a14:colorTemperature colorTemp="5971"/>
                    </a14:imgEffect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320">
            <a:off x="8827937" y="5315067"/>
            <a:ext cx="790435" cy="160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American Grass Pollen Allergy Guide | ZYRTEC®">
            <a:extLst>
              <a:ext uri="{FF2B5EF4-FFF2-40B4-BE49-F238E27FC236}">
                <a16:creationId xmlns:a16="http://schemas.microsoft.com/office/drawing/2014/main" id="{129B99DA-3D53-D9AC-A85E-1669C929C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12737"/>
          <a:stretch/>
        </p:blipFill>
        <p:spPr bwMode="auto">
          <a:xfrm>
            <a:off x="23074" y="4251832"/>
            <a:ext cx="1240095" cy="1603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merican Grass Pollen Allergy Guide | ZYRTEC®">
            <a:extLst>
              <a:ext uri="{FF2B5EF4-FFF2-40B4-BE49-F238E27FC236}">
                <a16:creationId xmlns:a16="http://schemas.microsoft.com/office/drawing/2014/main" id="{58EF9AAB-4EA6-E91F-F997-6AF1EE5EB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r="13243"/>
          <a:stretch/>
        </p:blipFill>
        <p:spPr bwMode="auto">
          <a:xfrm>
            <a:off x="9371062" y="3196878"/>
            <a:ext cx="2669992" cy="350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merican Grass Pollen Allergy Guide | ZYRTEC®">
            <a:extLst>
              <a:ext uri="{FF2B5EF4-FFF2-40B4-BE49-F238E27FC236}">
                <a16:creationId xmlns:a16="http://schemas.microsoft.com/office/drawing/2014/main" id="{2F6DF349-A401-61C8-6A6C-D3E4B529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r="21007"/>
          <a:stretch/>
        </p:blipFill>
        <p:spPr bwMode="auto">
          <a:xfrm>
            <a:off x="10944232" y="4380970"/>
            <a:ext cx="1227003" cy="228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merican Grass Pollen Allergy Guide | ZYRTEC®">
            <a:extLst>
              <a:ext uri="{FF2B5EF4-FFF2-40B4-BE49-F238E27FC236}">
                <a16:creationId xmlns:a16="http://schemas.microsoft.com/office/drawing/2014/main" id="{1A96A8F2-AF38-0D65-5AD3-07C23E36C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51" y="3909269"/>
            <a:ext cx="2103323" cy="210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American Grass Pollen Allergy Guide | ZYRTEC®">
            <a:extLst>
              <a:ext uri="{FF2B5EF4-FFF2-40B4-BE49-F238E27FC236}">
                <a16:creationId xmlns:a16="http://schemas.microsoft.com/office/drawing/2014/main" id="{3FEF1E3B-C53E-E92B-768C-D74D7C704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3928852" y="5187759"/>
            <a:ext cx="1089742" cy="1659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merican Grass Pollen Allergy Guide | ZYRTEC®">
            <a:extLst>
              <a:ext uri="{FF2B5EF4-FFF2-40B4-BE49-F238E27FC236}">
                <a16:creationId xmlns:a16="http://schemas.microsoft.com/office/drawing/2014/main" id="{E6165AEE-DEB1-2E24-32DA-F00E9C61B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r="11605"/>
          <a:stretch/>
        </p:blipFill>
        <p:spPr bwMode="auto">
          <a:xfrm>
            <a:off x="7372785" y="4169425"/>
            <a:ext cx="1858382" cy="252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merican Grass Pollen Allergy Guide | ZYRTEC®">
            <a:extLst>
              <a:ext uri="{FF2B5EF4-FFF2-40B4-BE49-F238E27FC236}">
                <a16:creationId xmlns:a16="http://schemas.microsoft.com/office/drawing/2014/main" id="{AB9D36A6-21C0-110C-50AF-4EB79019D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r="11843"/>
          <a:stretch/>
        </p:blipFill>
        <p:spPr bwMode="auto">
          <a:xfrm>
            <a:off x="4489458" y="5339615"/>
            <a:ext cx="1858382" cy="141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merican Grass Pollen Allergy Guide | ZYRTEC®">
            <a:extLst>
              <a:ext uri="{FF2B5EF4-FFF2-40B4-BE49-F238E27FC236}">
                <a16:creationId xmlns:a16="http://schemas.microsoft.com/office/drawing/2014/main" id="{70DF9FB0-AF2A-EA28-F49B-751940FE8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42" y="4870232"/>
            <a:ext cx="2069059" cy="188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78AC7E-D658-48EA-5E3F-940F2FCD88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3" r="12664"/>
          <a:stretch/>
        </p:blipFill>
        <p:spPr>
          <a:xfrm>
            <a:off x="2013581" y="4441290"/>
            <a:ext cx="1641330" cy="2101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American Grass Pollen Allergy Guide | ZYRTEC®">
            <a:extLst>
              <a:ext uri="{FF2B5EF4-FFF2-40B4-BE49-F238E27FC236}">
                <a16:creationId xmlns:a16="http://schemas.microsoft.com/office/drawing/2014/main" id="{1639D4A0-BF47-9B75-AFCF-041ABC3E8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2851739" y="4919156"/>
            <a:ext cx="1608508" cy="188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American Grass Pollen Allergy Guide | ZYRTEC®">
            <a:extLst>
              <a:ext uri="{FF2B5EF4-FFF2-40B4-BE49-F238E27FC236}">
                <a16:creationId xmlns:a16="http://schemas.microsoft.com/office/drawing/2014/main" id="{55ECA803-E0F7-A24A-C189-DB48CC88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226903" y="4834534"/>
            <a:ext cx="1276722" cy="1603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merican Grass Pollen Allergy Guide | ZYRTEC®">
            <a:extLst>
              <a:ext uri="{FF2B5EF4-FFF2-40B4-BE49-F238E27FC236}">
                <a16:creationId xmlns:a16="http://schemas.microsoft.com/office/drawing/2014/main" id="{7AF9AD27-EE7E-E6AE-1AFC-2915C0924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304534" y="4441290"/>
            <a:ext cx="1696199" cy="229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Sun Transparent - ClipArt Best">
            <a:extLst>
              <a:ext uri="{FF2B5EF4-FFF2-40B4-BE49-F238E27FC236}">
                <a16:creationId xmlns:a16="http://schemas.microsoft.com/office/drawing/2014/main" id="{824F13BA-2F79-F5FE-AB53-E8C20AC81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5077" y="34762"/>
            <a:ext cx="2036923" cy="217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American Grass Pollen Allergy Guide | ZYRTEC®">
            <a:extLst>
              <a:ext uri="{FF2B5EF4-FFF2-40B4-BE49-F238E27FC236}">
                <a16:creationId xmlns:a16="http://schemas.microsoft.com/office/drawing/2014/main" id="{0F1B0637-87F1-FFD1-E693-C25B39706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6906187" y="5479969"/>
            <a:ext cx="1052836" cy="129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merican Grass Pollen Allergy Guide | ZYRTEC®">
            <a:extLst>
              <a:ext uri="{FF2B5EF4-FFF2-40B4-BE49-F238E27FC236}">
                <a16:creationId xmlns:a16="http://schemas.microsoft.com/office/drawing/2014/main" id="{368734D3-92FD-C64E-9513-458654CBE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92" y="4013777"/>
            <a:ext cx="2974267" cy="272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merican Grass Pollen Allergy Guide | ZYRTEC®">
            <a:extLst>
              <a:ext uri="{FF2B5EF4-FFF2-40B4-BE49-F238E27FC236}">
                <a16:creationId xmlns:a16="http://schemas.microsoft.com/office/drawing/2014/main" id="{057D7007-7C73-259F-B20E-A56BD5872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0627533" y="5019721"/>
            <a:ext cx="1321353" cy="167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merican Grass Pollen Allergy Guide | ZYRTEC®">
            <a:extLst>
              <a:ext uri="{FF2B5EF4-FFF2-40B4-BE49-F238E27FC236}">
                <a16:creationId xmlns:a16="http://schemas.microsoft.com/office/drawing/2014/main" id="{2B757BC5-43FD-E05B-497E-E64175D44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763210" y="5498811"/>
            <a:ext cx="992400" cy="1255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merican Grass Pollen Allergy Guide | ZYRTEC®">
            <a:extLst>
              <a:ext uri="{FF2B5EF4-FFF2-40B4-BE49-F238E27FC236}">
                <a16:creationId xmlns:a16="http://schemas.microsoft.com/office/drawing/2014/main" id="{62D98E09-1B3B-5ED5-C438-7071685EF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33932" y="5386512"/>
            <a:ext cx="1089743" cy="137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ownload Text Question Blog Questions Logo Any HQ PNG Image | FreePNGImg">
            <a:extLst>
              <a:ext uri="{FF2B5EF4-FFF2-40B4-BE49-F238E27FC236}">
                <a16:creationId xmlns:a16="http://schemas.microsoft.com/office/drawing/2014/main" id="{02252062-B261-E5DA-9ECF-1C56668A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20000"/>
                    </a14:imgEffect>
                    <a14:imgEffect>
                      <a14:brightnessContrast bright="30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42" y="866893"/>
            <a:ext cx="4443216" cy="1921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Thank You PNG images, Free Thank You Clipart Pictures - Free ...">
            <a:extLst>
              <a:ext uri="{FF2B5EF4-FFF2-40B4-BE49-F238E27FC236}">
                <a16:creationId xmlns:a16="http://schemas.microsoft.com/office/drawing/2014/main" id="{A60256F8-C92A-2828-8B7A-B356AA617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384">
            <a:off x="237607" y="360018"/>
            <a:ext cx="4050636" cy="240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merican Grass Pollen Allergy Guide | ZYRTEC®">
            <a:extLst>
              <a:ext uri="{FF2B5EF4-FFF2-40B4-BE49-F238E27FC236}">
                <a16:creationId xmlns:a16="http://schemas.microsoft.com/office/drawing/2014/main" id="{2CF37682-5569-8DB6-55B4-8E45907BC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6179595" y="5479969"/>
            <a:ext cx="947419" cy="119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14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71" y="183918"/>
            <a:ext cx="8596668" cy="678426"/>
          </a:xfrm>
        </p:spPr>
        <p:txBody>
          <a:bodyPr>
            <a:normAutofit/>
          </a:bodyPr>
          <a:lstStyle/>
          <a:p>
            <a:r>
              <a:rPr lang="en-US" dirty="0"/>
              <a:t>Region 5 Referee – 25 Participants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F9CB8A5-25AA-76B3-BA7C-56685BFB2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199401"/>
              </p:ext>
            </p:extLst>
          </p:nvPr>
        </p:nvGraphicFramePr>
        <p:xfrm>
          <a:off x="797858" y="821278"/>
          <a:ext cx="9120220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027">
                  <a:extLst>
                    <a:ext uri="{9D8B030D-6E8A-4147-A177-3AD203B41FA5}">
                      <a16:colId xmlns:a16="http://schemas.microsoft.com/office/drawing/2014/main" val="3808854728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27760994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83835438"/>
                    </a:ext>
                  </a:extLst>
                </a:gridCol>
                <a:gridCol w="2012406">
                  <a:extLst>
                    <a:ext uri="{9D8B030D-6E8A-4147-A177-3AD203B41FA5}">
                      <a16:colId xmlns:a16="http://schemas.microsoft.com/office/drawing/2014/main" val="2628934671"/>
                    </a:ext>
                  </a:extLst>
                </a:gridCol>
                <a:gridCol w="2391570">
                  <a:extLst>
                    <a:ext uri="{9D8B030D-6E8A-4147-A177-3AD203B41FA5}">
                      <a16:colId xmlns:a16="http://schemas.microsoft.com/office/drawing/2014/main" val="1869066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10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Gordon Baldridge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 State Seed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David Johnston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LA State Seed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804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JoAnn Hornseth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*CFIA/Canada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Perphyria Kador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“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016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Saliha Rahman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Mark Spencer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027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Nicole Wurm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Valerie Spencer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0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Cody Bell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 State Seed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Ronwood Harris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NC State Seed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699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Holly Higgins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Crystal Whit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229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Michael Kelley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Ashley Thomas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*ND State Univ.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59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Damaris Rodriguez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Jane Penrose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*Agri Seed Testing 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896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Amy Gonzales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 State Seed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Tracy Lamb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 State Seed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1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Jenny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Robin Lambert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52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Nancy 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385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Vanesa Richardson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83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Shonda Sears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000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Dedria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256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Amanda Suggs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080077"/>
                  </a:ext>
                </a:extLst>
              </a:tr>
            </a:tbl>
          </a:graphicData>
        </a:graphic>
      </p:graphicFrame>
      <p:pic>
        <p:nvPicPr>
          <p:cNvPr id="8" name="Picture 8" descr="American Grass Pollen Allergy Guide | ZYRTEC®">
            <a:extLst>
              <a:ext uri="{FF2B5EF4-FFF2-40B4-BE49-F238E27FC236}">
                <a16:creationId xmlns:a16="http://schemas.microsoft.com/office/drawing/2014/main" id="{42630317-7A1A-6414-DDFB-2256615F3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0449871" y="3936274"/>
            <a:ext cx="1707301" cy="282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merican Grass Pollen Allergy Guide | ZYRTEC®">
            <a:extLst>
              <a:ext uri="{FF2B5EF4-FFF2-40B4-BE49-F238E27FC236}">
                <a16:creationId xmlns:a16="http://schemas.microsoft.com/office/drawing/2014/main" id="{015B241A-3E33-64C5-A664-8C859B6C8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9692640" y="4902926"/>
            <a:ext cx="1619795" cy="185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merican Grass Pollen Allergy Guide | ZYRTEC®">
            <a:extLst>
              <a:ext uri="{FF2B5EF4-FFF2-40B4-BE49-F238E27FC236}">
                <a16:creationId xmlns:a16="http://schemas.microsoft.com/office/drawing/2014/main" id="{E43B81A5-7405-007A-B9CE-0F0BC0ED2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1" y="5537439"/>
            <a:ext cx="966650" cy="121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7D0CC-BAC4-3826-62C6-23086A9524C2}"/>
              </a:ext>
            </a:extLst>
          </p:cNvPr>
          <p:cNvSpPr txBox="1"/>
          <p:nvPr/>
        </p:nvSpPr>
        <p:spPr>
          <a:xfrm>
            <a:off x="6215583" y="5340892"/>
            <a:ext cx="302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* Non-Region 5 Participants</a:t>
            </a:r>
          </a:p>
        </p:txBody>
      </p:sp>
      <p:pic>
        <p:nvPicPr>
          <p:cNvPr id="3" name="Picture 8" descr="American Grass Pollen Allergy Guide | ZYRTEC®">
            <a:extLst>
              <a:ext uri="{FF2B5EF4-FFF2-40B4-BE49-F238E27FC236}">
                <a16:creationId xmlns:a16="http://schemas.microsoft.com/office/drawing/2014/main" id="{29B2F237-3B25-2F39-3C1E-8C98FA06B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12737"/>
          <a:stretch/>
        </p:blipFill>
        <p:spPr bwMode="auto">
          <a:xfrm>
            <a:off x="9180463" y="5537440"/>
            <a:ext cx="1097280" cy="121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1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F33E3-4812-8935-F637-CEDF88661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l="3774" r="53144"/>
          <a:stretch/>
        </p:blipFill>
        <p:spPr>
          <a:xfrm>
            <a:off x="1071153" y="37315"/>
            <a:ext cx="7455159" cy="6820685"/>
          </a:xfrm>
          <a:prstGeom prst="rect">
            <a:avLst/>
          </a:prstGeom>
        </p:spPr>
      </p:pic>
      <p:pic>
        <p:nvPicPr>
          <p:cNvPr id="1034" name="Picture 10" descr="Paspalum notatum (bahiagrass); habit. Australia. March 2009.">
            <a:extLst>
              <a:ext uri="{FF2B5EF4-FFF2-40B4-BE49-F238E27FC236}">
                <a16:creationId xmlns:a16="http://schemas.microsoft.com/office/drawing/2014/main" id="{C0245597-E71D-07F7-F73B-4EB8B77FB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2"/>
          <a:stretch/>
        </p:blipFill>
        <p:spPr bwMode="auto">
          <a:xfrm>
            <a:off x="229984" y="1339427"/>
            <a:ext cx="3462450" cy="274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C70C9-5B08-B803-6857-7F90BDD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2" y="166424"/>
            <a:ext cx="11152718" cy="1139495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5 Referee – </a:t>
            </a:r>
            <a:br>
              <a:rPr lang="en-US" dirty="0"/>
            </a:br>
            <a:r>
              <a:rPr lang="en-US" dirty="0"/>
              <a:t>Bahiagrass </a:t>
            </a:r>
            <a:r>
              <a:rPr lang="en-US" i="1" dirty="0"/>
              <a:t>(Paspalum notatum Flügge′)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75A051F-B5BA-809D-36E1-309866D7C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8129"/>
          <a:stretch/>
        </p:blipFill>
        <p:spPr bwMode="auto">
          <a:xfrm>
            <a:off x="8927639" y="4257632"/>
            <a:ext cx="3113730" cy="223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7A24D-A829-188C-6469-E4850F837EA7}"/>
              </a:ext>
            </a:extLst>
          </p:cNvPr>
          <p:cNvSpPr txBox="1"/>
          <p:nvPr/>
        </p:nvSpPr>
        <p:spPr>
          <a:xfrm>
            <a:off x="289207" y="4329493"/>
            <a:ext cx="866481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Thought to be over 400 species of Paspalum globally. Most are considered weedy species. </a:t>
            </a: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P. notatum </a:t>
            </a:r>
            <a:r>
              <a:rPr lang="en-US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(Bahiagrass) 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is a low-maintenance wide-bladed thick growing </a:t>
            </a: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turf/pasture grass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</a:rPr>
              <a:t>N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eeds little water or fertilizer and is drought-tolerant and can thrive in nutrient-poor soil. Bahiagrass can tolerate some shade. Spreads by stolons (root-like stems) but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</a:rPr>
              <a:t>does not spread aggressively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 </a:t>
            </a: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It</a:t>
            </a:r>
            <a:r>
              <a:rPr lang="en-US" b="1" dirty="0">
                <a:solidFill>
                  <a:srgbClr val="000000"/>
                </a:solidFill>
                <a:latin typeface="Lato" panose="020F0502020204030203" pitchFamily="34" charset="0"/>
              </a:rPr>
              <a:t> does not like cold.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</a:rPr>
              <a:t>G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reat grass to grow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Florida to the Texas Gulf Coast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</a:rPr>
              <a:t>. </a:t>
            </a:r>
          </a:p>
          <a:p>
            <a:endParaRPr lang="en-US" sz="12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Cost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</a:rPr>
              <a:t>……..</a:t>
            </a: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‘Argentine</a:t>
            </a:r>
            <a:r>
              <a:rPr lang="en-US" b="1" dirty="0">
                <a:solidFill>
                  <a:srgbClr val="000000"/>
                </a:solidFill>
                <a:latin typeface="Lato" panose="020F0502020204030203" pitchFamily="34" charset="0"/>
              </a:rPr>
              <a:t>’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</a:rPr>
              <a:t>seed is typically</a:t>
            </a:r>
            <a:r>
              <a:rPr lang="en-US" b="1" dirty="0">
                <a:solidFill>
                  <a:srgbClr val="000000"/>
                </a:solidFill>
                <a:latin typeface="Lato" panose="020F0502020204030203" pitchFamily="34" charset="0"/>
              </a:rPr>
              <a:t> more expensive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</a:rPr>
              <a:t>than </a:t>
            </a:r>
            <a:r>
              <a:rPr lang="en-US" b="1" dirty="0">
                <a:solidFill>
                  <a:srgbClr val="000000"/>
                </a:solidFill>
                <a:latin typeface="Lato" panose="020F0502020204030203" pitchFamily="34" charset="0"/>
              </a:rPr>
              <a:t>‘Pensacola’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</a:rPr>
              <a:t>seed.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endParaRPr lang="en-US" dirty="0"/>
          </a:p>
        </p:txBody>
      </p:sp>
      <p:pic>
        <p:nvPicPr>
          <p:cNvPr id="1028" name="Picture 4" descr="Figure 2png">
            <a:extLst>
              <a:ext uri="{FF2B5EF4-FFF2-40B4-BE49-F238E27FC236}">
                <a16:creationId xmlns:a16="http://schemas.microsoft.com/office/drawing/2014/main" id="{64FF3411-0842-71A4-492F-4C9836AF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22" y="1405033"/>
            <a:ext cx="2331098" cy="2797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6AF3150B-7FF0-1CA6-337E-4D6168C5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83" y="1863629"/>
            <a:ext cx="3009546" cy="2445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D3CD19-572D-D09C-ED72-1DD3114CA0C7}"/>
              </a:ext>
            </a:extLst>
          </p:cNvPr>
          <p:cNvSpPr txBox="1"/>
          <p:nvPr/>
        </p:nvSpPr>
        <p:spPr>
          <a:xfrm>
            <a:off x="3383110" y="393569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Turf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5D439-CB98-6A8A-C6FB-5843793753ED}"/>
              </a:ext>
            </a:extLst>
          </p:cNvPr>
          <p:cNvSpPr txBox="1"/>
          <p:nvPr/>
        </p:nvSpPr>
        <p:spPr>
          <a:xfrm>
            <a:off x="6534899" y="3829411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V-shaped seed 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95A7A9-ED45-ECA3-6B47-F56EF4CDA4E4}"/>
              </a:ext>
            </a:extLst>
          </p:cNvPr>
          <p:cNvSpPr txBox="1"/>
          <p:nvPr/>
        </p:nvSpPr>
        <p:spPr>
          <a:xfrm>
            <a:off x="278785" y="3679611"/>
            <a:ext cx="99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Pasture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E69DF8DA-4524-508C-4E9F-B090EC83C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7"/>
          <a:stretch/>
        </p:blipFill>
        <p:spPr bwMode="auto">
          <a:xfrm>
            <a:off x="8927895" y="773769"/>
            <a:ext cx="3104765" cy="2380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10F7C2-07D1-01F3-28F8-3BB645BE3BA2}"/>
              </a:ext>
            </a:extLst>
          </p:cNvPr>
          <p:cNvSpPr txBox="1"/>
          <p:nvPr/>
        </p:nvSpPr>
        <p:spPr>
          <a:xfrm>
            <a:off x="8936604" y="2784779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Stolons/Roots</a:t>
            </a:r>
          </a:p>
        </p:txBody>
      </p:sp>
    </p:spTree>
    <p:extLst>
      <p:ext uri="{BB962C8B-B14F-4D97-AF65-F5344CB8AC3E}">
        <p14:creationId xmlns:p14="http://schemas.microsoft.com/office/powerpoint/2010/main" val="40124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07FA8C-CA5D-2403-49F2-BFDDFA226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</a:blip>
          <a:srcRect l="3774" r="53144"/>
          <a:stretch/>
        </p:blipFill>
        <p:spPr>
          <a:xfrm>
            <a:off x="1071153" y="37315"/>
            <a:ext cx="7455159" cy="6820685"/>
          </a:xfrm>
          <a:prstGeom prst="rect">
            <a:avLst/>
          </a:prstGeom>
        </p:spPr>
      </p:pic>
      <p:pic>
        <p:nvPicPr>
          <p:cNvPr id="19464" name="Picture 8" descr="Image result for common bahiagrass se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22" y="3407963"/>
            <a:ext cx="5171218" cy="325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s://keyserver.lucidcentral.org/weeds/data/media/Images/paspalum_notatum/paspalumnotatum1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7" y="3423070"/>
            <a:ext cx="5798837" cy="325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itle 4"/>
          <p:cNvSpPr>
            <a:spLocks noGrp="1"/>
          </p:cNvSpPr>
          <p:nvPr>
            <p:ph type="title"/>
          </p:nvPr>
        </p:nvSpPr>
        <p:spPr>
          <a:xfrm>
            <a:off x="609600" y="76201"/>
            <a:ext cx="10972800" cy="792163"/>
          </a:xfrm>
        </p:spPr>
        <p:txBody>
          <a:bodyPr/>
          <a:lstStyle/>
          <a:p>
            <a:r>
              <a:rPr lang="en-US" dirty="0"/>
              <a:t>Bahiagrass - </a:t>
            </a:r>
            <a:r>
              <a:rPr lang="en-US" i="1" dirty="0"/>
              <a:t>(Paspalum notatum Flügge′)</a:t>
            </a:r>
            <a:endParaRPr lang="en-US" altLang="en-US" dirty="0"/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357330" y="3438294"/>
            <a:ext cx="17523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Argentine Bahiagrass</a:t>
            </a:r>
          </a:p>
        </p:txBody>
      </p:sp>
      <p:sp>
        <p:nvSpPr>
          <p:cNvPr id="2055" name="TextBox 4"/>
          <p:cNvSpPr txBox="1">
            <a:spLocks noChangeArrowheads="1"/>
          </p:cNvSpPr>
          <p:nvPr/>
        </p:nvSpPr>
        <p:spPr bwMode="auto">
          <a:xfrm>
            <a:off x="6676087" y="3403461"/>
            <a:ext cx="17638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Pensacola Bahiagrass</a:t>
            </a:r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556F24A0-B273-CC97-7FDD-B3949D72F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2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15561" r="15132" b="29507"/>
          <a:stretch/>
        </p:blipFill>
        <p:spPr bwMode="auto">
          <a:xfrm rot="10800000">
            <a:off x="875071" y="737176"/>
            <a:ext cx="6469626" cy="256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A099054-A1F2-21DE-5BE3-E234646BC382}"/>
              </a:ext>
            </a:extLst>
          </p:cNvPr>
          <p:cNvSpPr/>
          <p:nvPr/>
        </p:nvSpPr>
        <p:spPr>
          <a:xfrm>
            <a:off x="359599" y="1585840"/>
            <a:ext cx="978408" cy="3412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BD71366-0C2E-D68D-8B0A-69669CFB3A83}"/>
              </a:ext>
            </a:extLst>
          </p:cNvPr>
          <p:cNvSpPr/>
          <p:nvPr/>
        </p:nvSpPr>
        <p:spPr>
          <a:xfrm>
            <a:off x="359611" y="2003720"/>
            <a:ext cx="978408" cy="3409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CB8B9-8B38-3CE0-E505-80C914510CF5}"/>
              </a:ext>
            </a:extLst>
          </p:cNvPr>
          <p:cNvSpPr txBox="1"/>
          <p:nvPr/>
        </p:nvSpPr>
        <p:spPr>
          <a:xfrm>
            <a:off x="7565828" y="897718"/>
            <a:ext cx="4541663" cy="2246769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According to </a:t>
            </a:r>
            <a:r>
              <a:rPr lang="en-US" sz="2000" b="1" i="1" dirty="0">
                <a:solidFill>
                  <a:schemeClr val="bg1"/>
                </a:solidFill>
              </a:rPr>
              <a:t>USDA Handbook 219</a:t>
            </a:r>
            <a:r>
              <a:rPr lang="en-US" sz="2000" dirty="0">
                <a:solidFill>
                  <a:schemeClr val="bg1"/>
                </a:solidFill>
              </a:rPr>
              <a:t>, ‘</a:t>
            </a:r>
            <a:r>
              <a:rPr lang="en-US" sz="2000" b="1" dirty="0">
                <a:solidFill>
                  <a:schemeClr val="bg1"/>
                </a:solidFill>
              </a:rPr>
              <a:t>Argentine</a:t>
            </a:r>
            <a:r>
              <a:rPr lang="en-US" sz="2000" dirty="0">
                <a:solidFill>
                  <a:schemeClr val="bg1"/>
                </a:solidFill>
              </a:rPr>
              <a:t>’ seed tends to be  slightly the </a:t>
            </a:r>
            <a:r>
              <a:rPr lang="en-US" sz="2000" b="1" dirty="0">
                <a:solidFill>
                  <a:schemeClr val="bg1"/>
                </a:solidFill>
              </a:rPr>
              <a:t>larger</a:t>
            </a:r>
            <a:r>
              <a:rPr lang="en-US" sz="2000" dirty="0">
                <a:solidFill>
                  <a:schemeClr val="bg1"/>
                </a:solidFill>
              </a:rPr>
              <a:t> of the two cultivars and typically has a </a:t>
            </a:r>
            <a:r>
              <a:rPr lang="en-US" sz="2000" b="1" u="sng" dirty="0">
                <a:solidFill>
                  <a:schemeClr val="bg1"/>
                </a:solidFill>
              </a:rPr>
              <a:t>wrinkled</a:t>
            </a:r>
            <a:r>
              <a:rPr lang="en-US" sz="2000" b="1" u="sng" baseline="0" dirty="0">
                <a:solidFill>
                  <a:schemeClr val="bg1"/>
                </a:solidFill>
              </a:rPr>
              <a:t> lemma</a:t>
            </a:r>
            <a:r>
              <a:rPr lang="en-US" sz="2000" baseline="0" dirty="0">
                <a:solidFill>
                  <a:schemeClr val="bg1"/>
                </a:solidFill>
              </a:rPr>
              <a:t>, whereas ‘</a:t>
            </a:r>
            <a:r>
              <a:rPr lang="en-US" sz="2000" b="1" baseline="0" dirty="0">
                <a:solidFill>
                  <a:schemeClr val="bg1"/>
                </a:solidFill>
              </a:rPr>
              <a:t>Pensacola</a:t>
            </a:r>
            <a:r>
              <a:rPr lang="en-US" sz="2000" baseline="0" dirty="0">
                <a:solidFill>
                  <a:schemeClr val="bg1"/>
                </a:solidFill>
              </a:rPr>
              <a:t>’ seed tends to be slightly </a:t>
            </a:r>
            <a:r>
              <a:rPr lang="en-US" sz="2000" b="1" baseline="0" dirty="0">
                <a:solidFill>
                  <a:schemeClr val="bg1"/>
                </a:solidFill>
              </a:rPr>
              <a:t>smaller</a:t>
            </a:r>
            <a:r>
              <a:rPr lang="en-US" sz="2000" baseline="0" dirty="0">
                <a:solidFill>
                  <a:schemeClr val="bg1"/>
                </a:solidFill>
              </a:rPr>
              <a:t> and have a </a:t>
            </a:r>
            <a:r>
              <a:rPr lang="en-US" sz="2000" b="1" u="sng" baseline="0" dirty="0">
                <a:solidFill>
                  <a:schemeClr val="bg1"/>
                </a:solidFill>
              </a:rPr>
              <a:t>smooth lemma</a:t>
            </a:r>
            <a:r>
              <a:rPr lang="en-US" sz="2000" baseline="0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566776-C795-82FB-9E5C-D9E672B91879}"/>
              </a:ext>
            </a:extLst>
          </p:cNvPr>
          <p:cNvSpPr txBox="1"/>
          <p:nvPr/>
        </p:nvSpPr>
        <p:spPr>
          <a:xfrm>
            <a:off x="3486469" y="6447503"/>
            <a:ext cx="28741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0" dirty="0">
                <a:solidFill>
                  <a:srgbClr val="BBBBBB"/>
                </a:solidFill>
                <a:effectLst/>
                <a:latin typeface="open_sansregular"/>
              </a:rPr>
              <a:t>Photo: Steve Hurst at USDA PLANTS Database </a:t>
            </a:r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0DF3A-48BA-F2C6-8DA1-957BFD311034}"/>
              </a:ext>
            </a:extLst>
          </p:cNvPr>
          <p:cNvSpPr txBox="1"/>
          <p:nvPr/>
        </p:nvSpPr>
        <p:spPr>
          <a:xfrm>
            <a:off x="9169244" y="6438794"/>
            <a:ext cx="28741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0" dirty="0">
                <a:solidFill>
                  <a:srgbClr val="BBBBBB"/>
                </a:solidFill>
                <a:effectLst/>
                <a:latin typeface="open_sansregular"/>
              </a:rPr>
              <a:t>Photo: Steve Hurst at USDA PLANTS Database </a:t>
            </a:r>
            <a:endParaRPr lang="en-US" sz="105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DD17BAA-A64C-19CE-D5C8-77F0ABB56759}"/>
              </a:ext>
            </a:extLst>
          </p:cNvPr>
          <p:cNvSpPr/>
          <p:nvPr/>
        </p:nvSpPr>
        <p:spPr>
          <a:xfrm rot="9577918">
            <a:off x="3920208" y="3657834"/>
            <a:ext cx="638668" cy="3409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58FB2CB-CAD1-4C5A-DA66-37569316739C}"/>
              </a:ext>
            </a:extLst>
          </p:cNvPr>
          <p:cNvSpPr/>
          <p:nvPr/>
        </p:nvSpPr>
        <p:spPr>
          <a:xfrm rot="9577918">
            <a:off x="10560494" y="3728730"/>
            <a:ext cx="638668" cy="3409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37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0A93714F-BBBC-9203-D25E-6D8297C68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0"/>
          <a:stretch/>
        </p:blipFill>
        <p:spPr bwMode="auto">
          <a:xfrm rot="10800000">
            <a:off x="629172" y="293614"/>
            <a:ext cx="11014188" cy="626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AB4C6-ABD1-94AA-4B74-5EF308086F3D}"/>
              </a:ext>
            </a:extLst>
          </p:cNvPr>
          <p:cNvSpPr txBox="1"/>
          <p:nvPr/>
        </p:nvSpPr>
        <p:spPr>
          <a:xfrm>
            <a:off x="953354" y="5749022"/>
            <a:ext cx="391831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‘Pensacola’ Bahiagrass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46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07CFB0D3-6F94-3A3C-18D5-6A9B044E4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bright="7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2"/>
          <a:stretch/>
        </p:blipFill>
        <p:spPr bwMode="auto">
          <a:xfrm rot="10800000">
            <a:off x="511727" y="271594"/>
            <a:ext cx="11140342" cy="611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831A0-55F8-044C-2AED-08736CA1E91D}"/>
              </a:ext>
            </a:extLst>
          </p:cNvPr>
          <p:cNvSpPr txBox="1"/>
          <p:nvPr/>
        </p:nvSpPr>
        <p:spPr>
          <a:xfrm>
            <a:off x="1300293" y="575320"/>
            <a:ext cx="392556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‘Argentine’ Bahiagrass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6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F27FF1C-0AE4-247A-9634-B16A87938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brightnessContrast bright="-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55" r="12730" b="19741"/>
          <a:stretch/>
        </p:blipFill>
        <p:spPr bwMode="auto">
          <a:xfrm rot="10800000">
            <a:off x="903233" y="174161"/>
            <a:ext cx="10191486" cy="653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26B1E3-05B7-7AA8-842E-775BE30E9A38}"/>
              </a:ext>
            </a:extLst>
          </p:cNvPr>
          <p:cNvSpPr txBox="1"/>
          <p:nvPr/>
        </p:nvSpPr>
        <p:spPr>
          <a:xfrm>
            <a:off x="1802673" y="5952257"/>
            <a:ext cx="392556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‘Pensacola’ Bahiagrass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14AA6-31EE-3B71-CDF6-4B1C1623D3C9}"/>
              </a:ext>
            </a:extLst>
          </p:cNvPr>
          <p:cNvSpPr txBox="1"/>
          <p:nvPr/>
        </p:nvSpPr>
        <p:spPr>
          <a:xfrm>
            <a:off x="6594392" y="5934178"/>
            <a:ext cx="392556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‘Argentine’ Bahiagrass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94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fruit, dish, lots&#10;&#10;Description automatically generated">
            <a:extLst>
              <a:ext uri="{FF2B5EF4-FFF2-40B4-BE49-F238E27FC236}">
                <a16:creationId xmlns:a16="http://schemas.microsoft.com/office/drawing/2014/main" id="{925119D0-9876-593F-5805-2C14953D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11142"/>
                    </a14:imgEffect>
                    <a14:imgEffect>
                      <a14:saturation sat="85000"/>
                    </a14:imgEffect>
                    <a14:imgEffect>
                      <a14:brightnessContrast bright="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9EC44F-18D4-4AD3-85C7-F00C51164EC1}"/>
              </a:ext>
            </a:extLst>
          </p:cNvPr>
          <p:cNvCxnSpPr>
            <a:cxnSpLocks/>
          </p:cNvCxnSpPr>
          <p:nvPr/>
        </p:nvCxnSpPr>
        <p:spPr>
          <a:xfrm>
            <a:off x="5852719" y="0"/>
            <a:ext cx="0" cy="685800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2B6F09-ECFB-B6FF-5EA7-16915FFD73FC}"/>
              </a:ext>
            </a:extLst>
          </p:cNvPr>
          <p:cNvSpPr txBox="1"/>
          <p:nvPr/>
        </p:nvSpPr>
        <p:spPr>
          <a:xfrm>
            <a:off x="925766" y="19023"/>
            <a:ext cx="400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‘Argentine’ Bahiagrass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43C651-16C1-434E-3D8F-29D7A304AE15}"/>
              </a:ext>
            </a:extLst>
          </p:cNvPr>
          <p:cNvSpPr txBox="1"/>
          <p:nvPr/>
        </p:nvSpPr>
        <p:spPr>
          <a:xfrm>
            <a:off x="7029394" y="14091"/>
            <a:ext cx="3530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‘Pensacola’ Bahiagrass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239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146501</TotalTime>
  <Words>1642</Words>
  <Application>Microsoft Office PowerPoint</Application>
  <PresentationFormat>Widescreen</PresentationFormat>
  <Paragraphs>317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Bernard MT Condensed</vt:lpstr>
      <vt:lpstr>Calibri</vt:lpstr>
      <vt:lpstr>Lato</vt:lpstr>
      <vt:lpstr>open_sansregular</vt:lpstr>
      <vt:lpstr>Trebuchet MS</vt:lpstr>
      <vt:lpstr>Wingdings 3</vt:lpstr>
      <vt:lpstr>Facet</vt:lpstr>
      <vt:lpstr>2022-2023  Region 5 Referee  Bahiagrass Seed Retrieval &amp; ID</vt:lpstr>
      <vt:lpstr>Region 5 Referee – 2022 Buzz Session Discussion</vt:lpstr>
      <vt:lpstr>Region 5 Referee – 25 Participants</vt:lpstr>
      <vt:lpstr>Region 5 Referee –  Bahiagrass (Paspalum notatum Flügge′)</vt:lpstr>
      <vt:lpstr>Bahiagrass - (Paspalum notatum Flügge′)</vt:lpstr>
      <vt:lpstr>PowerPoint Presentation</vt:lpstr>
      <vt:lpstr>PowerPoint Presentation</vt:lpstr>
      <vt:lpstr>PowerPoint Presentation</vt:lpstr>
      <vt:lpstr>PowerPoint Presentation</vt:lpstr>
      <vt:lpstr>Region 5 Referee – Purpose/Instructions</vt:lpstr>
      <vt:lpstr>Region 5 Referee – Purpose/Instructions</vt:lpstr>
      <vt:lpstr>Region 5 Referee – Analyst Certifications and Referee Participant Rating</vt:lpstr>
      <vt:lpstr>Region 5 Referee – Participant Referee Rating</vt:lpstr>
      <vt:lpstr>Region 5 Referee – Data Overview &amp; Graph </vt:lpstr>
      <vt:lpstr>Region 5 Referee – Data Graph </vt:lpstr>
      <vt:lpstr>PowerPoint Presentation</vt:lpstr>
      <vt:lpstr>Lot A by Participant Rating </vt:lpstr>
      <vt:lpstr>Lot B by Participant Rating</vt:lpstr>
      <vt:lpstr>Lot C by Participant Rating</vt:lpstr>
      <vt:lpstr>Lot D by Participant Rating </vt:lpstr>
      <vt:lpstr>Lot E by Participant Rating </vt:lpstr>
      <vt:lpstr>Region 5 Referee – Observations/Conclusions </vt:lpstr>
      <vt:lpstr>Region 5 Referee – Observations/Conclusions </vt:lpstr>
      <vt:lpstr>Region 5 Referee – 25 Participants</vt:lpstr>
      <vt:lpstr>Region 5 Referee – Organizers/Contributors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Goodwin, Laura</dc:creator>
  <cp:lastModifiedBy>Johnston, David</cp:lastModifiedBy>
  <cp:revision>79</cp:revision>
  <cp:lastPrinted>2017-06-02T12:59:46Z</cp:lastPrinted>
  <dcterms:created xsi:type="dcterms:W3CDTF">2017-06-01T18:48:58Z</dcterms:created>
  <dcterms:modified xsi:type="dcterms:W3CDTF">2023-04-28T14:32:04Z</dcterms:modified>
</cp:coreProperties>
</file>