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35" r:id="rId4"/>
  </p:sldMasterIdLst>
  <p:sldIdLst>
    <p:sldId id="256" r:id="rId5"/>
    <p:sldId id="268" r:id="rId6"/>
    <p:sldId id="269" r:id="rId7"/>
    <p:sldId id="273" r:id="rId8"/>
    <p:sldId id="270" r:id="rId9"/>
    <p:sldId id="271" r:id="rId10"/>
  </p:sldIdLst>
  <p:sldSz cx="12190413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3">
          <p15:clr>
            <a:srgbClr val="A4A3A4"/>
          </p15:clr>
        </p15:guide>
        <p15:guide id="3" pos="619">
          <p15:clr>
            <a:srgbClr val="A4A3A4"/>
          </p15:clr>
        </p15:guide>
        <p15:guide id="15" orient="horz" pos="2478">
          <p15:clr>
            <a:srgbClr val="A4A3A4"/>
          </p15:clr>
        </p15:guide>
        <p15:guide id="16" orient="horz" pos="2704">
          <p15:clr>
            <a:srgbClr val="A4A3A4"/>
          </p15:clr>
        </p15:guide>
        <p15:guide id="17" orient="horz" pos="4086">
          <p15:clr>
            <a:srgbClr val="A4A3A4"/>
          </p15:clr>
        </p15:guide>
        <p15:guide id="18" orient="horz" pos="2592">
          <p15:clr>
            <a:srgbClr val="A4A3A4"/>
          </p15:clr>
        </p15:guide>
        <p15:guide id="19" pos="7422">
          <p15:clr>
            <a:srgbClr val="A4A3A4"/>
          </p15:clr>
        </p15:guide>
        <p15:guide id="20" pos="2149">
          <p15:clr>
            <a:srgbClr val="A4A3A4"/>
          </p15:clr>
        </p15:guide>
        <p15:guide id="21" pos="3908">
          <p15:clr>
            <a:srgbClr val="A4A3A4"/>
          </p15:clr>
        </p15:guide>
        <p15:guide id="22" pos="2376">
          <p15:clr>
            <a:srgbClr val="A4A3A4"/>
          </p15:clr>
        </p15:guide>
        <p15:guide id="23" pos="5666">
          <p15:clr>
            <a:srgbClr val="A4A3A4"/>
          </p15:clr>
        </p15:guide>
        <p15:guide id="24" pos="5894">
          <p15:clr>
            <a:srgbClr val="A4A3A4"/>
          </p15:clr>
        </p15:guide>
        <p15:guide id="25" pos="4134">
          <p15:clr>
            <a:srgbClr val="A4A3A4"/>
          </p15:clr>
        </p15:guide>
        <p15:guide id="26" pos="4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57">
          <p15:clr>
            <a:srgbClr val="A4A3A4"/>
          </p15:clr>
        </p15:guide>
        <p15:guide id="4" pos="19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AD921-09EF-43A5-8175-5DE8C7DA1745}" v="178" dt="2023-10-13T13:19:38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1093"/>
        <p:guide pos="619"/>
        <p:guide orient="horz" pos="2478"/>
        <p:guide orient="horz" pos="2704"/>
        <p:guide orient="horz" pos="4086"/>
        <p:guide orient="horz" pos="2592"/>
        <p:guide pos="7422"/>
        <p:guide pos="2149"/>
        <p:guide pos="3908"/>
        <p:guide pos="2376"/>
        <p:guide pos="5666"/>
        <p:guide pos="5894"/>
        <p:guide pos="4134"/>
        <p:guide pos="40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  <p:guide orient="horz" pos="2857"/>
        <p:guide pos="19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in Houghtby" userId="f5734c5f-212e-44f1-bbf2-80fc4dc99fe4" providerId="ADAL" clId="{601AD921-09EF-43A5-8175-5DE8C7DA1745}"/>
    <pc:docChg chg="undo custSel mod addSld delSld modSld">
      <pc:chgData name="Kaitlin Houghtby" userId="f5734c5f-212e-44f1-bbf2-80fc4dc99fe4" providerId="ADAL" clId="{601AD921-09EF-43A5-8175-5DE8C7DA1745}" dt="2023-10-13T13:22:05.328" v="3067" actId="5793"/>
      <pc:docMkLst>
        <pc:docMk/>
      </pc:docMkLst>
      <pc:sldChg chg="addSp delSp modSp mod setBg">
        <pc:chgData name="Kaitlin Houghtby" userId="f5734c5f-212e-44f1-bbf2-80fc4dc99fe4" providerId="ADAL" clId="{601AD921-09EF-43A5-8175-5DE8C7DA1745}" dt="2023-10-11T20:12:19.804" v="2255" actId="1076"/>
        <pc:sldMkLst>
          <pc:docMk/>
          <pc:sldMk cId="1632504148" sldId="256"/>
        </pc:sldMkLst>
        <pc:spChg chg="del">
          <ac:chgData name="Kaitlin Houghtby" userId="f5734c5f-212e-44f1-bbf2-80fc4dc99fe4" providerId="ADAL" clId="{601AD921-09EF-43A5-8175-5DE8C7DA1745}" dt="2023-09-18T18:14:57.914" v="18" actId="478"/>
          <ac:spMkLst>
            <pc:docMk/>
            <pc:sldMk cId="1632504148" sldId="256"/>
            <ac:spMk id="2" creationId="{5F21026D-763C-4DE1-9C2B-90315B5B7B0A}"/>
          </ac:spMkLst>
        </pc:spChg>
        <pc:spChg chg="del mod">
          <ac:chgData name="Kaitlin Houghtby" userId="f5734c5f-212e-44f1-bbf2-80fc4dc99fe4" providerId="ADAL" clId="{601AD921-09EF-43A5-8175-5DE8C7DA1745}" dt="2023-09-18T18:14:57.151" v="17" actId="478"/>
          <ac:spMkLst>
            <pc:docMk/>
            <pc:sldMk cId="1632504148" sldId="256"/>
            <ac:spMk id="5" creationId="{6D9DD5FE-E8D9-451E-B6A0-12D3DB1D222A}"/>
          </ac:spMkLst>
        </pc:spChg>
        <pc:spChg chg="del mod">
          <ac:chgData name="Kaitlin Houghtby" userId="f5734c5f-212e-44f1-bbf2-80fc4dc99fe4" providerId="ADAL" clId="{601AD921-09EF-43A5-8175-5DE8C7DA1745}" dt="2023-10-02T18:25:00.267" v="1295" actId="478"/>
          <ac:spMkLst>
            <pc:docMk/>
            <pc:sldMk cId="1632504148" sldId="256"/>
            <ac:spMk id="6" creationId="{A36BC21A-DF32-43DD-B6B4-045F632B89F1}"/>
          </ac:spMkLst>
        </pc:spChg>
        <pc:spChg chg="del">
          <ac:chgData name="Kaitlin Houghtby" userId="f5734c5f-212e-44f1-bbf2-80fc4dc99fe4" providerId="ADAL" clId="{601AD921-09EF-43A5-8175-5DE8C7DA1745}" dt="2023-09-18T18:15:00.106" v="19" actId="478"/>
          <ac:spMkLst>
            <pc:docMk/>
            <pc:sldMk cId="1632504148" sldId="256"/>
            <ac:spMk id="7" creationId="{1B2AE53F-4B43-4599-A332-5642431D4A8D}"/>
          </ac:spMkLst>
        </pc:spChg>
        <pc:spChg chg="add del mod">
          <ac:chgData name="Kaitlin Houghtby" userId="f5734c5f-212e-44f1-bbf2-80fc4dc99fe4" providerId="ADAL" clId="{601AD921-09EF-43A5-8175-5DE8C7DA1745}" dt="2023-10-02T18:25:09.780" v="1296" actId="478"/>
          <ac:spMkLst>
            <pc:docMk/>
            <pc:sldMk cId="1632504148" sldId="256"/>
            <ac:spMk id="7" creationId="{2CA3E210-143A-8039-B32C-B23CEA784B1A}"/>
          </ac:spMkLst>
        </pc:spChg>
        <pc:spChg chg="add mod">
          <ac:chgData name="Kaitlin Houghtby" userId="f5734c5f-212e-44f1-bbf2-80fc4dc99fe4" providerId="ADAL" clId="{601AD921-09EF-43A5-8175-5DE8C7DA1745}" dt="2023-10-11T20:12:15.993" v="2254" actId="122"/>
          <ac:spMkLst>
            <pc:docMk/>
            <pc:sldMk cId="1632504148" sldId="256"/>
            <ac:spMk id="8" creationId="{2A8D6F23-65D4-9DD1-8EE6-D687B3FB28C5}"/>
          </ac:spMkLst>
        </pc:spChg>
        <pc:spChg chg="add mod">
          <ac:chgData name="Kaitlin Houghtby" userId="f5734c5f-212e-44f1-bbf2-80fc4dc99fe4" providerId="ADAL" clId="{601AD921-09EF-43A5-8175-5DE8C7DA1745}" dt="2023-10-11T20:12:19.804" v="2255" actId="1076"/>
          <ac:spMkLst>
            <pc:docMk/>
            <pc:sldMk cId="1632504148" sldId="256"/>
            <ac:spMk id="9" creationId="{E16209EE-B945-5C21-AFBE-4CAC371115E3}"/>
          </ac:spMkLst>
        </pc:spChg>
        <pc:spChg chg="add mod">
          <ac:chgData name="Kaitlin Houghtby" userId="f5734c5f-212e-44f1-bbf2-80fc4dc99fe4" providerId="ADAL" clId="{601AD921-09EF-43A5-8175-5DE8C7DA1745}" dt="2023-10-11T19:53:21.256" v="1816" actId="207"/>
          <ac:spMkLst>
            <pc:docMk/>
            <pc:sldMk cId="1632504148" sldId="256"/>
            <ac:spMk id="10" creationId="{3AF9C568-632D-DD38-D3CC-84A841721EAC}"/>
          </ac:spMkLst>
        </pc:spChg>
        <pc:picChg chg="add del mod">
          <ac:chgData name="Kaitlin Houghtby" userId="f5734c5f-212e-44f1-bbf2-80fc4dc99fe4" providerId="ADAL" clId="{601AD921-09EF-43A5-8175-5DE8C7DA1745}" dt="2023-10-02T18:07:27.438" v="1266"/>
          <ac:picMkLst>
            <pc:docMk/>
            <pc:sldMk cId="1632504148" sldId="256"/>
            <ac:picMk id="2" creationId="{C7E23F3F-8F75-7A16-5568-3E6DBCEEE7BF}"/>
          </ac:picMkLst>
        </pc:picChg>
      </pc:sldChg>
      <pc:sldChg chg="del">
        <pc:chgData name="Kaitlin Houghtby" userId="f5734c5f-212e-44f1-bbf2-80fc4dc99fe4" providerId="ADAL" clId="{601AD921-09EF-43A5-8175-5DE8C7DA1745}" dt="2023-09-18T18:20:07.979" v="104" actId="47"/>
        <pc:sldMkLst>
          <pc:docMk/>
          <pc:sldMk cId="3430509861" sldId="257"/>
        </pc:sldMkLst>
      </pc:sldChg>
      <pc:sldChg chg="del">
        <pc:chgData name="Kaitlin Houghtby" userId="f5734c5f-212e-44f1-bbf2-80fc4dc99fe4" providerId="ADAL" clId="{601AD921-09EF-43A5-8175-5DE8C7DA1745}" dt="2023-09-18T18:20:55.137" v="108" actId="47"/>
        <pc:sldMkLst>
          <pc:docMk/>
          <pc:sldMk cId="1458399669" sldId="258"/>
        </pc:sldMkLst>
      </pc:sldChg>
      <pc:sldChg chg="del">
        <pc:chgData name="Kaitlin Houghtby" userId="f5734c5f-212e-44f1-bbf2-80fc4dc99fe4" providerId="ADAL" clId="{601AD921-09EF-43A5-8175-5DE8C7DA1745}" dt="2023-09-18T18:20:08.495" v="105" actId="47"/>
        <pc:sldMkLst>
          <pc:docMk/>
          <pc:sldMk cId="1899068564" sldId="259"/>
        </pc:sldMkLst>
      </pc:sldChg>
      <pc:sldChg chg="del">
        <pc:chgData name="Kaitlin Houghtby" userId="f5734c5f-212e-44f1-bbf2-80fc4dc99fe4" providerId="ADAL" clId="{601AD921-09EF-43A5-8175-5DE8C7DA1745}" dt="2023-09-18T18:20:53.787" v="107" actId="47"/>
        <pc:sldMkLst>
          <pc:docMk/>
          <pc:sldMk cId="840548191" sldId="260"/>
        </pc:sldMkLst>
      </pc:sldChg>
      <pc:sldChg chg="del">
        <pc:chgData name="Kaitlin Houghtby" userId="f5734c5f-212e-44f1-bbf2-80fc4dc99fe4" providerId="ADAL" clId="{601AD921-09EF-43A5-8175-5DE8C7DA1745}" dt="2023-09-18T18:21:05.939" v="110" actId="47"/>
        <pc:sldMkLst>
          <pc:docMk/>
          <pc:sldMk cId="2166152001" sldId="261"/>
        </pc:sldMkLst>
      </pc:sldChg>
      <pc:sldChg chg="del">
        <pc:chgData name="Kaitlin Houghtby" userId="f5734c5f-212e-44f1-bbf2-80fc4dc99fe4" providerId="ADAL" clId="{601AD921-09EF-43A5-8175-5DE8C7DA1745}" dt="2023-09-18T18:21:07.749" v="111" actId="47"/>
        <pc:sldMkLst>
          <pc:docMk/>
          <pc:sldMk cId="2965852039" sldId="262"/>
        </pc:sldMkLst>
      </pc:sldChg>
      <pc:sldChg chg="del">
        <pc:chgData name="Kaitlin Houghtby" userId="f5734c5f-212e-44f1-bbf2-80fc4dc99fe4" providerId="ADAL" clId="{601AD921-09EF-43A5-8175-5DE8C7DA1745}" dt="2023-09-18T18:21:05.269" v="109" actId="47"/>
        <pc:sldMkLst>
          <pc:docMk/>
          <pc:sldMk cId="4087258947" sldId="263"/>
        </pc:sldMkLst>
      </pc:sldChg>
      <pc:sldChg chg="del">
        <pc:chgData name="Kaitlin Houghtby" userId="f5734c5f-212e-44f1-bbf2-80fc4dc99fe4" providerId="ADAL" clId="{601AD921-09EF-43A5-8175-5DE8C7DA1745}" dt="2023-09-18T18:21:10.673" v="114" actId="47"/>
        <pc:sldMkLst>
          <pc:docMk/>
          <pc:sldMk cId="834510289" sldId="264"/>
        </pc:sldMkLst>
      </pc:sldChg>
      <pc:sldChg chg="del">
        <pc:chgData name="Kaitlin Houghtby" userId="f5734c5f-212e-44f1-bbf2-80fc4dc99fe4" providerId="ADAL" clId="{601AD921-09EF-43A5-8175-5DE8C7DA1745}" dt="2023-09-18T18:21:11.588" v="115" actId="47"/>
        <pc:sldMkLst>
          <pc:docMk/>
          <pc:sldMk cId="694611828" sldId="265"/>
        </pc:sldMkLst>
      </pc:sldChg>
      <pc:sldChg chg="del">
        <pc:chgData name="Kaitlin Houghtby" userId="f5734c5f-212e-44f1-bbf2-80fc4dc99fe4" providerId="ADAL" clId="{601AD921-09EF-43A5-8175-5DE8C7DA1745}" dt="2023-09-18T18:21:08.353" v="112" actId="47"/>
        <pc:sldMkLst>
          <pc:docMk/>
          <pc:sldMk cId="1894387526" sldId="266"/>
        </pc:sldMkLst>
      </pc:sldChg>
      <pc:sldChg chg="del">
        <pc:chgData name="Kaitlin Houghtby" userId="f5734c5f-212e-44f1-bbf2-80fc4dc99fe4" providerId="ADAL" clId="{601AD921-09EF-43A5-8175-5DE8C7DA1745}" dt="2023-09-18T18:21:09.680" v="113" actId="47"/>
        <pc:sldMkLst>
          <pc:docMk/>
          <pc:sldMk cId="2120595812" sldId="267"/>
        </pc:sldMkLst>
      </pc:sldChg>
      <pc:sldChg chg="delSp modSp new mod">
        <pc:chgData name="Kaitlin Houghtby" userId="f5734c5f-212e-44f1-bbf2-80fc4dc99fe4" providerId="ADAL" clId="{601AD921-09EF-43A5-8175-5DE8C7DA1745}" dt="2023-10-13T13:22:05.328" v="3067" actId="5793"/>
        <pc:sldMkLst>
          <pc:docMk/>
          <pc:sldMk cId="4293189448" sldId="268"/>
        </pc:sldMkLst>
        <pc:spChg chg="mod">
          <ac:chgData name="Kaitlin Houghtby" userId="f5734c5f-212e-44f1-bbf2-80fc4dc99fe4" providerId="ADAL" clId="{601AD921-09EF-43A5-8175-5DE8C7DA1745}" dt="2023-09-18T18:21:23.480" v="165" actId="20577"/>
          <ac:spMkLst>
            <pc:docMk/>
            <pc:sldMk cId="4293189448" sldId="268"/>
            <ac:spMk id="3" creationId="{540F5FB9-3BF8-7ECC-23D6-DF617D48296F}"/>
          </ac:spMkLst>
        </pc:spChg>
        <pc:spChg chg="del">
          <ac:chgData name="Kaitlin Houghtby" userId="f5734c5f-212e-44f1-bbf2-80fc4dc99fe4" providerId="ADAL" clId="{601AD921-09EF-43A5-8175-5DE8C7DA1745}" dt="2023-10-13T13:04:58.261" v="2620" actId="478"/>
          <ac:spMkLst>
            <pc:docMk/>
            <pc:sldMk cId="4293189448" sldId="268"/>
            <ac:spMk id="4" creationId="{BA4BA039-75F5-B80B-0EC2-FD612CADCD6D}"/>
          </ac:spMkLst>
        </pc:spChg>
        <pc:spChg chg="mod">
          <ac:chgData name="Kaitlin Houghtby" userId="f5734c5f-212e-44f1-bbf2-80fc4dc99fe4" providerId="ADAL" clId="{601AD921-09EF-43A5-8175-5DE8C7DA1745}" dt="2023-10-13T13:22:05.328" v="3067" actId="5793"/>
          <ac:spMkLst>
            <pc:docMk/>
            <pc:sldMk cId="4293189448" sldId="268"/>
            <ac:spMk id="6" creationId="{0ADF1E2E-C6D1-0008-EA02-989001E8F095}"/>
          </ac:spMkLst>
        </pc:spChg>
      </pc:sldChg>
      <pc:sldChg chg="delSp modSp new mod">
        <pc:chgData name="Kaitlin Houghtby" userId="f5734c5f-212e-44f1-bbf2-80fc4dc99fe4" providerId="ADAL" clId="{601AD921-09EF-43A5-8175-5DE8C7DA1745}" dt="2023-10-13T13:07:40.279" v="2743" actId="20577"/>
        <pc:sldMkLst>
          <pc:docMk/>
          <pc:sldMk cId="407078178" sldId="269"/>
        </pc:sldMkLst>
        <pc:spChg chg="mod">
          <ac:chgData name="Kaitlin Houghtby" userId="f5734c5f-212e-44f1-bbf2-80fc4dc99fe4" providerId="ADAL" clId="{601AD921-09EF-43A5-8175-5DE8C7DA1745}" dt="2023-09-18T18:25:18.999" v="187" actId="20577"/>
          <ac:spMkLst>
            <pc:docMk/>
            <pc:sldMk cId="407078178" sldId="269"/>
            <ac:spMk id="3" creationId="{FE423EE2-4E5B-51BA-6878-B2E6336115C4}"/>
          </ac:spMkLst>
        </pc:spChg>
        <pc:spChg chg="del">
          <ac:chgData name="Kaitlin Houghtby" userId="f5734c5f-212e-44f1-bbf2-80fc4dc99fe4" providerId="ADAL" clId="{601AD921-09EF-43A5-8175-5DE8C7DA1745}" dt="2023-10-13T13:05:00.919" v="2621" actId="478"/>
          <ac:spMkLst>
            <pc:docMk/>
            <pc:sldMk cId="407078178" sldId="269"/>
            <ac:spMk id="4" creationId="{3DEC0B39-863E-8628-53F7-34760712BAD9}"/>
          </ac:spMkLst>
        </pc:spChg>
        <pc:spChg chg="mod">
          <ac:chgData name="Kaitlin Houghtby" userId="f5734c5f-212e-44f1-bbf2-80fc4dc99fe4" providerId="ADAL" clId="{601AD921-09EF-43A5-8175-5DE8C7DA1745}" dt="2023-10-13T13:07:40.279" v="2743" actId="20577"/>
          <ac:spMkLst>
            <pc:docMk/>
            <pc:sldMk cId="407078178" sldId="269"/>
            <ac:spMk id="6" creationId="{4FB0D83E-EE74-7E4C-9887-9ACD25663B9F}"/>
          </ac:spMkLst>
        </pc:spChg>
      </pc:sldChg>
      <pc:sldChg chg="addSp delSp modSp new mod">
        <pc:chgData name="Kaitlin Houghtby" userId="f5734c5f-212e-44f1-bbf2-80fc4dc99fe4" providerId="ADAL" clId="{601AD921-09EF-43A5-8175-5DE8C7DA1745}" dt="2023-10-13T13:21:31.278" v="3046" actId="20577"/>
        <pc:sldMkLst>
          <pc:docMk/>
          <pc:sldMk cId="3448280619" sldId="270"/>
        </pc:sldMkLst>
        <pc:spChg chg="mod">
          <ac:chgData name="Kaitlin Houghtby" userId="f5734c5f-212e-44f1-bbf2-80fc4dc99fe4" providerId="ADAL" clId="{601AD921-09EF-43A5-8175-5DE8C7DA1745}" dt="2023-09-18T18:25:27.756" v="198" actId="20577"/>
          <ac:spMkLst>
            <pc:docMk/>
            <pc:sldMk cId="3448280619" sldId="270"/>
            <ac:spMk id="3" creationId="{E1920EFB-CD92-33F7-3FEB-7781A00CE762}"/>
          </ac:spMkLst>
        </pc:spChg>
        <pc:spChg chg="del">
          <ac:chgData name="Kaitlin Houghtby" userId="f5734c5f-212e-44f1-bbf2-80fc4dc99fe4" providerId="ADAL" clId="{601AD921-09EF-43A5-8175-5DE8C7DA1745}" dt="2023-10-13T13:05:04.791" v="2623" actId="478"/>
          <ac:spMkLst>
            <pc:docMk/>
            <pc:sldMk cId="3448280619" sldId="270"/>
            <ac:spMk id="4" creationId="{51B2BC41-BB50-6167-44DB-1EC25E33A6E7}"/>
          </ac:spMkLst>
        </pc:spChg>
        <pc:spChg chg="mod">
          <ac:chgData name="Kaitlin Houghtby" userId="f5734c5f-212e-44f1-bbf2-80fc4dc99fe4" providerId="ADAL" clId="{601AD921-09EF-43A5-8175-5DE8C7DA1745}" dt="2023-10-13T13:21:31.278" v="3046" actId="20577"/>
          <ac:spMkLst>
            <pc:docMk/>
            <pc:sldMk cId="3448280619" sldId="270"/>
            <ac:spMk id="6" creationId="{0EB4B853-26F3-329A-2B18-56E87818B580}"/>
          </ac:spMkLst>
        </pc:spChg>
        <pc:spChg chg="add del">
          <ac:chgData name="Kaitlin Houghtby" userId="f5734c5f-212e-44f1-bbf2-80fc4dc99fe4" providerId="ADAL" clId="{601AD921-09EF-43A5-8175-5DE8C7DA1745}" dt="2023-10-13T13:01:11.781" v="2582" actId="22"/>
          <ac:spMkLst>
            <pc:docMk/>
            <pc:sldMk cId="3448280619" sldId="270"/>
            <ac:spMk id="9" creationId="{4B3DF129-7BEF-99E0-71D2-AD8C67AD311C}"/>
          </ac:spMkLst>
        </pc:spChg>
        <pc:spChg chg="add del">
          <ac:chgData name="Kaitlin Houghtby" userId="f5734c5f-212e-44f1-bbf2-80fc4dc99fe4" providerId="ADAL" clId="{601AD921-09EF-43A5-8175-5DE8C7DA1745}" dt="2023-10-13T13:01:16.476" v="2584" actId="22"/>
          <ac:spMkLst>
            <pc:docMk/>
            <pc:sldMk cId="3448280619" sldId="270"/>
            <ac:spMk id="11" creationId="{B62590AB-11BE-CA26-C8C6-7897B9522F3C}"/>
          </ac:spMkLst>
        </pc:spChg>
        <pc:picChg chg="add del mod">
          <ac:chgData name="Kaitlin Houghtby" userId="f5734c5f-212e-44f1-bbf2-80fc4dc99fe4" providerId="ADAL" clId="{601AD921-09EF-43A5-8175-5DE8C7DA1745}" dt="2023-10-13T13:01:37.718" v="2589" actId="478"/>
          <ac:picMkLst>
            <pc:docMk/>
            <pc:sldMk cId="3448280619" sldId="270"/>
            <ac:picMk id="7" creationId="{90F73D99-5EB6-B547-6C2B-2CFD111C9078}"/>
          </ac:picMkLst>
        </pc:picChg>
        <pc:picChg chg="add del mod">
          <ac:chgData name="Kaitlin Houghtby" userId="f5734c5f-212e-44f1-bbf2-80fc4dc99fe4" providerId="ADAL" clId="{601AD921-09EF-43A5-8175-5DE8C7DA1745}" dt="2023-10-11T19:24:50.249" v="1598" actId="478"/>
          <ac:picMkLst>
            <pc:docMk/>
            <pc:sldMk cId="3448280619" sldId="270"/>
            <ac:picMk id="8" creationId="{5C269E80-FE42-7DF1-E9CE-7432029CE378}"/>
          </ac:picMkLst>
        </pc:picChg>
        <pc:picChg chg="add del mod modCrop">
          <ac:chgData name="Kaitlin Houghtby" userId="f5734c5f-212e-44f1-bbf2-80fc4dc99fe4" providerId="ADAL" clId="{601AD921-09EF-43A5-8175-5DE8C7DA1745}" dt="2023-10-11T19:26:02.644" v="1608" actId="478"/>
          <ac:picMkLst>
            <pc:docMk/>
            <pc:sldMk cId="3448280619" sldId="270"/>
            <ac:picMk id="10" creationId="{79D6F13D-ED67-C731-C352-4E621144D5A6}"/>
          </ac:picMkLst>
        </pc:picChg>
        <pc:picChg chg="add del mod">
          <ac:chgData name="Kaitlin Houghtby" userId="f5734c5f-212e-44f1-bbf2-80fc4dc99fe4" providerId="ADAL" clId="{601AD921-09EF-43A5-8175-5DE8C7DA1745}" dt="2023-10-12T19:23:31.500" v="2410" actId="478"/>
          <ac:picMkLst>
            <pc:docMk/>
            <pc:sldMk cId="3448280619" sldId="270"/>
            <ac:picMk id="12" creationId="{9C11806E-2099-79E1-3BDF-6C2ED5E64526}"/>
          </ac:picMkLst>
        </pc:picChg>
        <pc:picChg chg="add del mod modCrop">
          <ac:chgData name="Kaitlin Houghtby" userId="f5734c5f-212e-44f1-bbf2-80fc4dc99fe4" providerId="ADAL" clId="{601AD921-09EF-43A5-8175-5DE8C7DA1745}" dt="2023-10-13T13:18:51.802" v="2909" actId="478"/>
          <ac:picMkLst>
            <pc:docMk/>
            <pc:sldMk cId="3448280619" sldId="270"/>
            <ac:picMk id="13" creationId="{4F652C1D-30C9-92A7-434C-802BAA152094}"/>
          </ac:picMkLst>
        </pc:picChg>
        <pc:picChg chg="add del mod">
          <ac:chgData name="Kaitlin Houghtby" userId="f5734c5f-212e-44f1-bbf2-80fc4dc99fe4" providerId="ADAL" clId="{601AD921-09EF-43A5-8175-5DE8C7DA1745}" dt="2023-10-11T19:22:06.421" v="1460" actId="478"/>
          <ac:picMkLst>
            <pc:docMk/>
            <pc:sldMk cId="3448280619" sldId="270"/>
            <ac:picMk id="14" creationId="{21A8747D-AB35-0961-572D-DCE321A797F7}"/>
          </ac:picMkLst>
        </pc:picChg>
        <pc:picChg chg="add mod">
          <ac:chgData name="Kaitlin Houghtby" userId="f5734c5f-212e-44f1-bbf2-80fc4dc99fe4" providerId="ADAL" clId="{601AD921-09EF-43A5-8175-5DE8C7DA1745}" dt="2023-10-13T13:01:50.765" v="2592" actId="14100"/>
          <ac:picMkLst>
            <pc:docMk/>
            <pc:sldMk cId="3448280619" sldId="270"/>
            <ac:picMk id="14" creationId="{4684C830-B354-CDF3-D3A5-6ACE67BE7650}"/>
          </ac:picMkLst>
        </pc:picChg>
        <pc:picChg chg="add mod">
          <ac:chgData name="Kaitlin Houghtby" userId="f5734c5f-212e-44f1-bbf2-80fc4dc99fe4" providerId="ADAL" clId="{601AD921-09EF-43A5-8175-5DE8C7DA1745}" dt="2023-10-12T19:23:49.310" v="2415" actId="1076"/>
          <ac:picMkLst>
            <pc:docMk/>
            <pc:sldMk cId="3448280619" sldId="270"/>
            <ac:picMk id="16" creationId="{5B7087BC-6335-A18E-A171-5DD1BE69B6E4}"/>
          </ac:picMkLst>
        </pc:picChg>
        <pc:picChg chg="add mod modCrop">
          <ac:chgData name="Kaitlin Houghtby" userId="f5734c5f-212e-44f1-bbf2-80fc4dc99fe4" providerId="ADAL" clId="{601AD921-09EF-43A5-8175-5DE8C7DA1745}" dt="2023-10-13T13:19:05.056" v="2913" actId="1076"/>
          <ac:picMkLst>
            <pc:docMk/>
            <pc:sldMk cId="3448280619" sldId="270"/>
            <ac:picMk id="17" creationId="{405D3585-B0EA-93B2-72B5-A064FBB1F42C}"/>
          </ac:picMkLst>
        </pc:picChg>
        <pc:picChg chg="add del mod">
          <ac:chgData name="Kaitlin Houghtby" userId="f5734c5f-212e-44f1-bbf2-80fc4dc99fe4" providerId="ADAL" clId="{601AD921-09EF-43A5-8175-5DE8C7DA1745}" dt="2023-10-11T19:34:33.047" v="1654" actId="21"/>
          <ac:picMkLst>
            <pc:docMk/>
            <pc:sldMk cId="3448280619" sldId="270"/>
            <ac:picMk id="18" creationId="{BCA63E41-9B23-C46B-C356-ACE265284496}"/>
          </ac:picMkLst>
        </pc:picChg>
        <pc:picChg chg="add del mod modCrop">
          <ac:chgData name="Kaitlin Houghtby" userId="f5734c5f-212e-44f1-bbf2-80fc4dc99fe4" providerId="ADAL" clId="{601AD921-09EF-43A5-8175-5DE8C7DA1745}" dt="2023-10-13T13:01:07.995" v="2580" actId="478"/>
          <ac:picMkLst>
            <pc:docMk/>
            <pc:sldMk cId="3448280619" sldId="270"/>
            <ac:picMk id="20" creationId="{347F92F2-8035-6516-174C-EECF50F5F4E0}"/>
          </ac:picMkLst>
        </pc:picChg>
      </pc:sldChg>
      <pc:sldChg chg="addSp delSp modSp new mod modClrScheme chgLayout">
        <pc:chgData name="Kaitlin Houghtby" userId="f5734c5f-212e-44f1-bbf2-80fc4dc99fe4" providerId="ADAL" clId="{601AD921-09EF-43A5-8175-5DE8C7DA1745}" dt="2023-10-13T13:21:39.512" v="3053" actId="20577"/>
        <pc:sldMkLst>
          <pc:docMk/>
          <pc:sldMk cId="143355487" sldId="271"/>
        </pc:sldMkLst>
        <pc:spChg chg="del">
          <ac:chgData name="Kaitlin Houghtby" userId="f5734c5f-212e-44f1-bbf2-80fc4dc99fe4" providerId="ADAL" clId="{601AD921-09EF-43A5-8175-5DE8C7DA1745}" dt="2023-10-02T17:44:13.186" v="856" actId="26606"/>
          <ac:spMkLst>
            <pc:docMk/>
            <pc:sldMk cId="143355487" sldId="271"/>
            <ac:spMk id="2" creationId="{45BC63D7-BB8F-D32A-05CE-001AF76BF9DD}"/>
          </ac:spMkLst>
        </pc:spChg>
        <pc:spChg chg="mod ord">
          <ac:chgData name="Kaitlin Houghtby" userId="f5734c5f-212e-44f1-bbf2-80fc4dc99fe4" providerId="ADAL" clId="{601AD921-09EF-43A5-8175-5DE8C7DA1745}" dt="2023-10-02T17:44:13.186" v="856" actId="26606"/>
          <ac:spMkLst>
            <pc:docMk/>
            <pc:sldMk cId="143355487" sldId="271"/>
            <ac:spMk id="3" creationId="{015738D5-EBB3-A254-4A3C-DE13699D84D9}"/>
          </ac:spMkLst>
        </pc:spChg>
        <pc:spChg chg="mod ord">
          <ac:chgData name="Kaitlin Houghtby" userId="f5734c5f-212e-44f1-bbf2-80fc4dc99fe4" providerId="ADAL" clId="{601AD921-09EF-43A5-8175-5DE8C7DA1745}" dt="2023-10-02T17:44:13.186" v="856" actId="26606"/>
          <ac:spMkLst>
            <pc:docMk/>
            <pc:sldMk cId="143355487" sldId="271"/>
            <ac:spMk id="4" creationId="{D0160590-E2F0-319C-63A3-96D058EC667D}"/>
          </ac:spMkLst>
        </pc:spChg>
        <pc:spChg chg="mod ord">
          <ac:chgData name="Kaitlin Houghtby" userId="f5734c5f-212e-44f1-bbf2-80fc4dc99fe4" providerId="ADAL" clId="{601AD921-09EF-43A5-8175-5DE8C7DA1745}" dt="2023-10-02T17:44:13.186" v="856" actId="26606"/>
          <ac:spMkLst>
            <pc:docMk/>
            <pc:sldMk cId="143355487" sldId="271"/>
            <ac:spMk id="5" creationId="{93164E23-D8B2-A0DE-E3C4-752B05A2D025}"/>
          </ac:spMkLst>
        </pc:spChg>
        <pc:spChg chg="del mod">
          <ac:chgData name="Kaitlin Houghtby" userId="f5734c5f-212e-44f1-bbf2-80fc4dc99fe4" providerId="ADAL" clId="{601AD921-09EF-43A5-8175-5DE8C7DA1745}" dt="2023-10-02T17:44:08.769" v="853" actId="478"/>
          <ac:spMkLst>
            <pc:docMk/>
            <pc:sldMk cId="143355487" sldId="271"/>
            <ac:spMk id="6" creationId="{1623EC7D-3EAB-BE1A-4A2B-841C54A20815}"/>
          </ac:spMkLst>
        </pc:spChg>
        <pc:spChg chg="add mod">
          <ac:chgData name="Kaitlin Houghtby" userId="f5734c5f-212e-44f1-bbf2-80fc4dc99fe4" providerId="ADAL" clId="{601AD921-09EF-43A5-8175-5DE8C7DA1745}" dt="2023-10-13T13:21:39.512" v="3053" actId="20577"/>
          <ac:spMkLst>
            <pc:docMk/>
            <pc:sldMk cId="143355487" sldId="271"/>
            <ac:spMk id="8" creationId="{2A1804E7-4CFB-8E80-0054-EDEE1D5D396F}"/>
          </ac:spMkLst>
        </pc:spChg>
        <pc:graphicFrameChg chg="add del mod modGraphic">
          <ac:chgData name="Kaitlin Houghtby" userId="f5734c5f-212e-44f1-bbf2-80fc4dc99fe4" providerId="ADAL" clId="{601AD921-09EF-43A5-8175-5DE8C7DA1745}" dt="2023-10-13T13:10:01.200" v="2757" actId="478"/>
          <ac:graphicFrameMkLst>
            <pc:docMk/>
            <pc:sldMk cId="143355487" sldId="271"/>
            <ac:graphicFrameMk id="2" creationId="{D8E2D13D-2CC3-1EF9-C89C-0762432F80B7}"/>
          </ac:graphicFrameMkLst>
        </pc:graphicFrameChg>
        <pc:graphicFrameChg chg="add mod modGraphic">
          <ac:chgData name="Kaitlin Houghtby" userId="f5734c5f-212e-44f1-bbf2-80fc4dc99fe4" providerId="ADAL" clId="{601AD921-09EF-43A5-8175-5DE8C7DA1745}" dt="2023-10-13T13:19:38.878" v="2926" actId="20577"/>
          <ac:graphicFrameMkLst>
            <pc:docMk/>
            <pc:sldMk cId="143355487" sldId="271"/>
            <ac:graphicFrameMk id="6" creationId="{66D3F906-4743-FB8D-BFAE-595CC1B8F13C}"/>
          </ac:graphicFrameMkLst>
        </pc:graphicFrameChg>
        <pc:picChg chg="add del mod">
          <ac:chgData name="Kaitlin Houghtby" userId="f5734c5f-212e-44f1-bbf2-80fc4dc99fe4" providerId="ADAL" clId="{601AD921-09EF-43A5-8175-5DE8C7DA1745}" dt="2023-10-13T13:01:58.472" v="2598" actId="478"/>
          <ac:picMkLst>
            <pc:docMk/>
            <pc:sldMk cId="143355487" sldId="271"/>
            <ac:picMk id="7" creationId="{5033F8B0-5EE0-3F93-C19D-B366D77C092A}"/>
          </ac:picMkLst>
        </pc:picChg>
        <pc:picChg chg="add del mod">
          <ac:chgData name="Kaitlin Houghtby" userId="f5734c5f-212e-44f1-bbf2-80fc4dc99fe4" providerId="ADAL" clId="{601AD921-09EF-43A5-8175-5DE8C7DA1745}" dt="2023-10-11T20:10:28.871" v="2195" actId="478"/>
          <ac:picMkLst>
            <pc:docMk/>
            <pc:sldMk cId="143355487" sldId="271"/>
            <ac:picMk id="8" creationId="{250C1EE4-BDA2-B5E7-8AA8-9346BCD3FFAD}"/>
          </ac:picMkLst>
        </pc:picChg>
        <pc:picChg chg="add del mod">
          <ac:chgData name="Kaitlin Houghtby" userId="f5734c5f-212e-44f1-bbf2-80fc4dc99fe4" providerId="ADAL" clId="{601AD921-09EF-43A5-8175-5DE8C7DA1745}" dt="2023-10-13T13:01:57.139" v="2594" actId="478"/>
          <ac:picMkLst>
            <pc:docMk/>
            <pc:sldMk cId="143355487" sldId="271"/>
            <ac:picMk id="1026" creationId="{2658A07D-AD83-16B6-774A-89F3F876407C}"/>
          </ac:picMkLst>
        </pc:picChg>
        <pc:picChg chg="add del mod">
          <ac:chgData name="Kaitlin Houghtby" userId="f5734c5f-212e-44f1-bbf2-80fc4dc99fe4" providerId="ADAL" clId="{601AD921-09EF-43A5-8175-5DE8C7DA1745}" dt="2023-10-13T13:01:56.767" v="2593" actId="478"/>
          <ac:picMkLst>
            <pc:docMk/>
            <pc:sldMk cId="143355487" sldId="271"/>
            <ac:picMk id="1028" creationId="{234D1C57-1615-AA28-0B4E-E2132A1D6BA7}"/>
          </ac:picMkLst>
        </pc:picChg>
        <pc:picChg chg="add del mod">
          <ac:chgData name="Kaitlin Houghtby" userId="f5734c5f-212e-44f1-bbf2-80fc4dc99fe4" providerId="ADAL" clId="{601AD921-09EF-43A5-8175-5DE8C7DA1745}" dt="2023-10-11T20:10:05.471" v="2187" actId="478"/>
          <ac:picMkLst>
            <pc:docMk/>
            <pc:sldMk cId="143355487" sldId="271"/>
            <ac:picMk id="1030" creationId="{32806D90-8DDF-FD3F-BF42-1D5C374F9326}"/>
          </ac:picMkLst>
        </pc:picChg>
        <pc:picChg chg="add del mod">
          <ac:chgData name="Kaitlin Houghtby" userId="f5734c5f-212e-44f1-bbf2-80fc4dc99fe4" providerId="ADAL" clId="{601AD921-09EF-43A5-8175-5DE8C7DA1745}" dt="2023-10-13T13:01:57.422" v="2595" actId="478"/>
          <ac:picMkLst>
            <pc:docMk/>
            <pc:sldMk cId="143355487" sldId="271"/>
            <ac:picMk id="1032" creationId="{92D62527-C9F4-F307-9DA4-A399DB77CBBC}"/>
          </ac:picMkLst>
        </pc:picChg>
        <pc:picChg chg="add del mod ord">
          <ac:chgData name="Kaitlin Houghtby" userId="f5734c5f-212e-44f1-bbf2-80fc4dc99fe4" providerId="ADAL" clId="{601AD921-09EF-43A5-8175-5DE8C7DA1745}" dt="2023-10-13T13:01:58.156" v="2597" actId="478"/>
          <ac:picMkLst>
            <pc:docMk/>
            <pc:sldMk cId="143355487" sldId="271"/>
            <ac:picMk id="1034" creationId="{19529A1B-2583-F969-3E24-617AC1ADA8F8}"/>
          </ac:picMkLst>
        </pc:picChg>
        <pc:picChg chg="add del mod">
          <ac:chgData name="Kaitlin Houghtby" userId="f5734c5f-212e-44f1-bbf2-80fc4dc99fe4" providerId="ADAL" clId="{601AD921-09EF-43A5-8175-5DE8C7DA1745}" dt="2023-10-02T17:44:08.769" v="853" actId="478"/>
          <ac:picMkLst>
            <pc:docMk/>
            <pc:sldMk cId="143355487" sldId="271"/>
            <ac:picMk id="1036" creationId="{430F7362-49B6-D0B9-7EC1-41E803855A81}"/>
          </ac:picMkLst>
        </pc:picChg>
        <pc:picChg chg="add del mod">
          <ac:chgData name="Kaitlin Houghtby" userId="f5734c5f-212e-44f1-bbf2-80fc4dc99fe4" providerId="ADAL" clId="{601AD921-09EF-43A5-8175-5DE8C7DA1745}" dt="2023-10-13T13:01:57.789" v="2596" actId="478"/>
          <ac:picMkLst>
            <pc:docMk/>
            <pc:sldMk cId="143355487" sldId="271"/>
            <ac:picMk id="1038" creationId="{3794913D-E636-6FB0-4976-3639CACA361B}"/>
          </ac:picMkLst>
        </pc:picChg>
      </pc:sldChg>
      <pc:sldChg chg="addSp delSp modSp add del mod">
        <pc:chgData name="Kaitlin Houghtby" userId="f5734c5f-212e-44f1-bbf2-80fc4dc99fe4" providerId="ADAL" clId="{601AD921-09EF-43A5-8175-5DE8C7DA1745}" dt="2023-10-11T20:11:39.733" v="2212" actId="47"/>
        <pc:sldMkLst>
          <pc:docMk/>
          <pc:sldMk cId="1220843874" sldId="272"/>
        </pc:sldMkLst>
        <pc:picChg chg="add mod">
          <ac:chgData name="Kaitlin Houghtby" userId="f5734c5f-212e-44f1-bbf2-80fc4dc99fe4" providerId="ADAL" clId="{601AD921-09EF-43A5-8175-5DE8C7DA1745}" dt="2023-10-11T20:09:25.352" v="2176" actId="14100"/>
          <ac:picMkLst>
            <pc:docMk/>
            <pc:sldMk cId="1220843874" sldId="272"/>
            <ac:picMk id="8" creationId="{2F808DCC-A307-4709-0494-F1220E4E3525}"/>
          </ac:picMkLst>
        </pc:picChg>
        <pc:picChg chg="del">
          <ac:chgData name="Kaitlin Houghtby" userId="f5734c5f-212e-44f1-bbf2-80fc4dc99fe4" providerId="ADAL" clId="{601AD921-09EF-43A5-8175-5DE8C7DA1745}" dt="2023-10-11T19:31:05.471" v="1619" actId="478"/>
          <ac:picMkLst>
            <pc:docMk/>
            <pc:sldMk cId="1220843874" sldId="272"/>
            <ac:picMk id="12" creationId="{9C11806E-2099-79E1-3BDF-6C2ED5E64526}"/>
          </ac:picMkLst>
        </pc:picChg>
        <pc:picChg chg="mod">
          <ac:chgData name="Kaitlin Houghtby" userId="f5734c5f-212e-44f1-bbf2-80fc4dc99fe4" providerId="ADAL" clId="{601AD921-09EF-43A5-8175-5DE8C7DA1745}" dt="2023-10-11T20:09:27.792" v="2177" actId="14100"/>
          <ac:picMkLst>
            <pc:docMk/>
            <pc:sldMk cId="1220843874" sldId="272"/>
            <ac:picMk id="16" creationId="{5B7087BC-6335-A18E-A171-5DD1BE69B6E4}"/>
          </ac:picMkLst>
        </pc:picChg>
        <pc:picChg chg="del mod">
          <ac:chgData name="Kaitlin Houghtby" userId="f5734c5f-212e-44f1-bbf2-80fc4dc99fe4" providerId="ADAL" clId="{601AD921-09EF-43A5-8175-5DE8C7DA1745}" dt="2023-10-11T20:09:18.059" v="2172" actId="478"/>
          <ac:picMkLst>
            <pc:docMk/>
            <pc:sldMk cId="1220843874" sldId="272"/>
            <ac:picMk id="18" creationId="{BCA63E41-9B23-C46B-C356-ACE265284496}"/>
          </ac:picMkLst>
        </pc:picChg>
        <pc:picChg chg="mod">
          <ac:chgData name="Kaitlin Houghtby" userId="f5734c5f-212e-44f1-bbf2-80fc4dc99fe4" providerId="ADAL" clId="{601AD921-09EF-43A5-8175-5DE8C7DA1745}" dt="2023-10-11T20:09:29.658" v="2178" actId="1076"/>
          <ac:picMkLst>
            <pc:docMk/>
            <pc:sldMk cId="1220843874" sldId="272"/>
            <ac:picMk id="20" creationId="{347F92F2-8035-6516-174C-EECF50F5F4E0}"/>
          </ac:picMkLst>
        </pc:picChg>
      </pc:sldChg>
      <pc:sldChg chg="addSp delSp modSp new mod">
        <pc:chgData name="Kaitlin Houghtby" userId="f5734c5f-212e-44f1-bbf2-80fc4dc99fe4" providerId="ADAL" clId="{601AD921-09EF-43A5-8175-5DE8C7DA1745}" dt="2023-10-13T13:05:03.063" v="2622" actId="478"/>
        <pc:sldMkLst>
          <pc:docMk/>
          <pc:sldMk cId="1821057879" sldId="273"/>
        </pc:sldMkLst>
        <pc:spChg chg="del">
          <ac:chgData name="Kaitlin Houghtby" userId="f5734c5f-212e-44f1-bbf2-80fc4dc99fe4" providerId="ADAL" clId="{601AD921-09EF-43A5-8175-5DE8C7DA1745}" dt="2023-10-11T19:34:44.170" v="1658" actId="478"/>
          <ac:spMkLst>
            <pc:docMk/>
            <pc:sldMk cId="1821057879" sldId="273"/>
            <ac:spMk id="2" creationId="{6AD86188-6C1E-F6D1-616E-7ED8A97F7987}"/>
          </ac:spMkLst>
        </pc:spChg>
        <pc:spChg chg="mod">
          <ac:chgData name="Kaitlin Houghtby" userId="f5734c5f-212e-44f1-bbf2-80fc4dc99fe4" providerId="ADAL" clId="{601AD921-09EF-43A5-8175-5DE8C7DA1745}" dt="2023-10-11T19:32:21.237" v="1639" actId="20577"/>
          <ac:spMkLst>
            <pc:docMk/>
            <pc:sldMk cId="1821057879" sldId="273"/>
            <ac:spMk id="3" creationId="{9CAE6480-C50D-9180-642B-6375017B698D}"/>
          </ac:spMkLst>
        </pc:spChg>
        <pc:spChg chg="del">
          <ac:chgData name="Kaitlin Houghtby" userId="f5734c5f-212e-44f1-bbf2-80fc4dc99fe4" providerId="ADAL" clId="{601AD921-09EF-43A5-8175-5DE8C7DA1745}" dt="2023-10-13T13:05:03.063" v="2622" actId="478"/>
          <ac:spMkLst>
            <pc:docMk/>
            <pc:sldMk cId="1821057879" sldId="273"/>
            <ac:spMk id="4" creationId="{2D328C3B-3B5D-7DF6-3E49-45997CB9C643}"/>
          </ac:spMkLst>
        </pc:spChg>
        <pc:spChg chg="del">
          <ac:chgData name="Kaitlin Houghtby" userId="f5734c5f-212e-44f1-bbf2-80fc4dc99fe4" providerId="ADAL" clId="{601AD921-09EF-43A5-8175-5DE8C7DA1745}" dt="2023-10-11T19:33:20.782" v="1646" actId="478"/>
          <ac:spMkLst>
            <pc:docMk/>
            <pc:sldMk cId="1821057879" sldId="273"/>
            <ac:spMk id="6" creationId="{3AE777C5-FA15-CA23-47F9-B35EC28E6D4F}"/>
          </ac:spMkLst>
        </pc:spChg>
        <pc:graphicFrameChg chg="add del mod modGraphic">
          <ac:chgData name="Kaitlin Houghtby" userId="f5734c5f-212e-44f1-bbf2-80fc4dc99fe4" providerId="ADAL" clId="{601AD921-09EF-43A5-8175-5DE8C7DA1745}" dt="2023-10-12T19:22:40.814" v="2405"/>
          <ac:graphicFrameMkLst>
            <pc:docMk/>
            <pc:sldMk cId="1821057879" sldId="273"/>
            <ac:graphicFrameMk id="2" creationId="{DB35218B-9B84-FA61-7E88-80BF6D920BE3}"/>
          </ac:graphicFrameMkLst>
        </pc:graphicFrameChg>
        <pc:graphicFrameChg chg="add mod modGraphic">
          <ac:chgData name="Kaitlin Houghtby" userId="f5734c5f-212e-44f1-bbf2-80fc4dc99fe4" providerId="ADAL" clId="{601AD921-09EF-43A5-8175-5DE8C7DA1745}" dt="2023-10-13T13:02:15.291" v="2619" actId="20577"/>
          <ac:graphicFrameMkLst>
            <pc:docMk/>
            <pc:sldMk cId="1821057879" sldId="273"/>
            <ac:graphicFrameMk id="6" creationId="{606BE47A-DC61-E390-38CE-C18284DE2787}"/>
          </ac:graphicFrameMkLst>
        </pc:graphicFrameChg>
        <pc:graphicFrameChg chg="add del mod modGraphic">
          <ac:chgData name="Kaitlin Houghtby" userId="f5734c5f-212e-44f1-bbf2-80fc4dc99fe4" providerId="ADAL" clId="{601AD921-09EF-43A5-8175-5DE8C7DA1745}" dt="2023-10-11T19:33:41.143" v="1649" actId="478"/>
          <ac:graphicFrameMkLst>
            <pc:docMk/>
            <pc:sldMk cId="1821057879" sldId="273"/>
            <ac:graphicFrameMk id="7" creationId="{2BE02116-EEEE-098B-BD2F-7DDF8FDB0B01}"/>
          </ac:graphicFrameMkLst>
        </pc:graphicFrameChg>
        <pc:graphicFrameChg chg="add del mod">
          <ac:chgData name="Kaitlin Houghtby" userId="f5734c5f-212e-44f1-bbf2-80fc4dc99fe4" providerId="ADAL" clId="{601AD921-09EF-43A5-8175-5DE8C7DA1745}" dt="2023-10-11T19:34:11.621" v="1650" actId="478"/>
          <ac:graphicFrameMkLst>
            <pc:docMk/>
            <pc:sldMk cId="1821057879" sldId="273"/>
            <ac:graphicFrameMk id="8" creationId="{64B5B06B-75C8-9A31-BEE2-923B84AF023D}"/>
          </ac:graphicFrameMkLst>
        </pc:graphicFrameChg>
        <pc:graphicFrameChg chg="add del mod modGraphic">
          <ac:chgData name="Kaitlin Houghtby" userId="f5734c5f-212e-44f1-bbf2-80fc4dc99fe4" providerId="ADAL" clId="{601AD921-09EF-43A5-8175-5DE8C7DA1745}" dt="2023-10-12T19:22:19.950" v="2399" actId="478"/>
          <ac:graphicFrameMkLst>
            <pc:docMk/>
            <pc:sldMk cId="1821057879" sldId="273"/>
            <ac:graphicFrameMk id="9" creationId="{CA221EF3-C7BF-8AA0-7A00-C16B66E488E6}"/>
          </ac:graphicFrameMkLst>
        </pc:graphicFrameChg>
        <pc:picChg chg="add del mod">
          <ac:chgData name="Kaitlin Houghtby" userId="f5734c5f-212e-44f1-bbf2-80fc4dc99fe4" providerId="ADAL" clId="{601AD921-09EF-43A5-8175-5DE8C7DA1745}" dt="2023-10-12T19:28:08.470" v="2423" actId="478"/>
          <ac:picMkLst>
            <pc:docMk/>
            <pc:sldMk cId="1821057879" sldId="273"/>
            <ac:picMk id="8" creationId="{5DF4F741-4DAA-ACD1-8ACC-ECC0B3443D91}"/>
          </ac:picMkLst>
        </pc:picChg>
        <pc:picChg chg="add del mod">
          <ac:chgData name="Kaitlin Houghtby" userId="f5734c5f-212e-44f1-bbf2-80fc4dc99fe4" providerId="ADAL" clId="{601AD921-09EF-43A5-8175-5DE8C7DA1745}" dt="2023-10-12T19:27:57.809" v="2418" actId="478"/>
          <ac:picMkLst>
            <pc:docMk/>
            <pc:sldMk cId="1821057879" sldId="273"/>
            <ac:picMk id="10" creationId="{40D312CB-F0F7-D580-49B7-72644594C746}"/>
          </ac:picMkLst>
        </pc:picChg>
        <pc:picChg chg="add mod">
          <ac:chgData name="Kaitlin Houghtby" userId="f5734c5f-212e-44f1-bbf2-80fc4dc99fe4" providerId="ADAL" clId="{601AD921-09EF-43A5-8175-5DE8C7DA1745}" dt="2023-10-12T19:45:29.970" v="2427" actId="1076"/>
          <ac:picMkLst>
            <pc:docMk/>
            <pc:sldMk cId="1821057879" sldId="273"/>
            <ac:picMk id="11" creationId="{77D1883E-0363-BD13-381E-18614BAF596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A2610-28E7-497F-942C-7AD9AB5A111D}" type="doc">
      <dgm:prSet loTypeId="urn:microsoft.com/office/officeart/2008/layout/VerticalCircleList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860D368-09FF-4409-B357-1D0946BA0FDB}">
      <dgm:prSet phldrT="[Text]" custT="1"/>
      <dgm:spPr/>
      <dgm:t>
        <a:bodyPr/>
        <a:lstStyle/>
        <a:p>
          <a:r>
            <a:rPr lang="en-US" sz="1800" b="0" i="0" u="none" dirty="0"/>
            <a:t>Bayer Crop Science</a:t>
          </a:r>
          <a:endParaRPr lang="en-US" sz="1800" b="0" dirty="0"/>
        </a:p>
      </dgm:t>
    </dgm:pt>
    <dgm:pt modelId="{8D338EE4-527C-47D3-AEC0-BF751CE193C1}" type="parTrans" cxnId="{6F80FA58-9FA2-45CC-8EB9-F8962F9E1071}">
      <dgm:prSet/>
      <dgm:spPr/>
      <dgm:t>
        <a:bodyPr/>
        <a:lstStyle/>
        <a:p>
          <a:endParaRPr lang="en-US" sz="4800" b="0"/>
        </a:p>
      </dgm:t>
    </dgm:pt>
    <dgm:pt modelId="{A033C6D8-A3D1-463F-89D7-0FECB3A4C2C7}" type="sibTrans" cxnId="{6F80FA58-9FA2-45CC-8EB9-F8962F9E1071}">
      <dgm:prSet custT="1"/>
      <dgm:spPr/>
      <dgm:t>
        <a:bodyPr/>
        <a:lstStyle/>
        <a:p>
          <a:endParaRPr lang="en-US" sz="8000" b="0"/>
        </a:p>
      </dgm:t>
    </dgm:pt>
    <dgm:pt modelId="{86D6CD8F-857F-469C-9D4B-DE07DEF6B6A7}">
      <dgm:prSet custT="1"/>
      <dgm:spPr/>
      <dgm:t>
        <a:bodyPr/>
        <a:lstStyle/>
        <a:p>
          <a:r>
            <a:rPr lang="en-US" sz="1800" b="0" i="0" u="none" dirty="0"/>
            <a:t>Indiana Crop Improvement Association</a:t>
          </a:r>
          <a:endParaRPr lang="en-US" sz="1800" b="0" dirty="0"/>
        </a:p>
      </dgm:t>
    </dgm:pt>
    <dgm:pt modelId="{E3495F99-37D3-4287-837C-3E5D3E5A2564}" type="parTrans" cxnId="{27421B1C-2EDA-4C16-90E8-733076E81BD4}">
      <dgm:prSet/>
      <dgm:spPr/>
      <dgm:t>
        <a:bodyPr/>
        <a:lstStyle/>
        <a:p>
          <a:endParaRPr lang="en-US" sz="4800" b="0"/>
        </a:p>
      </dgm:t>
    </dgm:pt>
    <dgm:pt modelId="{BCBCB191-A35E-475E-9C01-F20F1BB7B286}" type="sibTrans" cxnId="{27421B1C-2EDA-4C16-90E8-733076E81BD4}">
      <dgm:prSet custT="1"/>
      <dgm:spPr/>
      <dgm:t>
        <a:bodyPr/>
        <a:lstStyle/>
        <a:p>
          <a:endParaRPr lang="en-US" sz="8000" b="0"/>
        </a:p>
      </dgm:t>
    </dgm:pt>
    <dgm:pt modelId="{BFD7BEE6-1711-483C-BFD2-8BC24493543E}">
      <dgm:prSet custT="1"/>
      <dgm:spPr/>
      <dgm:t>
        <a:bodyPr/>
        <a:lstStyle/>
        <a:p>
          <a:r>
            <a:rPr lang="en-US" sz="1800" b="0" i="0" u="none" dirty="0"/>
            <a:t>Nebraska Crop Improvement</a:t>
          </a:r>
          <a:endParaRPr lang="en-US" sz="1800" b="0" dirty="0"/>
        </a:p>
      </dgm:t>
    </dgm:pt>
    <dgm:pt modelId="{701E4D90-3475-43AB-9860-CDC593B5AA3B}" type="parTrans" cxnId="{82A41D6F-4187-426C-93F5-A3AA0F849ADE}">
      <dgm:prSet/>
      <dgm:spPr/>
      <dgm:t>
        <a:bodyPr/>
        <a:lstStyle/>
        <a:p>
          <a:endParaRPr lang="en-US" sz="4800" b="0"/>
        </a:p>
      </dgm:t>
    </dgm:pt>
    <dgm:pt modelId="{3573B0E8-6E18-41BC-B11C-E87CB8586AB8}" type="sibTrans" cxnId="{82A41D6F-4187-426C-93F5-A3AA0F849ADE}">
      <dgm:prSet custT="1"/>
      <dgm:spPr/>
      <dgm:t>
        <a:bodyPr/>
        <a:lstStyle/>
        <a:p>
          <a:endParaRPr lang="en-US" sz="8000" b="0"/>
        </a:p>
      </dgm:t>
    </dgm:pt>
    <dgm:pt modelId="{C2ADD3A7-73A5-43F1-8A4B-28816A4D62BE}">
      <dgm:prSet custT="1"/>
      <dgm:spPr/>
      <dgm:t>
        <a:bodyPr/>
        <a:lstStyle/>
        <a:p>
          <a:r>
            <a:rPr lang="en-US" sz="1800" b="0" i="0" u="none" dirty="0"/>
            <a:t>Sakata Seed America, Inc.</a:t>
          </a:r>
          <a:endParaRPr lang="en-US" sz="1800" b="0" dirty="0"/>
        </a:p>
      </dgm:t>
    </dgm:pt>
    <dgm:pt modelId="{A11F10FC-702B-423C-AEB2-AC4C32962EB8}" type="parTrans" cxnId="{F8777F66-6735-4FF9-B0BD-A32EC26327F0}">
      <dgm:prSet/>
      <dgm:spPr/>
      <dgm:t>
        <a:bodyPr/>
        <a:lstStyle/>
        <a:p>
          <a:endParaRPr lang="en-US" sz="4800" b="0"/>
        </a:p>
      </dgm:t>
    </dgm:pt>
    <dgm:pt modelId="{E5CE8F60-06CD-47A3-A6E2-585742630191}" type="sibTrans" cxnId="{F8777F66-6735-4FF9-B0BD-A32EC26327F0}">
      <dgm:prSet custT="1"/>
      <dgm:spPr/>
      <dgm:t>
        <a:bodyPr/>
        <a:lstStyle/>
        <a:p>
          <a:endParaRPr lang="en-US" sz="8000" b="0"/>
        </a:p>
      </dgm:t>
    </dgm:pt>
    <dgm:pt modelId="{134F4EBD-AFE2-4C4C-A6F1-4338F0DE3884}">
      <dgm:prSet custT="1"/>
      <dgm:spPr/>
      <dgm:t>
        <a:bodyPr/>
        <a:lstStyle/>
        <a:p>
          <a:r>
            <a:rPr lang="en-US" sz="1800" b="0" i="0" u="none" dirty="0"/>
            <a:t>Seed Check Technologies, Inc. </a:t>
          </a:r>
          <a:endParaRPr lang="en-US" sz="1800" b="0" dirty="0"/>
        </a:p>
      </dgm:t>
    </dgm:pt>
    <dgm:pt modelId="{18FCE11A-7AB1-4918-A4D2-63D5C8E9ED8C}" type="parTrans" cxnId="{49D1FFC2-ED33-44F7-8914-1499EEB493CA}">
      <dgm:prSet/>
      <dgm:spPr/>
      <dgm:t>
        <a:bodyPr/>
        <a:lstStyle/>
        <a:p>
          <a:endParaRPr lang="en-US" sz="4800" b="0"/>
        </a:p>
      </dgm:t>
    </dgm:pt>
    <dgm:pt modelId="{FB1327AB-C566-447F-803B-8D885DD1FFCD}" type="sibTrans" cxnId="{49D1FFC2-ED33-44F7-8914-1499EEB493CA}">
      <dgm:prSet custT="1"/>
      <dgm:spPr/>
      <dgm:t>
        <a:bodyPr/>
        <a:lstStyle/>
        <a:p>
          <a:endParaRPr lang="en-US" sz="8000" b="0"/>
        </a:p>
      </dgm:t>
    </dgm:pt>
    <dgm:pt modelId="{49EE0EDF-FD08-451E-89DE-EEB2908B8E56}">
      <dgm:prSet custT="1"/>
      <dgm:spPr/>
      <dgm:t>
        <a:bodyPr/>
        <a:lstStyle/>
        <a:p>
          <a:r>
            <a:rPr lang="en-US" sz="1800" b="0" i="0" u="none" dirty="0"/>
            <a:t>SGS Brookings</a:t>
          </a:r>
          <a:endParaRPr lang="en-US" sz="1800" b="0" dirty="0"/>
        </a:p>
      </dgm:t>
    </dgm:pt>
    <dgm:pt modelId="{883ACE74-8ABF-45C1-9A48-0D361A71C461}" type="parTrans" cxnId="{5D514A09-D470-4D68-8242-5233F22C9621}">
      <dgm:prSet/>
      <dgm:spPr/>
      <dgm:t>
        <a:bodyPr/>
        <a:lstStyle/>
        <a:p>
          <a:endParaRPr lang="en-US" sz="4800" b="0"/>
        </a:p>
      </dgm:t>
    </dgm:pt>
    <dgm:pt modelId="{0E0FDF29-E81D-45C3-95E8-69B362A493D0}" type="sibTrans" cxnId="{5D514A09-D470-4D68-8242-5233F22C9621}">
      <dgm:prSet custT="1"/>
      <dgm:spPr/>
      <dgm:t>
        <a:bodyPr/>
        <a:lstStyle/>
        <a:p>
          <a:endParaRPr lang="en-US" sz="8000" b="0"/>
        </a:p>
      </dgm:t>
    </dgm:pt>
    <dgm:pt modelId="{60B954F1-2E69-480C-96C0-A2F5F6E878E2}" type="pres">
      <dgm:prSet presAssocID="{8C8A2610-28E7-497F-942C-7AD9AB5A111D}" presName="Name0" presStyleCnt="0">
        <dgm:presLayoutVars>
          <dgm:dir/>
        </dgm:presLayoutVars>
      </dgm:prSet>
      <dgm:spPr/>
    </dgm:pt>
    <dgm:pt modelId="{1C9A1662-9572-4D5F-AFC1-D0D7E6834067}" type="pres">
      <dgm:prSet presAssocID="{6860D368-09FF-4409-B357-1D0946BA0FDB}" presName="noChildren" presStyleCnt="0"/>
      <dgm:spPr/>
    </dgm:pt>
    <dgm:pt modelId="{134CE373-DF6F-45FC-AB4D-D42B7D0D6B60}" type="pres">
      <dgm:prSet presAssocID="{6860D368-09FF-4409-B357-1D0946BA0FDB}" presName="gap" presStyleCnt="0"/>
      <dgm:spPr/>
    </dgm:pt>
    <dgm:pt modelId="{18EB757E-1904-4E18-B713-DBE8DB21D356}" type="pres">
      <dgm:prSet presAssocID="{6860D368-09FF-4409-B357-1D0946BA0FDB}" presName="medCircle2" presStyleLbl="vennNode1" presStyleIdx="0" presStyleCnt="6"/>
      <dgm:spPr/>
    </dgm:pt>
    <dgm:pt modelId="{57ED0E82-DD49-4450-9CA4-EA93A6C1DA03}" type="pres">
      <dgm:prSet presAssocID="{6860D368-09FF-4409-B357-1D0946BA0FDB}" presName="txLvlOnly1" presStyleLbl="revTx" presStyleIdx="0" presStyleCnt="6"/>
      <dgm:spPr/>
    </dgm:pt>
    <dgm:pt modelId="{CAFB3D44-0E3E-4823-BBA7-FE26CC71562C}" type="pres">
      <dgm:prSet presAssocID="{86D6CD8F-857F-469C-9D4B-DE07DEF6B6A7}" presName="noChildren" presStyleCnt="0"/>
      <dgm:spPr/>
    </dgm:pt>
    <dgm:pt modelId="{1F23D2A7-F576-4403-8497-6D94217C2683}" type="pres">
      <dgm:prSet presAssocID="{86D6CD8F-857F-469C-9D4B-DE07DEF6B6A7}" presName="gap" presStyleCnt="0"/>
      <dgm:spPr/>
    </dgm:pt>
    <dgm:pt modelId="{9F70D925-3A0A-48FB-8C3B-C3D2B153D32C}" type="pres">
      <dgm:prSet presAssocID="{86D6CD8F-857F-469C-9D4B-DE07DEF6B6A7}" presName="medCircle2" presStyleLbl="vennNode1" presStyleIdx="1" presStyleCnt="6"/>
      <dgm:spPr/>
    </dgm:pt>
    <dgm:pt modelId="{98C11893-690E-4E17-808C-5323B64BA982}" type="pres">
      <dgm:prSet presAssocID="{86D6CD8F-857F-469C-9D4B-DE07DEF6B6A7}" presName="txLvlOnly1" presStyleLbl="revTx" presStyleIdx="1" presStyleCnt="6"/>
      <dgm:spPr/>
    </dgm:pt>
    <dgm:pt modelId="{1F9B309C-E7DA-43EC-ACEE-E418511C4FAD}" type="pres">
      <dgm:prSet presAssocID="{BFD7BEE6-1711-483C-BFD2-8BC24493543E}" presName="noChildren" presStyleCnt="0"/>
      <dgm:spPr/>
    </dgm:pt>
    <dgm:pt modelId="{33A55852-37E8-4A91-ABEF-DB9728CF7110}" type="pres">
      <dgm:prSet presAssocID="{BFD7BEE6-1711-483C-BFD2-8BC24493543E}" presName="gap" presStyleCnt="0"/>
      <dgm:spPr/>
    </dgm:pt>
    <dgm:pt modelId="{A060DCB6-D14C-4623-B9EE-DB556FDBE6FF}" type="pres">
      <dgm:prSet presAssocID="{BFD7BEE6-1711-483C-BFD2-8BC24493543E}" presName="medCircle2" presStyleLbl="vennNode1" presStyleIdx="2" presStyleCnt="6"/>
      <dgm:spPr/>
    </dgm:pt>
    <dgm:pt modelId="{B6C56256-B797-4CF4-BFDE-1DEFF3F80A62}" type="pres">
      <dgm:prSet presAssocID="{BFD7BEE6-1711-483C-BFD2-8BC24493543E}" presName="txLvlOnly1" presStyleLbl="revTx" presStyleIdx="2" presStyleCnt="6"/>
      <dgm:spPr/>
    </dgm:pt>
    <dgm:pt modelId="{83D4F655-B8C7-4037-9145-1CD345A107C1}" type="pres">
      <dgm:prSet presAssocID="{C2ADD3A7-73A5-43F1-8A4B-28816A4D62BE}" presName="noChildren" presStyleCnt="0"/>
      <dgm:spPr/>
    </dgm:pt>
    <dgm:pt modelId="{3B8C7F70-2B1F-4F2A-988C-CA6D350815B6}" type="pres">
      <dgm:prSet presAssocID="{C2ADD3A7-73A5-43F1-8A4B-28816A4D62BE}" presName="gap" presStyleCnt="0"/>
      <dgm:spPr/>
    </dgm:pt>
    <dgm:pt modelId="{72F2FEBD-5128-499A-9F93-5B50E3E698D0}" type="pres">
      <dgm:prSet presAssocID="{C2ADD3A7-73A5-43F1-8A4B-28816A4D62BE}" presName="medCircle2" presStyleLbl="vennNode1" presStyleIdx="3" presStyleCnt="6"/>
      <dgm:spPr/>
    </dgm:pt>
    <dgm:pt modelId="{1B7448A2-454F-4F24-9F16-AA18D506641B}" type="pres">
      <dgm:prSet presAssocID="{C2ADD3A7-73A5-43F1-8A4B-28816A4D62BE}" presName="txLvlOnly1" presStyleLbl="revTx" presStyleIdx="3" presStyleCnt="6"/>
      <dgm:spPr/>
    </dgm:pt>
    <dgm:pt modelId="{A5A14C3B-5050-48C4-9CBE-BE8C486C624E}" type="pres">
      <dgm:prSet presAssocID="{134F4EBD-AFE2-4C4C-A6F1-4338F0DE3884}" presName="noChildren" presStyleCnt="0"/>
      <dgm:spPr/>
    </dgm:pt>
    <dgm:pt modelId="{38874A38-2A47-476F-B235-3E5E49F0BA1D}" type="pres">
      <dgm:prSet presAssocID="{134F4EBD-AFE2-4C4C-A6F1-4338F0DE3884}" presName="gap" presStyleCnt="0"/>
      <dgm:spPr/>
    </dgm:pt>
    <dgm:pt modelId="{8F1214D7-B474-4C1F-AA0F-CCDF116C4382}" type="pres">
      <dgm:prSet presAssocID="{134F4EBD-AFE2-4C4C-A6F1-4338F0DE3884}" presName="medCircle2" presStyleLbl="vennNode1" presStyleIdx="4" presStyleCnt="6"/>
      <dgm:spPr/>
    </dgm:pt>
    <dgm:pt modelId="{AB5C96E9-88E1-40D8-B5F3-7106ACA994F1}" type="pres">
      <dgm:prSet presAssocID="{134F4EBD-AFE2-4C4C-A6F1-4338F0DE3884}" presName="txLvlOnly1" presStyleLbl="revTx" presStyleIdx="4" presStyleCnt="6"/>
      <dgm:spPr/>
    </dgm:pt>
    <dgm:pt modelId="{52BDBC08-07A5-4A41-AF50-7980CA5FCBD2}" type="pres">
      <dgm:prSet presAssocID="{49EE0EDF-FD08-451E-89DE-EEB2908B8E56}" presName="noChildren" presStyleCnt="0"/>
      <dgm:spPr/>
    </dgm:pt>
    <dgm:pt modelId="{9F7F3CB7-119E-485E-9C68-B5E08768EFF3}" type="pres">
      <dgm:prSet presAssocID="{49EE0EDF-FD08-451E-89DE-EEB2908B8E56}" presName="gap" presStyleCnt="0"/>
      <dgm:spPr/>
    </dgm:pt>
    <dgm:pt modelId="{4115748A-F1C9-45AB-A9EF-BA2E49C07134}" type="pres">
      <dgm:prSet presAssocID="{49EE0EDF-FD08-451E-89DE-EEB2908B8E56}" presName="medCircle2" presStyleLbl="vennNode1" presStyleIdx="5" presStyleCnt="6"/>
      <dgm:spPr/>
    </dgm:pt>
    <dgm:pt modelId="{EDA39BD9-2FDA-40C4-AE35-E497678DBB1B}" type="pres">
      <dgm:prSet presAssocID="{49EE0EDF-FD08-451E-89DE-EEB2908B8E56}" presName="txLvlOnly1" presStyleLbl="revTx" presStyleIdx="5" presStyleCnt="6"/>
      <dgm:spPr/>
    </dgm:pt>
  </dgm:ptLst>
  <dgm:cxnLst>
    <dgm:cxn modelId="{5D514A09-D470-4D68-8242-5233F22C9621}" srcId="{8C8A2610-28E7-497F-942C-7AD9AB5A111D}" destId="{49EE0EDF-FD08-451E-89DE-EEB2908B8E56}" srcOrd="5" destOrd="0" parTransId="{883ACE74-8ABF-45C1-9A48-0D361A71C461}" sibTransId="{0E0FDF29-E81D-45C3-95E8-69B362A493D0}"/>
    <dgm:cxn modelId="{27421B1C-2EDA-4C16-90E8-733076E81BD4}" srcId="{8C8A2610-28E7-497F-942C-7AD9AB5A111D}" destId="{86D6CD8F-857F-469C-9D4B-DE07DEF6B6A7}" srcOrd="1" destOrd="0" parTransId="{E3495F99-37D3-4287-837C-3E5D3E5A2564}" sibTransId="{BCBCB191-A35E-475E-9C01-F20F1BB7B286}"/>
    <dgm:cxn modelId="{5F96DD20-9BE9-446E-883A-BE2809D6B6AD}" type="presOf" srcId="{BFD7BEE6-1711-483C-BFD2-8BC24493543E}" destId="{B6C56256-B797-4CF4-BFDE-1DEFF3F80A62}" srcOrd="0" destOrd="0" presId="urn:microsoft.com/office/officeart/2008/layout/VerticalCircleList"/>
    <dgm:cxn modelId="{9139E33E-F4EA-4C0F-BCF4-5AF378C18238}" type="presOf" srcId="{134F4EBD-AFE2-4C4C-A6F1-4338F0DE3884}" destId="{AB5C96E9-88E1-40D8-B5F3-7106ACA994F1}" srcOrd="0" destOrd="0" presId="urn:microsoft.com/office/officeart/2008/layout/VerticalCircleList"/>
    <dgm:cxn modelId="{F8777F66-6735-4FF9-B0BD-A32EC26327F0}" srcId="{8C8A2610-28E7-497F-942C-7AD9AB5A111D}" destId="{C2ADD3A7-73A5-43F1-8A4B-28816A4D62BE}" srcOrd="3" destOrd="0" parTransId="{A11F10FC-702B-423C-AEB2-AC4C32962EB8}" sibTransId="{E5CE8F60-06CD-47A3-A6E2-585742630191}"/>
    <dgm:cxn modelId="{47F97F6C-7F3B-4F9F-A08D-E5F8DF1F0906}" type="presOf" srcId="{C2ADD3A7-73A5-43F1-8A4B-28816A4D62BE}" destId="{1B7448A2-454F-4F24-9F16-AA18D506641B}" srcOrd="0" destOrd="0" presId="urn:microsoft.com/office/officeart/2008/layout/VerticalCircleList"/>
    <dgm:cxn modelId="{82A41D6F-4187-426C-93F5-A3AA0F849ADE}" srcId="{8C8A2610-28E7-497F-942C-7AD9AB5A111D}" destId="{BFD7BEE6-1711-483C-BFD2-8BC24493543E}" srcOrd="2" destOrd="0" parTransId="{701E4D90-3475-43AB-9860-CDC593B5AA3B}" sibTransId="{3573B0E8-6E18-41BC-B11C-E87CB8586AB8}"/>
    <dgm:cxn modelId="{29501A71-BFEA-46A0-9358-49FBC9F7A09F}" type="presOf" srcId="{6860D368-09FF-4409-B357-1D0946BA0FDB}" destId="{57ED0E82-DD49-4450-9CA4-EA93A6C1DA03}" srcOrd="0" destOrd="0" presId="urn:microsoft.com/office/officeart/2008/layout/VerticalCircleList"/>
    <dgm:cxn modelId="{9135BD58-92CF-433B-9277-795E24694EEB}" type="presOf" srcId="{8C8A2610-28E7-497F-942C-7AD9AB5A111D}" destId="{60B954F1-2E69-480C-96C0-A2F5F6E878E2}" srcOrd="0" destOrd="0" presId="urn:microsoft.com/office/officeart/2008/layout/VerticalCircleList"/>
    <dgm:cxn modelId="{6F80FA58-9FA2-45CC-8EB9-F8962F9E1071}" srcId="{8C8A2610-28E7-497F-942C-7AD9AB5A111D}" destId="{6860D368-09FF-4409-B357-1D0946BA0FDB}" srcOrd="0" destOrd="0" parTransId="{8D338EE4-527C-47D3-AEC0-BF751CE193C1}" sibTransId="{A033C6D8-A3D1-463F-89D7-0FECB3A4C2C7}"/>
    <dgm:cxn modelId="{49D1FFC2-ED33-44F7-8914-1499EEB493CA}" srcId="{8C8A2610-28E7-497F-942C-7AD9AB5A111D}" destId="{134F4EBD-AFE2-4C4C-A6F1-4338F0DE3884}" srcOrd="4" destOrd="0" parTransId="{18FCE11A-7AB1-4918-A4D2-63D5C8E9ED8C}" sibTransId="{FB1327AB-C566-447F-803B-8D885DD1FFCD}"/>
    <dgm:cxn modelId="{E0ADEFCD-7569-4FE0-8B02-C695946F2CA3}" type="presOf" srcId="{49EE0EDF-FD08-451E-89DE-EEB2908B8E56}" destId="{EDA39BD9-2FDA-40C4-AE35-E497678DBB1B}" srcOrd="0" destOrd="0" presId="urn:microsoft.com/office/officeart/2008/layout/VerticalCircleList"/>
    <dgm:cxn modelId="{3D628EEB-3ABF-460F-BA71-13573C829C52}" type="presOf" srcId="{86D6CD8F-857F-469C-9D4B-DE07DEF6B6A7}" destId="{98C11893-690E-4E17-808C-5323B64BA982}" srcOrd="0" destOrd="0" presId="urn:microsoft.com/office/officeart/2008/layout/VerticalCircleList"/>
    <dgm:cxn modelId="{3E5068A2-3567-4A5B-AC40-4417417A0F75}" type="presParOf" srcId="{60B954F1-2E69-480C-96C0-A2F5F6E878E2}" destId="{1C9A1662-9572-4D5F-AFC1-D0D7E6834067}" srcOrd="0" destOrd="0" presId="urn:microsoft.com/office/officeart/2008/layout/VerticalCircleList"/>
    <dgm:cxn modelId="{E43F4350-8A4B-4EFE-807D-AB8741BAC628}" type="presParOf" srcId="{1C9A1662-9572-4D5F-AFC1-D0D7E6834067}" destId="{134CE373-DF6F-45FC-AB4D-D42B7D0D6B60}" srcOrd="0" destOrd="0" presId="urn:microsoft.com/office/officeart/2008/layout/VerticalCircleList"/>
    <dgm:cxn modelId="{FBAA6991-80FF-43DA-9984-6A42B699E55A}" type="presParOf" srcId="{1C9A1662-9572-4D5F-AFC1-D0D7E6834067}" destId="{18EB757E-1904-4E18-B713-DBE8DB21D356}" srcOrd="1" destOrd="0" presId="urn:microsoft.com/office/officeart/2008/layout/VerticalCircleList"/>
    <dgm:cxn modelId="{D38C956E-CBCF-478F-967D-BA41DEB5AB96}" type="presParOf" srcId="{1C9A1662-9572-4D5F-AFC1-D0D7E6834067}" destId="{57ED0E82-DD49-4450-9CA4-EA93A6C1DA03}" srcOrd="2" destOrd="0" presId="urn:microsoft.com/office/officeart/2008/layout/VerticalCircleList"/>
    <dgm:cxn modelId="{DB62427C-3938-4D55-AAD5-16C218A0BB75}" type="presParOf" srcId="{60B954F1-2E69-480C-96C0-A2F5F6E878E2}" destId="{CAFB3D44-0E3E-4823-BBA7-FE26CC71562C}" srcOrd="1" destOrd="0" presId="urn:microsoft.com/office/officeart/2008/layout/VerticalCircleList"/>
    <dgm:cxn modelId="{FC4F39DB-8CDD-45C3-B499-DBBEFE694F79}" type="presParOf" srcId="{CAFB3D44-0E3E-4823-BBA7-FE26CC71562C}" destId="{1F23D2A7-F576-4403-8497-6D94217C2683}" srcOrd="0" destOrd="0" presId="urn:microsoft.com/office/officeart/2008/layout/VerticalCircleList"/>
    <dgm:cxn modelId="{5099BE7B-8FBA-441F-AA7D-2AF1F1A0CB63}" type="presParOf" srcId="{CAFB3D44-0E3E-4823-BBA7-FE26CC71562C}" destId="{9F70D925-3A0A-48FB-8C3B-C3D2B153D32C}" srcOrd="1" destOrd="0" presId="urn:microsoft.com/office/officeart/2008/layout/VerticalCircleList"/>
    <dgm:cxn modelId="{545B4566-FE13-48AD-9EDC-74B798C048FB}" type="presParOf" srcId="{CAFB3D44-0E3E-4823-BBA7-FE26CC71562C}" destId="{98C11893-690E-4E17-808C-5323B64BA982}" srcOrd="2" destOrd="0" presId="urn:microsoft.com/office/officeart/2008/layout/VerticalCircleList"/>
    <dgm:cxn modelId="{3B328ACE-3507-4D66-8F48-87B261B9FA7C}" type="presParOf" srcId="{60B954F1-2E69-480C-96C0-A2F5F6E878E2}" destId="{1F9B309C-E7DA-43EC-ACEE-E418511C4FAD}" srcOrd="2" destOrd="0" presId="urn:microsoft.com/office/officeart/2008/layout/VerticalCircleList"/>
    <dgm:cxn modelId="{D043BCCC-937E-478D-9FB8-564410C72833}" type="presParOf" srcId="{1F9B309C-E7DA-43EC-ACEE-E418511C4FAD}" destId="{33A55852-37E8-4A91-ABEF-DB9728CF7110}" srcOrd="0" destOrd="0" presId="urn:microsoft.com/office/officeart/2008/layout/VerticalCircleList"/>
    <dgm:cxn modelId="{6F5C39A6-4845-4B27-B6B4-488B6F4B2C1F}" type="presParOf" srcId="{1F9B309C-E7DA-43EC-ACEE-E418511C4FAD}" destId="{A060DCB6-D14C-4623-B9EE-DB556FDBE6FF}" srcOrd="1" destOrd="0" presId="urn:microsoft.com/office/officeart/2008/layout/VerticalCircleList"/>
    <dgm:cxn modelId="{E7B13337-FD0D-4913-931B-B0375754300F}" type="presParOf" srcId="{1F9B309C-E7DA-43EC-ACEE-E418511C4FAD}" destId="{B6C56256-B797-4CF4-BFDE-1DEFF3F80A62}" srcOrd="2" destOrd="0" presId="urn:microsoft.com/office/officeart/2008/layout/VerticalCircleList"/>
    <dgm:cxn modelId="{8C119DE5-E7D6-4842-BF26-43286D318184}" type="presParOf" srcId="{60B954F1-2E69-480C-96C0-A2F5F6E878E2}" destId="{83D4F655-B8C7-4037-9145-1CD345A107C1}" srcOrd="3" destOrd="0" presId="urn:microsoft.com/office/officeart/2008/layout/VerticalCircleList"/>
    <dgm:cxn modelId="{5E4B4B2F-E7C7-47B7-A3F0-177AA4867562}" type="presParOf" srcId="{83D4F655-B8C7-4037-9145-1CD345A107C1}" destId="{3B8C7F70-2B1F-4F2A-988C-CA6D350815B6}" srcOrd="0" destOrd="0" presId="urn:microsoft.com/office/officeart/2008/layout/VerticalCircleList"/>
    <dgm:cxn modelId="{1FC86559-4E0B-477C-A28B-EC4779C0C2F4}" type="presParOf" srcId="{83D4F655-B8C7-4037-9145-1CD345A107C1}" destId="{72F2FEBD-5128-499A-9F93-5B50E3E698D0}" srcOrd="1" destOrd="0" presId="urn:microsoft.com/office/officeart/2008/layout/VerticalCircleList"/>
    <dgm:cxn modelId="{48EBCBA6-CAF3-4279-9397-C784976B8F63}" type="presParOf" srcId="{83D4F655-B8C7-4037-9145-1CD345A107C1}" destId="{1B7448A2-454F-4F24-9F16-AA18D506641B}" srcOrd="2" destOrd="0" presId="urn:microsoft.com/office/officeart/2008/layout/VerticalCircleList"/>
    <dgm:cxn modelId="{6AC45E2A-6061-45BD-BE7A-828AEEB0EE93}" type="presParOf" srcId="{60B954F1-2E69-480C-96C0-A2F5F6E878E2}" destId="{A5A14C3B-5050-48C4-9CBE-BE8C486C624E}" srcOrd="4" destOrd="0" presId="urn:microsoft.com/office/officeart/2008/layout/VerticalCircleList"/>
    <dgm:cxn modelId="{BDDB65F0-FA78-4FD8-BDD9-3DBE8CAF051C}" type="presParOf" srcId="{A5A14C3B-5050-48C4-9CBE-BE8C486C624E}" destId="{38874A38-2A47-476F-B235-3E5E49F0BA1D}" srcOrd="0" destOrd="0" presId="urn:microsoft.com/office/officeart/2008/layout/VerticalCircleList"/>
    <dgm:cxn modelId="{5F410502-B4C8-4DAE-B2BA-941E3CBE7C83}" type="presParOf" srcId="{A5A14C3B-5050-48C4-9CBE-BE8C486C624E}" destId="{8F1214D7-B474-4C1F-AA0F-CCDF116C4382}" srcOrd="1" destOrd="0" presId="urn:microsoft.com/office/officeart/2008/layout/VerticalCircleList"/>
    <dgm:cxn modelId="{7EF0DCCE-5F23-4F12-A972-B82E1F49AA0D}" type="presParOf" srcId="{A5A14C3B-5050-48C4-9CBE-BE8C486C624E}" destId="{AB5C96E9-88E1-40D8-B5F3-7106ACA994F1}" srcOrd="2" destOrd="0" presId="urn:microsoft.com/office/officeart/2008/layout/VerticalCircleList"/>
    <dgm:cxn modelId="{876C5CEF-DC9B-4375-84B2-705E9DEE5213}" type="presParOf" srcId="{60B954F1-2E69-480C-96C0-A2F5F6E878E2}" destId="{52BDBC08-07A5-4A41-AF50-7980CA5FCBD2}" srcOrd="5" destOrd="0" presId="urn:microsoft.com/office/officeart/2008/layout/VerticalCircleList"/>
    <dgm:cxn modelId="{46C42096-4495-4A71-B4D5-A05C248BF510}" type="presParOf" srcId="{52BDBC08-07A5-4A41-AF50-7980CA5FCBD2}" destId="{9F7F3CB7-119E-485E-9C68-B5E08768EFF3}" srcOrd="0" destOrd="0" presId="urn:microsoft.com/office/officeart/2008/layout/VerticalCircleList"/>
    <dgm:cxn modelId="{D85F6406-8288-445E-9CB4-49090ED22F20}" type="presParOf" srcId="{52BDBC08-07A5-4A41-AF50-7980CA5FCBD2}" destId="{4115748A-F1C9-45AB-A9EF-BA2E49C07134}" srcOrd="1" destOrd="0" presId="urn:microsoft.com/office/officeart/2008/layout/VerticalCircleList"/>
    <dgm:cxn modelId="{ACE2C184-AC2A-474F-973D-A753B5D55DEB}" type="presParOf" srcId="{52BDBC08-07A5-4A41-AF50-7980CA5FCBD2}" destId="{EDA39BD9-2FDA-40C4-AE35-E497678DBB1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B757E-1904-4E18-B713-DBE8DB21D356}">
      <dsp:nvSpPr>
        <dsp:cNvPr id="0" name=""/>
        <dsp:cNvSpPr/>
      </dsp:nvSpPr>
      <dsp:spPr>
        <a:xfrm>
          <a:off x="2022468" y="1176"/>
          <a:ext cx="902601" cy="902601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ED0E82-DD49-4450-9CA4-EA93A6C1DA03}">
      <dsp:nvSpPr>
        <dsp:cNvPr id="0" name=""/>
        <dsp:cNvSpPr/>
      </dsp:nvSpPr>
      <dsp:spPr>
        <a:xfrm>
          <a:off x="2473769" y="1176"/>
          <a:ext cx="4815708" cy="9026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Bayer Crop Science</a:t>
          </a:r>
          <a:endParaRPr lang="en-US" sz="1800" b="0" kern="1200" dirty="0"/>
        </a:p>
      </dsp:txBody>
      <dsp:txXfrm>
        <a:off x="2473769" y="1176"/>
        <a:ext cx="4815708" cy="902601"/>
      </dsp:txXfrm>
    </dsp:sp>
    <dsp:sp modelId="{9F70D925-3A0A-48FB-8C3B-C3D2B153D32C}">
      <dsp:nvSpPr>
        <dsp:cNvPr id="0" name=""/>
        <dsp:cNvSpPr/>
      </dsp:nvSpPr>
      <dsp:spPr>
        <a:xfrm>
          <a:off x="2022468" y="903777"/>
          <a:ext cx="902601" cy="902601"/>
        </a:xfrm>
        <a:prstGeom prst="ellipse">
          <a:avLst/>
        </a:prstGeom>
        <a:solidFill>
          <a:schemeClr val="accent3">
            <a:shade val="80000"/>
            <a:alpha val="50000"/>
            <a:hueOff val="-147990"/>
            <a:satOff val="-19133"/>
            <a:lumOff val="96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C11893-690E-4E17-808C-5323B64BA982}">
      <dsp:nvSpPr>
        <dsp:cNvPr id="0" name=""/>
        <dsp:cNvSpPr/>
      </dsp:nvSpPr>
      <dsp:spPr>
        <a:xfrm>
          <a:off x="2473769" y="903777"/>
          <a:ext cx="4815708" cy="9026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Indiana Crop Improvement Association</a:t>
          </a:r>
          <a:endParaRPr lang="en-US" sz="1800" b="0" kern="1200" dirty="0"/>
        </a:p>
      </dsp:txBody>
      <dsp:txXfrm>
        <a:off x="2473769" y="903777"/>
        <a:ext cx="4815708" cy="902601"/>
      </dsp:txXfrm>
    </dsp:sp>
    <dsp:sp modelId="{A060DCB6-D14C-4623-B9EE-DB556FDBE6FF}">
      <dsp:nvSpPr>
        <dsp:cNvPr id="0" name=""/>
        <dsp:cNvSpPr/>
      </dsp:nvSpPr>
      <dsp:spPr>
        <a:xfrm>
          <a:off x="2022468" y="1806379"/>
          <a:ext cx="902601" cy="902601"/>
        </a:xfrm>
        <a:prstGeom prst="ellipse">
          <a:avLst/>
        </a:prstGeom>
        <a:solidFill>
          <a:schemeClr val="accent3">
            <a:shade val="80000"/>
            <a:alpha val="50000"/>
            <a:hueOff val="-295979"/>
            <a:satOff val="-38266"/>
            <a:lumOff val="192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C56256-B797-4CF4-BFDE-1DEFF3F80A62}">
      <dsp:nvSpPr>
        <dsp:cNvPr id="0" name=""/>
        <dsp:cNvSpPr/>
      </dsp:nvSpPr>
      <dsp:spPr>
        <a:xfrm>
          <a:off x="2473769" y="1806379"/>
          <a:ext cx="4815708" cy="9026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Nebraska Crop Improvement</a:t>
          </a:r>
          <a:endParaRPr lang="en-US" sz="1800" b="0" kern="1200" dirty="0"/>
        </a:p>
      </dsp:txBody>
      <dsp:txXfrm>
        <a:off x="2473769" y="1806379"/>
        <a:ext cx="4815708" cy="902601"/>
      </dsp:txXfrm>
    </dsp:sp>
    <dsp:sp modelId="{72F2FEBD-5128-499A-9F93-5B50E3E698D0}">
      <dsp:nvSpPr>
        <dsp:cNvPr id="0" name=""/>
        <dsp:cNvSpPr/>
      </dsp:nvSpPr>
      <dsp:spPr>
        <a:xfrm>
          <a:off x="2022468" y="2708980"/>
          <a:ext cx="902601" cy="902601"/>
        </a:xfrm>
        <a:prstGeom prst="ellipse">
          <a:avLst/>
        </a:prstGeom>
        <a:solidFill>
          <a:schemeClr val="accent3">
            <a:shade val="80000"/>
            <a:alpha val="50000"/>
            <a:hueOff val="-443969"/>
            <a:satOff val="-57398"/>
            <a:lumOff val="289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7448A2-454F-4F24-9F16-AA18D506641B}">
      <dsp:nvSpPr>
        <dsp:cNvPr id="0" name=""/>
        <dsp:cNvSpPr/>
      </dsp:nvSpPr>
      <dsp:spPr>
        <a:xfrm>
          <a:off x="2473769" y="2708980"/>
          <a:ext cx="4815708" cy="9026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Sakata Seed America, Inc.</a:t>
          </a:r>
          <a:endParaRPr lang="en-US" sz="1800" b="0" kern="1200" dirty="0"/>
        </a:p>
      </dsp:txBody>
      <dsp:txXfrm>
        <a:off x="2473769" y="2708980"/>
        <a:ext cx="4815708" cy="902601"/>
      </dsp:txXfrm>
    </dsp:sp>
    <dsp:sp modelId="{8F1214D7-B474-4C1F-AA0F-CCDF116C4382}">
      <dsp:nvSpPr>
        <dsp:cNvPr id="0" name=""/>
        <dsp:cNvSpPr/>
      </dsp:nvSpPr>
      <dsp:spPr>
        <a:xfrm>
          <a:off x="2022468" y="3611581"/>
          <a:ext cx="902601" cy="902601"/>
        </a:xfrm>
        <a:prstGeom prst="ellipse">
          <a:avLst/>
        </a:prstGeom>
        <a:solidFill>
          <a:schemeClr val="accent3">
            <a:shade val="80000"/>
            <a:alpha val="50000"/>
            <a:hueOff val="-591958"/>
            <a:satOff val="-76531"/>
            <a:lumOff val="385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5C96E9-88E1-40D8-B5F3-7106ACA994F1}">
      <dsp:nvSpPr>
        <dsp:cNvPr id="0" name=""/>
        <dsp:cNvSpPr/>
      </dsp:nvSpPr>
      <dsp:spPr>
        <a:xfrm>
          <a:off x="2473769" y="3611581"/>
          <a:ext cx="4815708" cy="9026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Seed Check Technologies, Inc. </a:t>
          </a:r>
          <a:endParaRPr lang="en-US" sz="1800" b="0" kern="1200" dirty="0"/>
        </a:p>
      </dsp:txBody>
      <dsp:txXfrm>
        <a:off x="2473769" y="3611581"/>
        <a:ext cx="4815708" cy="902601"/>
      </dsp:txXfrm>
    </dsp:sp>
    <dsp:sp modelId="{4115748A-F1C9-45AB-A9EF-BA2E49C07134}">
      <dsp:nvSpPr>
        <dsp:cNvPr id="0" name=""/>
        <dsp:cNvSpPr/>
      </dsp:nvSpPr>
      <dsp:spPr>
        <a:xfrm>
          <a:off x="2022468" y="4514183"/>
          <a:ext cx="902601" cy="902601"/>
        </a:xfrm>
        <a:prstGeom prst="ellipse">
          <a:avLst/>
        </a:prstGeom>
        <a:solidFill>
          <a:schemeClr val="accent3">
            <a:shade val="80000"/>
            <a:alpha val="50000"/>
            <a:hueOff val="-739948"/>
            <a:satOff val="-95664"/>
            <a:lumOff val="482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A39BD9-2FDA-40C4-AE35-E497678DBB1B}">
      <dsp:nvSpPr>
        <dsp:cNvPr id="0" name=""/>
        <dsp:cNvSpPr/>
      </dsp:nvSpPr>
      <dsp:spPr>
        <a:xfrm>
          <a:off x="2473769" y="4514183"/>
          <a:ext cx="4815708" cy="9026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SGS Brookings</a:t>
          </a:r>
          <a:endParaRPr lang="en-US" sz="1800" b="0" kern="1200" dirty="0"/>
        </a:p>
      </dsp:txBody>
      <dsp:txXfrm>
        <a:off x="2473769" y="4514183"/>
        <a:ext cx="4815708" cy="902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A14EE25-B0A6-4C4A-8FE3-13AD8AE7D98A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7841" y="0"/>
            <a:ext cx="8114953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3"/>
              <a:gd name="connsiteY0" fmla="*/ 0 h 6858000"/>
              <a:gd name="connsiteX1" fmla="*/ 8112573 w 8114953"/>
              <a:gd name="connsiteY1" fmla="*/ 0 h 6858000"/>
              <a:gd name="connsiteX2" fmla="*/ 8114953 w 8114953"/>
              <a:gd name="connsiteY2" fmla="*/ 6003673 h 6858000"/>
              <a:gd name="connsiteX3" fmla="*/ 3275459 w 8114953"/>
              <a:gd name="connsiteY3" fmla="*/ 6858000 h 6858000"/>
              <a:gd name="connsiteX4" fmla="*/ 0 w 8114953"/>
              <a:gd name="connsiteY4" fmla="*/ 6858000 h 6858000"/>
              <a:gd name="connsiteX5" fmla="*/ 1341581 w 81149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3" y="4090555"/>
                  <a:pt x="8114953" y="6003673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 &amp;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0282" y="1138299"/>
            <a:ext cx="10799437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ACC3FA-741F-4DD7-A29C-E85845E74CE5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980282" y="3892749"/>
            <a:ext cx="5220000" cy="2592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559719" y="3892749"/>
            <a:ext cx="5220000" cy="2592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 (left)"/>
          <p:cNvSpPr>
            <a:spLocks noGrp="1"/>
          </p:cNvSpPr>
          <p:nvPr>
            <p:ph type="pic" sz="quarter" idx="16"/>
          </p:nvPr>
        </p:nvSpPr>
        <p:spPr bwMode="gray">
          <a:xfrm>
            <a:off x="980282" y="1732750"/>
            <a:ext cx="52200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 (right)"/>
          <p:cNvSpPr>
            <a:spLocks noGrp="1"/>
          </p:cNvSpPr>
          <p:nvPr>
            <p:ph type="pic" sz="quarter" idx="17"/>
          </p:nvPr>
        </p:nvSpPr>
        <p:spPr bwMode="gray">
          <a:xfrm>
            <a:off x="6559719" y="1732750"/>
            <a:ext cx="52200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1" y="1138299"/>
            <a:ext cx="1079846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81821" y="181938"/>
            <a:ext cx="1079846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09B50E6-EFC3-4D55-B5FD-6C07B3F1809C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/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821" y="1138299"/>
            <a:ext cx="1079846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0EA7F3AE-922E-4A2E-A184-1A6BB453B592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96018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821" y="1138299"/>
            <a:ext cx="1079846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F5D252DB-0ED2-464E-8741-6A8F1AFB279A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97700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980282" y="551657"/>
            <a:ext cx="10800000" cy="5933094"/>
          </a:xfrm>
        </p:spPr>
        <p:txBody>
          <a:bodyPr anchor="ctr"/>
          <a:lstStyle>
            <a:lvl1pPr marL="0" indent="0" algn="l">
              <a:buNone/>
              <a:defRPr sz="6600">
                <a:solidFill>
                  <a:schemeClr val="tx2"/>
                </a:solidFill>
              </a:defRPr>
            </a:lvl1pPr>
            <a:lvl2pPr marL="0" indent="0" algn="l">
              <a:buNone/>
              <a:defRPr sz="6600">
                <a:solidFill>
                  <a:schemeClr val="tx2"/>
                </a:solidFill>
              </a:defRPr>
            </a:lvl2pPr>
            <a:lvl3pPr marL="0" indent="0" algn="l">
              <a:buNone/>
              <a:defRPr sz="6600">
                <a:solidFill>
                  <a:schemeClr val="tx2"/>
                </a:solidFill>
              </a:defRPr>
            </a:lvl3pPr>
            <a:lvl4pPr marL="0" indent="0" algn="l">
              <a:buNone/>
              <a:defRPr sz="6600">
                <a:solidFill>
                  <a:schemeClr val="tx2"/>
                </a:solidFill>
              </a:defRPr>
            </a:lvl4pPr>
            <a:lvl5pPr marL="0" indent="0" algn="l">
              <a:buNone/>
              <a:defRPr sz="6600">
                <a:solidFill>
                  <a:schemeClr val="tx2"/>
                </a:solidFill>
              </a:defRPr>
            </a:lvl5pPr>
            <a:lvl6pPr marL="0" indent="0" algn="l">
              <a:buNone/>
              <a:defRPr sz="6600">
                <a:solidFill>
                  <a:schemeClr val="tx2"/>
                </a:solidFill>
              </a:defRPr>
            </a:lvl6pPr>
            <a:lvl7pPr marL="0" indent="0" algn="l">
              <a:buNone/>
              <a:defRPr sz="6600">
                <a:solidFill>
                  <a:schemeClr val="tx2"/>
                </a:solidFill>
              </a:defRPr>
            </a:lvl7pPr>
            <a:lvl8pPr marL="0" indent="0" algn="l">
              <a:buNone/>
              <a:defRPr sz="6600">
                <a:solidFill>
                  <a:schemeClr val="tx2"/>
                </a:solidFill>
              </a:defRPr>
            </a:lvl8pPr>
            <a:lvl9pPr marL="0" indent="0" algn="l">
              <a:buNone/>
              <a:defRPr sz="6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CF3B6FA-5BE5-423F-AE86-D3FCA9B0BA1B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D65EF7-0DB8-46AD-91BA-1361F976A2E5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2190413" cy="6858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07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0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2760">
                <a:srgbClr val="00617F"/>
              </a:gs>
              <a:gs pos="0">
                <a:srgbClr val="00617F"/>
              </a:gs>
              <a:gs pos="72000">
                <a:srgbClr val="1038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19" y="1732422"/>
            <a:ext cx="5381498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1DAC8AC-69B9-434F-A771-029EB0ECF11E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19" y="2424948"/>
            <a:ext cx="5381498" cy="1620000"/>
          </a:xfrm>
        </p:spPr>
        <p:txBody>
          <a:bodyPr anchor="t"/>
          <a:lstStyle>
            <a:lvl1pPr>
              <a:defRPr sz="54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398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2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0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2B6636"/>
              </a:gs>
              <a:gs pos="0">
                <a:srgbClr val="2B6636"/>
              </a:gs>
              <a:gs pos="72000">
                <a:srgbClr val="00442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21" y="1732757"/>
            <a:ext cx="5381496" cy="59261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576CC04-5BC7-4D90-881D-F4830D1A1CA8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20" y="2424948"/>
            <a:ext cx="5381498" cy="1620000"/>
          </a:xfrm>
        </p:spPr>
        <p:txBody>
          <a:bodyPr anchor="t"/>
          <a:lstStyle>
            <a:lvl1pPr>
              <a:defRPr sz="54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398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2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0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624963"/>
              </a:gs>
              <a:gs pos="0">
                <a:srgbClr val="624963"/>
              </a:gs>
              <a:gs pos="72000">
                <a:srgbClr val="44324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20" y="1732757"/>
            <a:ext cx="5381496" cy="59261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2804E57-7BF7-4369-9EB4-F1EAB6B023F9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20" y="2424948"/>
            <a:ext cx="5381498" cy="1620000"/>
          </a:xfrm>
        </p:spPr>
        <p:txBody>
          <a:bodyPr anchor="t"/>
          <a:lstStyle>
            <a:lvl1pPr>
              <a:defRPr sz="5400" i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398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2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ea &amp;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982664" y="1735137"/>
            <a:ext cx="10800000" cy="47496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restrict your content to this area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A92D2D8-DCB9-4F65-81AE-0C946BEE5F8C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gray">
          <a:xfrm>
            <a:off x="981820" y="590935"/>
            <a:ext cx="10800000" cy="4550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 area and guides</a:t>
            </a:r>
          </a:p>
        </p:txBody>
      </p:sp>
      <p:grpSp>
        <p:nvGrpSpPr>
          <p:cNvPr id="2" name="Group 1"/>
          <p:cNvGrpSpPr/>
          <p:nvPr/>
        </p:nvGrpSpPr>
        <p:grpSpPr bwMode="gray">
          <a:xfrm>
            <a:off x="0" y="0"/>
            <a:ext cx="12190413" cy="6858002"/>
            <a:chOff x="0" y="0"/>
            <a:chExt cx="12190413" cy="6858002"/>
          </a:xfrm>
        </p:grpSpPr>
        <p:cxnSp>
          <p:nvCxnSpPr>
            <p:cNvPr id="10" name="Straight Connector 9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gray">
            <a:xfrm>
              <a:off x="0" y="6484751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gray">
            <a:xfrm flipV="1">
              <a:off x="982664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gray">
            <a:xfrm flipV="1">
              <a:off x="11782425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gray">
            <a:xfrm flipV="1">
              <a:off x="620395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gray">
            <a:xfrm flipV="1">
              <a:off x="656342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gray">
            <a:xfrm>
              <a:off x="0" y="393486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gray">
            <a:xfrm>
              <a:off x="0" y="4289945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gray">
            <a:xfrm flipV="1">
              <a:off x="3411538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gray">
            <a:xfrm flipV="1">
              <a:off x="377190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gray">
            <a:xfrm flipV="1">
              <a:off x="8992900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gray">
            <a:xfrm flipV="1">
              <a:off x="9356725" y="0"/>
              <a:ext cx="0" cy="685800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 bwMode="gray">
            <a:xfrm>
              <a:off x="982664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14,20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5.59</a:t>
              </a:r>
            </a:p>
            <a:p>
              <a:pPr algn="l"/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3030538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7,45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2.93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3772470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6,45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2.54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5822950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0,30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0.12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6566371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1,30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0.51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8611900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8,06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3.17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9357295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9,06</a:t>
              </a:r>
            </a:p>
            <a:p>
              <a:pPr algn="l"/>
              <a:r>
                <a:rPr lang="de-DE" sz="800" dirty="0">
                  <a:solidFill>
                    <a:schemeClr val="accent6"/>
                  </a:solidFill>
                </a:rPr>
                <a:t>3.57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gray">
            <a:xfrm>
              <a:off x="11398374" y="2143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15,80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6.22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gray">
            <a:xfrm>
              <a:off x="11808730" y="1741637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4,70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1.85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gray">
            <a:xfrm>
              <a:off x="11808730" y="6244245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dirty="0">
                  <a:solidFill>
                    <a:schemeClr val="accent6"/>
                  </a:solidFill>
                </a:rPr>
                <a:t>8,49</a:t>
              </a:r>
              <a:endParaRPr lang="en-US" sz="800" dirty="0">
                <a:solidFill>
                  <a:schemeClr val="accent6"/>
                </a:solidFill>
              </a:endParaRP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3.34</a:t>
              </a:r>
            </a:p>
          </p:txBody>
        </p:sp>
        <p:sp>
          <p:nvSpPr>
            <p:cNvPr id="45" name="Rectangle 44"/>
            <p:cNvSpPr/>
            <p:nvPr/>
          </p:nvSpPr>
          <p:spPr bwMode="gray">
            <a:xfrm>
              <a:off x="11808730" y="4289945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2,40</a:t>
              </a: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0.94</a:t>
              </a:r>
              <a:endParaRPr lang="en-US" sz="800" dirty="0">
                <a:solidFill>
                  <a:schemeClr val="accent6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 bwMode="gray">
            <a:xfrm>
              <a:off x="11808730" y="3694362"/>
              <a:ext cx="381000" cy="2405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b"/>
            <a:lstStyle/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dirty="0">
                  <a:solidFill>
                    <a:schemeClr val="accent6"/>
                  </a:solidFill>
                </a:rPr>
                <a:t>1,40</a:t>
              </a:r>
              <a:endParaRPr lang="en-US" sz="800" dirty="0">
                <a:solidFill>
                  <a:schemeClr val="accent6"/>
                </a:solidFill>
              </a:endParaRPr>
            </a:p>
            <a:p>
              <a:pPr algn="r"/>
              <a:r>
                <a:rPr lang="de-DE" sz="800" dirty="0">
                  <a:solidFill>
                    <a:schemeClr val="accent6"/>
                  </a:solidFill>
                </a:rPr>
                <a:t>0.55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gray">
            <a:xfrm>
              <a:off x="0" y="1735138"/>
              <a:ext cx="12190413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5"/>
            <p:cNvCxnSpPr/>
            <p:nvPr/>
          </p:nvCxnSpPr>
          <p:spPr bwMode="gray">
            <a:xfrm flipV="1">
              <a:off x="6380857" y="0"/>
              <a:ext cx="0" cy="685800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37"/>
            <p:cNvSpPr/>
            <p:nvPr/>
          </p:nvSpPr>
          <p:spPr bwMode="gray">
            <a:xfrm>
              <a:off x="6181724" y="26194"/>
              <a:ext cx="223835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600" dirty="0">
                  <a:solidFill>
                    <a:schemeClr val="tx2"/>
                  </a:solidFill>
                </a:rPr>
                <a:t>0,80</a:t>
              </a:r>
            </a:p>
          </p:txBody>
        </p:sp>
        <p:sp>
          <p:nvSpPr>
            <p:cNvPr id="51" name="Rectangle 37"/>
            <p:cNvSpPr/>
            <p:nvPr/>
          </p:nvSpPr>
          <p:spPr bwMode="gray">
            <a:xfrm>
              <a:off x="6360320" y="26194"/>
              <a:ext cx="233361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de-DE" sz="600" dirty="0">
                  <a:solidFill>
                    <a:schemeClr val="tx2"/>
                  </a:solidFill>
                </a:rPr>
                <a:t>0.31</a:t>
              </a:r>
              <a:endParaRPr lang="en-US" sz="600" dirty="0">
                <a:solidFill>
                  <a:schemeClr val="tx2"/>
                </a:solidFill>
              </a:endParaRPr>
            </a:p>
          </p:txBody>
        </p:sp>
        <p:sp>
          <p:nvSpPr>
            <p:cNvPr id="53" name="Rectangle 37"/>
            <p:cNvSpPr/>
            <p:nvPr/>
          </p:nvSpPr>
          <p:spPr bwMode="gray">
            <a:xfrm>
              <a:off x="11965895" y="4006695"/>
              <a:ext cx="223835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600" dirty="0">
                  <a:solidFill>
                    <a:schemeClr val="tx2"/>
                  </a:solidFill>
                </a:rPr>
                <a:t>1,90</a:t>
              </a:r>
            </a:p>
          </p:txBody>
        </p:sp>
        <p:sp>
          <p:nvSpPr>
            <p:cNvPr id="55" name="Rectangle 37"/>
            <p:cNvSpPr/>
            <p:nvPr/>
          </p:nvSpPr>
          <p:spPr bwMode="gray">
            <a:xfrm>
              <a:off x="11956369" y="4129086"/>
              <a:ext cx="233361" cy="90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r"/>
              <a:r>
                <a:rPr lang="de-DE" sz="600" dirty="0">
                  <a:solidFill>
                    <a:schemeClr val="tx2"/>
                  </a:solidFill>
                </a:rPr>
                <a:t>0.75</a:t>
              </a:r>
              <a:endParaRPr lang="en-US" sz="600" dirty="0">
                <a:solidFill>
                  <a:schemeClr val="tx2"/>
                </a:solidFill>
              </a:endParaRPr>
            </a:p>
          </p:txBody>
        </p:sp>
        <p:cxnSp>
          <p:nvCxnSpPr>
            <p:cNvPr id="57" name="Straight Connector 27"/>
            <p:cNvCxnSpPr/>
            <p:nvPr/>
          </p:nvCxnSpPr>
          <p:spPr bwMode="gray">
            <a:xfrm>
              <a:off x="0" y="4113076"/>
              <a:ext cx="1219041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17"/>
          <p:cNvSpPr/>
          <p:nvPr/>
        </p:nvSpPr>
        <p:spPr bwMode="gray">
          <a:xfrm>
            <a:off x="982664" y="1735137"/>
            <a:ext cx="10800000" cy="4749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restrict your content to this area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83BC2FC-D4F7-4D79-83E6-5798C51CD9A0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7841" y="0"/>
            <a:ext cx="8112573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6001292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57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2572" y="4088174"/>
                  <a:pt x="8112572" y="6001292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10BFF6B-F625-4112-A1DC-C44A6FB2D2B0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7842" y="0"/>
            <a:ext cx="8114954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4"/>
              <a:gd name="connsiteY0" fmla="*/ 0 h 6858000"/>
              <a:gd name="connsiteX1" fmla="*/ 8112573 w 8114954"/>
              <a:gd name="connsiteY1" fmla="*/ 0 h 6858000"/>
              <a:gd name="connsiteX2" fmla="*/ 8114954 w 8114954"/>
              <a:gd name="connsiteY2" fmla="*/ 6003672 h 6858000"/>
              <a:gd name="connsiteX3" fmla="*/ 3275459 w 8114954"/>
              <a:gd name="connsiteY3" fmla="*/ 6858000 h 6858000"/>
              <a:gd name="connsiteX4" fmla="*/ 0 w 8114954"/>
              <a:gd name="connsiteY4" fmla="*/ 6858000 h 6858000"/>
              <a:gd name="connsiteX5" fmla="*/ 1341581 w 81149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4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4" y="4090554"/>
                  <a:pt x="8114954" y="6003672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1976765" y="403540"/>
            <a:ext cx="96240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/>
          </p:nvPr>
        </p:nvSpPr>
        <p:spPr bwMode="gray">
          <a:xfrm>
            <a:off x="2005337" y="1843721"/>
            <a:ext cx="4680000" cy="4641030"/>
          </a:xfrm>
        </p:spPr>
        <p:txBody>
          <a:bodyPr/>
          <a:lstStyle>
            <a:lvl1pPr marL="270000" indent="-270000">
              <a:spcBef>
                <a:spcPts val="1800"/>
              </a:spcBef>
              <a:spcAft>
                <a:spcPts val="0"/>
              </a:spcAft>
              <a:buFontTx/>
              <a:buBlip>
                <a:blip r:embed="rId2"/>
              </a:buBlip>
              <a:defRPr sz="2000"/>
            </a:lvl1pPr>
            <a:lvl2pPr marL="54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3"/>
              </a:buBlip>
              <a:defRPr sz="2000"/>
            </a:lvl2pPr>
            <a:lvl3pPr marL="81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 sz="2000"/>
            </a:lvl3pPr>
            <a:lvl4pPr marL="108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  <a:lvl6pPr>
              <a:spcBef>
                <a:spcPts val="600"/>
              </a:spcBef>
              <a:spcAft>
                <a:spcPts val="0"/>
              </a:spcAft>
              <a:defRPr sz="2000"/>
            </a:lvl6pPr>
            <a:lvl7pPr>
              <a:spcBef>
                <a:spcPts val="600"/>
              </a:spcBef>
              <a:spcAft>
                <a:spcPts val="0"/>
              </a:spcAft>
              <a:defRPr sz="2000"/>
            </a:lvl7pPr>
            <a:lvl8pPr>
              <a:spcBef>
                <a:spcPts val="600"/>
              </a:spcBef>
              <a:spcAft>
                <a:spcPts val="0"/>
              </a:spcAft>
              <a:defRPr sz="2000"/>
            </a:lvl8pPr>
            <a:lvl9pPr>
              <a:spcBef>
                <a:spcPts val="600"/>
              </a:spcBef>
              <a:spcAft>
                <a:spcPts val="0"/>
              </a:spcAft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8FAAE86-FF76-44CC-A668-018373AE554F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974672" y="6617933"/>
            <a:ext cx="5710665" cy="108000"/>
          </a:xfrm>
        </p:spPr>
        <p:txBody>
          <a:bodyPr/>
          <a:lstStyle/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95843" y="6617933"/>
            <a:ext cx="392326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832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 bwMode="black">
          <a:xfrm>
            <a:off x="7804236" y="1"/>
            <a:ext cx="4386177" cy="6858000"/>
            <a:chOff x="7804236" y="1"/>
            <a:chExt cx="4386177" cy="6858000"/>
          </a:xfrm>
        </p:grpSpPr>
        <p:sp>
          <p:nvSpPr>
            <p:cNvPr id="19" name="Freeform 6"/>
            <p:cNvSpPr>
              <a:spLocks/>
            </p:cNvSpPr>
            <p:nvPr/>
          </p:nvSpPr>
          <p:spPr bwMode="black">
            <a:xfrm>
              <a:off x="7804236" y="1"/>
              <a:ext cx="2489310" cy="6858000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black">
            <a:xfrm>
              <a:off x="8456276" y="1408976"/>
              <a:ext cx="3734137" cy="5449024"/>
            </a:xfrm>
            <a:custGeom>
              <a:avLst/>
              <a:gdLst>
                <a:gd name="T0" fmla="*/ 0 w 2785"/>
                <a:gd name="T1" fmla="*/ 4064 h 4064"/>
                <a:gd name="T2" fmla="*/ 11 w 2785"/>
                <a:gd name="T3" fmla="*/ 4064 h 4064"/>
                <a:gd name="T4" fmla="*/ 2785 w 2785"/>
                <a:gd name="T5" fmla="*/ 17 h 4064"/>
                <a:gd name="T6" fmla="*/ 2785 w 2785"/>
                <a:gd name="T7" fmla="*/ 0 h 4064"/>
                <a:gd name="T8" fmla="*/ 0 w 2785"/>
                <a:gd name="T9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4064">
                  <a:moveTo>
                    <a:pt x="0" y="4064"/>
                  </a:moveTo>
                  <a:lnTo>
                    <a:pt x="11" y="4064"/>
                  </a:lnTo>
                  <a:lnTo>
                    <a:pt x="2785" y="17"/>
                  </a:lnTo>
                  <a:lnTo>
                    <a:pt x="2785" y="0"/>
                  </a:lnTo>
                  <a:lnTo>
                    <a:pt x="0" y="40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29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invGray">
          <a:xfrm>
            <a:off x="0" y="0"/>
            <a:ext cx="2104575" cy="6861175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1175"/>
              <a:gd name="connsiteX1" fmla="*/ 2104575 w 2104575"/>
              <a:gd name="connsiteY1" fmla="*/ 0 h 6861175"/>
              <a:gd name="connsiteX2" fmla="*/ 650732 w 2104575"/>
              <a:gd name="connsiteY2" fmla="*/ 6861175 h 6861175"/>
              <a:gd name="connsiteX3" fmla="*/ 0 w 2104575"/>
              <a:gd name="connsiteY3" fmla="*/ 6858000 h 6861175"/>
              <a:gd name="connsiteX4" fmla="*/ 0 w 2104575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1175">
                <a:moveTo>
                  <a:pt x="0" y="0"/>
                </a:moveTo>
                <a:lnTo>
                  <a:pt x="2104575" y="0"/>
                </a:lnTo>
                <a:lnTo>
                  <a:pt x="650732" y="68611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61A5D"/>
              </a:gs>
              <a:gs pos="50000">
                <a:srgbClr val="E61A5D"/>
              </a:gs>
              <a:gs pos="84000">
                <a:srgbClr val="E61A5D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7D638D7-8796-4CCC-8CE6-AEAD9E04E798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6846097" y="3064854"/>
            <a:ext cx="450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809949" y="1473902"/>
            <a:ext cx="4140000" cy="1440753"/>
          </a:xfrm>
        </p:spPr>
        <p:txBody>
          <a:bodyPr anchor="b"/>
          <a:lstStyle>
            <a:lvl1pPr algn="r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 bwMode="black">
          <a:xfrm>
            <a:off x="4710111" y="1"/>
            <a:ext cx="2593510" cy="6858000"/>
            <a:chOff x="4710111" y="1"/>
            <a:chExt cx="2593510" cy="6858000"/>
          </a:xfrm>
        </p:grpSpPr>
        <p:sp>
          <p:nvSpPr>
            <p:cNvPr id="50" name="Freeform 6"/>
            <p:cNvSpPr>
              <a:spLocks/>
            </p:cNvSpPr>
            <p:nvPr/>
          </p:nvSpPr>
          <p:spPr bwMode="black">
            <a:xfrm>
              <a:off x="4710111" y="1"/>
              <a:ext cx="2393982" cy="6858000"/>
            </a:xfrm>
            <a:custGeom>
              <a:avLst/>
              <a:gdLst>
                <a:gd name="T0" fmla="*/ 9 w 1781"/>
                <a:gd name="T1" fmla="*/ 5102 h 5102"/>
                <a:gd name="T2" fmla="*/ 1781 w 1781"/>
                <a:gd name="T3" fmla="*/ 0 h 5102"/>
                <a:gd name="T4" fmla="*/ 1770 w 1781"/>
                <a:gd name="T5" fmla="*/ 0 h 5102"/>
                <a:gd name="T6" fmla="*/ 0 w 1781"/>
                <a:gd name="T7" fmla="*/ 5102 h 5102"/>
                <a:gd name="T8" fmla="*/ 9 w 1781"/>
                <a:gd name="T9" fmla="*/ 5102 h 5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1" h="5102">
                  <a:moveTo>
                    <a:pt x="9" y="5102"/>
                  </a:moveTo>
                  <a:lnTo>
                    <a:pt x="1781" y="0"/>
                  </a:lnTo>
                  <a:lnTo>
                    <a:pt x="1770" y="0"/>
                  </a:lnTo>
                  <a:lnTo>
                    <a:pt x="0" y="5102"/>
                  </a:lnTo>
                  <a:lnTo>
                    <a:pt x="9" y="5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black">
            <a:xfrm>
              <a:off x="5945695" y="2"/>
              <a:ext cx="1357926" cy="6857998"/>
            </a:xfrm>
            <a:custGeom>
              <a:avLst/>
              <a:gdLst>
                <a:gd name="T0" fmla="*/ 9 w 1013"/>
                <a:gd name="T1" fmla="*/ 5116 h 5116"/>
                <a:gd name="T2" fmla="*/ 1013 w 1013"/>
                <a:gd name="T3" fmla="*/ 0 h 5116"/>
                <a:gd name="T4" fmla="*/ 1004 w 1013"/>
                <a:gd name="T5" fmla="*/ 0 h 5116"/>
                <a:gd name="T6" fmla="*/ 0 w 1013"/>
                <a:gd name="T7" fmla="*/ 5116 h 5116"/>
                <a:gd name="T8" fmla="*/ 9 w 1013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5116">
                  <a:moveTo>
                    <a:pt x="9" y="5116"/>
                  </a:moveTo>
                  <a:lnTo>
                    <a:pt x="1013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700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 bwMode="black">
          <a:xfrm>
            <a:off x="5739926" y="0"/>
            <a:ext cx="6450487" cy="6858000"/>
            <a:chOff x="-7368753" y="-1854009"/>
            <a:chExt cx="6299342" cy="6697306"/>
          </a:xfrm>
        </p:grpSpPr>
        <p:sp>
          <p:nvSpPr>
            <p:cNvPr id="37" name="Freeform 6"/>
            <p:cNvSpPr>
              <a:spLocks/>
            </p:cNvSpPr>
            <p:nvPr/>
          </p:nvSpPr>
          <p:spPr bwMode="black">
            <a:xfrm>
              <a:off x="-3543591" y="1231517"/>
              <a:ext cx="2474180" cy="3611780"/>
            </a:xfrm>
            <a:custGeom>
              <a:avLst/>
              <a:gdLst>
                <a:gd name="T0" fmla="*/ 0 w 1890"/>
                <a:gd name="T1" fmla="*/ 2759 h 2759"/>
                <a:gd name="T2" fmla="*/ 12 w 1890"/>
                <a:gd name="T3" fmla="*/ 2759 h 2759"/>
                <a:gd name="T4" fmla="*/ 1890 w 1890"/>
                <a:gd name="T5" fmla="*/ 17 h 2759"/>
                <a:gd name="T6" fmla="*/ 1890 w 1890"/>
                <a:gd name="T7" fmla="*/ 0 h 2759"/>
                <a:gd name="T8" fmla="*/ 0 w 1890"/>
                <a:gd name="T9" fmla="*/ 275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2759">
                  <a:moveTo>
                    <a:pt x="0" y="2759"/>
                  </a:moveTo>
                  <a:lnTo>
                    <a:pt x="12" y="2759"/>
                  </a:lnTo>
                  <a:lnTo>
                    <a:pt x="1890" y="17"/>
                  </a:lnTo>
                  <a:lnTo>
                    <a:pt x="1890" y="0"/>
                  </a:lnTo>
                  <a:lnTo>
                    <a:pt x="0" y="27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black">
            <a:xfrm>
              <a:off x="-7368753" y="-1854009"/>
              <a:ext cx="1327417" cy="6697305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7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7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sp>
        <p:nvSpPr>
          <p:cNvPr id="6" name="Freeform 5"/>
          <p:cNvSpPr/>
          <p:nvPr/>
        </p:nvSpPr>
        <p:spPr bwMode="ltGray">
          <a:xfrm>
            <a:off x="0" y="0"/>
            <a:ext cx="2104575" cy="6860381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A5E2"/>
              </a:gs>
              <a:gs pos="50000">
                <a:srgbClr val="00A5E2"/>
              </a:gs>
              <a:gs pos="84000">
                <a:schemeClr val="accent2">
                  <a:alpha val="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678387" y="2989333"/>
            <a:ext cx="4500000" cy="1440753"/>
          </a:xfrm>
        </p:spPr>
        <p:txBody>
          <a:bodyPr anchor="t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D080DD9-49B8-4603-936C-6A08F0541BA0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1902190" y="2134650"/>
            <a:ext cx="4500000" cy="72000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700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0" y="0"/>
            <a:ext cx="2104575" cy="6860381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4C713"/>
              </a:gs>
              <a:gs pos="50000">
                <a:srgbClr val="74C713"/>
              </a:gs>
              <a:gs pos="84000">
                <a:srgbClr val="74C713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54344" y="1462158"/>
            <a:ext cx="4500000" cy="1440753"/>
          </a:xfrm>
        </p:spPr>
        <p:txBody>
          <a:bodyPr anchor="b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67E0C7B-342B-4B60-BBFA-D89E1406DD42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55681" y="3064854"/>
            <a:ext cx="450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3"/>
                </a:solidFill>
              </a:defRPr>
            </a:lvl1pPr>
            <a:lvl2pPr marL="0" indent="0" algn="l">
              <a:buNone/>
              <a:defRPr sz="2400" b="1">
                <a:solidFill>
                  <a:schemeClr val="accent3"/>
                </a:solidFill>
              </a:defRPr>
            </a:lvl2pPr>
            <a:lvl3pPr marL="0" indent="0" algn="l">
              <a:buNone/>
              <a:defRPr sz="2400" b="1">
                <a:solidFill>
                  <a:schemeClr val="accent3"/>
                </a:solidFill>
              </a:defRPr>
            </a:lvl3pPr>
            <a:lvl4pPr marL="0" indent="0" algn="l">
              <a:buNone/>
              <a:defRPr sz="2400" b="1">
                <a:solidFill>
                  <a:schemeClr val="accent3"/>
                </a:solidFill>
              </a:defRPr>
            </a:lvl4pPr>
            <a:lvl5pPr marL="0" indent="0" algn="l">
              <a:buNone/>
              <a:defRPr sz="2400" b="1">
                <a:solidFill>
                  <a:schemeClr val="accent3"/>
                </a:solidFill>
              </a:defRPr>
            </a:lvl5pPr>
            <a:lvl6pPr marL="0" indent="0" algn="l">
              <a:buNone/>
              <a:defRPr sz="2400" b="1">
                <a:solidFill>
                  <a:schemeClr val="accent3"/>
                </a:solidFill>
              </a:defRPr>
            </a:lvl6pPr>
            <a:lvl7pPr marL="0" indent="0" algn="l">
              <a:buNone/>
              <a:defRPr sz="2400" b="1">
                <a:solidFill>
                  <a:schemeClr val="accent3"/>
                </a:solidFill>
              </a:defRPr>
            </a:lvl7pPr>
            <a:lvl8pPr marL="0" indent="0" algn="l">
              <a:buNone/>
              <a:defRPr sz="2400" b="1">
                <a:solidFill>
                  <a:schemeClr val="accent3"/>
                </a:solidFill>
              </a:defRPr>
            </a:lvl8pPr>
            <a:lvl9pPr marL="0" indent="0" algn="l">
              <a:buNone/>
              <a:defRPr sz="24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 bwMode="black">
          <a:xfrm>
            <a:off x="759608" y="1"/>
            <a:ext cx="4148849" cy="6858000"/>
            <a:chOff x="-13927138" y="-1074738"/>
            <a:chExt cx="4913313" cy="8121651"/>
          </a:xfrm>
          <a:solidFill>
            <a:schemeClr val="bg1"/>
          </a:solidFill>
        </p:grpSpPr>
        <p:sp>
          <p:nvSpPr>
            <p:cNvPr id="26" name="Freeform 6"/>
            <p:cNvSpPr>
              <a:spLocks/>
            </p:cNvSpPr>
            <p:nvPr/>
          </p:nvSpPr>
          <p:spPr bwMode="black">
            <a:xfrm>
              <a:off x="-13927138" y="-1074738"/>
              <a:ext cx="2947988" cy="8121651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black">
            <a:xfrm>
              <a:off x="-10623550" y="-1074738"/>
              <a:ext cx="1609725" cy="8121651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4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700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1" y="1138299"/>
            <a:ext cx="10798460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240F759-6C5A-4A96-885E-3AC3B4871ADC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980281" y="1732751"/>
            <a:ext cx="10800000" cy="475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1" y="1138299"/>
            <a:ext cx="10797782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CC9A96C-B18F-4A61-9FE9-4BC0ED17C09C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980283" y="1732750"/>
            <a:ext cx="5220000" cy="47520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559603" y="1732750"/>
            <a:ext cx="5220000" cy="4752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80281" y="1732751"/>
            <a:ext cx="10800000" cy="47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1821" y="181938"/>
            <a:ext cx="1079846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1121231" y="6617933"/>
            <a:ext cx="48895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noFill/>
              </a:defRPr>
            </a:lvl1pPr>
            <a:lvl2pPr marL="1588" indent="0" algn="r">
              <a:defRPr sz="700">
                <a:noFill/>
              </a:defRPr>
            </a:lvl2pPr>
            <a:lvl3pPr marL="0" indent="0" algn="r">
              <a:defRPr sz="700">
                <a:noFill/>
              </a:defRPr>
            </a:lvl3pPr>
            <a:lvl4pPr marL="0" indent="0" algn="r">
              <a:tabLst/>
              <a:defRPr sz="700">
                <a:noFill/>
              </a:defRPr>
            </a:lvl4pPr>
            <a:lvl5pPr marL="0" indent="0" algn="r">
              <a:defRPr sz="700">
                <a:noFill/>
              </a:defRPr>
            </a:lvl5pPr>
            <a:lvl6pPr marL="0" indent="0" algn="r">
              <a:defRPr sz="700">
                <a:noFill/>
              </a:defRPr>
            </a:lvl6pPr>
            <a:lvl7pPr marL="0" indent="0" algn="r">
              <a:defRPr sz="700">
                <a:noFill/>
              </a:defRPr>
            </a:lvl7pPr>
            <a:lvl8pPr marL="0" indent="0" algn="r">
              <a:defRPr sz="700">
                <a:noFill/>
              </a:defRPr>
            </a:lvl8pPr>
            <a:lvl9pPr marL="0" indent="0" algn="r">
              <a:defRPr sz="700">
                <a:noFill/>
              </a:defRPr>
            </a:lvl9pPr>
          </a:lstStyle>
          <a:p>
            <a:fld id="{8E91F6B7-D9DD-40B9-8E0F-7B4E75E5DBFB}" type="datetime1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974672" y="6617933"/>
            <a:ext cx="864000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  <a:lvl2pPr marL="0" indent="0">
              <a:defRPr sz="700">
                <a:solidFill>
                  <a:schemeClr val="accent1"/>
                </a:solidFill>
              </a:defRPr>
            </a:lvl2pPr>
            <a:lvl3pPr marL="0" indent="0">
              <a:defRPr sz="700">
                <a:solidFill>
                  <a:schemeClr val="accent1"/>
                </a:solidFill>
              </a:defRPr>
            </a:lvl3pPr>
            <a:lvl4pPr marL="0" indent="0">
              <a:defRPr sz="700">
                <a:solidFill>
                  <a:schemeClr val="accent1"/>
                </a:solidFill>
              </a:defRPr>
            </a:lvl4pPr>
            <a:lvl5pPr marL="0" indent="0">
              <a:defRPr sz="700">
                <a:solidFill>
                  <a:schemeClr val="accent1"/>
                </a:solidFill>
              </a:defRPr>
            </a:lvl5pPr>
            <a:lvl6pPr marL="0" indent="0">
              <a:tabLst/>
              <a:defRPr sz="700">
                <a:solidFill>
                  <a:schemeClr val="accent1"/>
                </a:solidFill>
              </a:defRPr>
            </a:lvl6pPr>
            <a:lvl7pPr marL="0" indent="0">
              <a:tabLst/>
              <a:defRPr sz="700">
                <a:solidFill>
                  <a:schemeClr val="accent1"/>
                </a:solidFill>
              </a:defRPr>
            </a:lvl7pPr>
            <a:lvl8pPr marL="0" indent="0">
              <a:defRPr sz="700">
                <a:solidFill>
                  <a:schemeClr val="accent1"/>
                </a:solidFill>
              </a:defRPr>
            </a:lvl8pPr>
            <a:lvl9pPr marL="0" indent="0">
              <a:defRPr sz="700">
                <a:solidFill>
                  <a:schemeClr val="accent1"/>
                </a:solidFill>
              </a:defRPr>
            </a:lvl9pPr>
          </a:lstStyle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95843" y="6617933"/>
            <a:ext cx="392326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accent2"/>
                </a:solidFill>
              </a:defRPr>
            </a:lvl1pPr>
            <a:lvl2pPr marL="0" indent="0" algn="ctr">
              <a:defRPr sz="700">
                <a:solidFill>
                  <a:schemeClr val="accent2"/>
                </a:solidFill>
              </a:defRPr>
            </a:lvl2pPr>
            <a:lvl3pPr marL="0" indent="0" algn="ctr">
              <a:defRPr sz="700">
                <a:solidFill>
                  <a:schemeClr val="accent2"/>
                </a:solidFill>
              </a:defRPr>
            </a:lvl3pPr>
            <a:lvl4pPr marL="0" indent="0" algn="ctr">
              <a:defRPr sz="700">
                <a:solidFill>
                  <a:schemeClr val="accent2"/>
                </a:solidFill>
              </a:defRPr>
            </a:lvl4pPr>
            <a:lvl5pPr marL="0" indent="0" algn="ctr">
              <a:defRPr sz="700">
                <a:solidFill>
                  <a:schemeClr val="accent2"/>
                </a:solidFill>
              </a:defRPr>
            </a:lvl5pPr>
            <a:lvl6pPr marL="0" indent="0" algn="ctr">
              <a:defRPr sz="700">
                <a:solidFill>
                  <a:schemeClr val="accent2"/>
                </a:solidFill>
              </a:defRPr>
            </a:lvl6pPr>
            <a:lvl7pPr marL="0" indent="0" algn="ctr">
              <a:defRPr sz="700">
                <a:solidFill>
                  <a:schemeClr val="accent2"/>
                </a:solidFill>
              </a:defRPr>
            </a:lvl7pPr>
            <a:lvl8pPr marL="0" indent="0" algn="ctr">
              <a:defRPr sz="700">
                <a:solidFill>
                  <a:schemeClr val="accent2"/>
                </a:solidFill>
              </a:defRPr>
            </a:lvl8pPr>
            <a:lvl9pPr marL="0" indent="0" algn="ctr">
              <a:defRPr sz="700">
                <a:solidFill>
                  <a:schemeClr val="accent2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6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0" r:id="rId15"/>
    <p:sldLayoutId id="2147484351" r:id="rId16"/>
    <p:sldLayoutId id="2147484352" r:id="rId17"/>
    <p:sldLayoutId id="2147484353" r:id="rId18"/>
    <p:sldLayoutId id="214748435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4">
          <p15:clr>
            <a:srgbClr val="F26B43"/>
          </p15:clr>
        </p15:guide>
        <p15:guide id="2" pos="3908">
          <p15:clr>
            <a:srgbClr val="F26B43"/>
          </p15:clr>
        </p15:guide>
        <p15:guide id="3" pos="4134">
          <p15:clr>
            <a:srgbClr val="F26B43"/>
          </p15:clr>
        </p15:guide>
        <p15:guide id="6" pos="7422">
          <p15:clr>
            <a:srgbClr val="F26B43"/>
          </p15:clr>
        </p15:guide>
        <p15:guide id="7" pos="2376">
          <p15:clr>
            <a:srgbClr val="F26B43"/>
          </p15:clr>
        </p15:guide>
        <p15:guide id="8" pos="2150">
          <p15:clr>
            <a:srgbClr val="F26B43"/>
          </p15:clr>
        </p15:guide>
        <p15:guide id="9" pos="619">
          <p15:clr>
            <a:srgbClr val="F26B43"/>
          </p15:clr>
        </p15:guide>
        <p15:guide id="10" orient="horz" pos="2478">
          <p15:clr>
            <a:srgbClr val="F26B43"/>
          </p15:clr>
        </p15:guide>
        <p15:guide id="11" orient="horz" pos="2592">
          <p15:clr>
            <a:srgbClr val="F26B43"/>
          </p15:clr>
        </p15:guide>
        <p15:guide id="12" orient="horz" pos="4086">
          <p15:clr>
            <a:srgbClr val="F26B43"/>
          </p15:clr>
        </p15:guide>
        <p15:guide id="13" pos="5894">
          <p15:clr>
            <a:srgbClr val="F26B43"/>
          </p15:clr>
        </p15:guide>
        <p15:guide id="14" pos="5666">
          <p15:clr>
            <a:srgbClr val="F26B43"/>
          </p15:clr>
        </p15:guide>
        <p15:guide id="15" pos="4020">
          <p15:clr>
            <a:srgbClr val="F26B43"/>
          </p15:clr>
        </p15:guide>
        <p15:guide id="16" orient="horz" pos="27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03BBE-451F-4444-9D67-8C9A1593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/// Bayer 16:9 Template /// June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B9BFA-5AD1-4FC5-A2B9-9A8A9470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6F23-65D4-9DD1-8EE6-D687B3FB28C5}"/>
              </a:ext>
            </a:extLst>
          </p:cNvPr>
          <p:cNvSpPr txBox="1"/>
          <p:nvPr/>
        </p:nvSpPr>
        <p:spPr bwMode="gray">
          <a:xfrm>
            <a:off x="3110845" y="387470"/>
            <a:ext cx="8484124" cy="4931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AOSA/SCST Rule Proposal – Organic Growing Media for Peas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209EE-B945-5C21-AFBE-4CAC371115E3}"/>
              </a:ext>
            </a:extLst>
          </p:cNvPr>
          <p:cNvSpPr txBox="1"/>
          <p:nvPr/>
        </p:nvSpPr>
        <p:spPr bwMode="gray">
          <a:xfrm>
            <a:off x="8653806" y="1168924"/>
            <a:ext cx="3091992" cy="6315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Kaitlin Houghtby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9C568-632D-DD38-D3CC-84A841721EAC}"/>
              </a:ext>
            </a:extLst>
          </p:cNvPr>
          <p:cNvSpPr txBox="1"/>
          <p:nvPr/>
        </p:nvSpPr>
        <p:spPr bwMode="gray">
          <a:xfrm>
            <a:off x="1" y="1602557"/>
            <a:ext cx="12190412" cy="5255443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Wave1">
              <a:avLst>
                <a:gd name="adj1" fmla="val 12500"/>
                <a:gd name="adj2" fmla="val -77"/>
              </a:avLst>
            </a:prstTxWarp>
            <a:noAutofit/>
          </a:bodyPr>
          <a:lstStyle/>
          <a:p>
            <a:r>
              <a:rPr lang="en-US" dirty="0">
                <a:blipFill>
                  <a:blip r:embed="rId2"/>
                  <a:stretch>
                    <a:fillRect/>
                  </a:stretch>
                </a:blipFill>
              </a:rPr>
              <a:t>------------</a:t>
            </a:r>
          </a:p>
        </p:txBody>
      </p:sp>
    </p:spTree>
    <p:extLst>
      <p:ext uri="{BB962C8B-B14F-4D97-AF65-F5344CB8AC3E}">
        <p14:creationId xmlns:p14="http://schemas.microsoft.com/office/powerpoint/2010/main" val="16325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C69728B-895F-DA72-4FF0-2EA263CDF91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F5FB9-3BF8-7ECC-23D6-DF617D4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A2DF3-D629-64D3-FC61-3B9F57C9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DF1E2E-C6D1-0008-EA02-989001E8F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organic growing media as a primary testing platform for </a:t>
            </a:r>
            <a:r>
              <a:rPr lang="en-US" i="1" dirty="0"/>
              <a:t>Pisum sativum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organic growing media </a:t>
            </a:r>
            <a:r>
              <a:rPr lang="en-US"/>
              <a:t>can potentially provide </a:t>
            </a:r>
            <a:r>
              <a:rPr lang="en-US" dirty="0"/>
              <a:t>faster results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US" dirty="0"/>
              <a:t>Avoid retesting in organic growing media if decay is present in sample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US" dirty="0"/>
              <a:t>Potentially faster evaluations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dirty="0"/>
              <a:t>No towel folding and re-folding for first and final counts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dirty="0"/>
              <a:t>No first count necessary in organic growing media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dirty="0"/>
              <a:t>100 seed reps without overcrowding seedlings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dirty="0"/>
              <a:t>More development of seedlings at end of testing period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en-US" dirty="0"/>
              <a:t>Less ergonomic risks as it is not as heavy as 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B32C98C-EC93-8E17-D823-ACD8D01169A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23EE2-4E5B-51BA-6878-B2E63361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Experiment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24280-72A9-9AEB-945D-644A1534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B0D83E-EE74-7E4C-9887-9ACD25663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 lots of Peas were used</a:t>
            </a:r>
          </a:p>
          <a:p>
            <a:pPr marL="55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 different varieties</a:t>
            </a:r>
          </a:p>
          <a:p>
            <a:pPr marL="55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 treatments used</a:t>
            </a:r>
          </a:p>
          <a:p>
            <a:pPr marL="55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2 lots with quality specs between 83-92%</a:t>
            </a:r>
          </a:p>
          <a:p>
            <a:pPr marL="55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3 lots with quality specs between 93-99%</a:t>
            </a:r>
          </a:p>
          <a:p>
            <a:pPr marL="55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1 lot with known issues of decay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 labs tested each lot on each media type</a:t>
            </a:r>
          </a:p>
          <a:p>
            <a:pPr marL="55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Each lot was given a letter as identification</a:t>
            </a:r>
          </a:p>
          <a:p>
            <a:pPr marL="55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Samples were mixed and divided to approximately 550 seeds per packet</a:t>
            </a:r>
          </a:p>
          <a:p>
            <a:pPr marL="55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3 packets were sent for each lot to be used for each test method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Each lot was tested in Rolled Towel, Sand, and Organic Growing Media at each lab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Each lab was assigned a letter for anonymity during analysis</a:t>
            </a:r>
          </a:p>
        </p:txBody>
      </p:sp>
    </p:spTree>
    <p:extLst>
      <p:ext uri="{BB962C8B-B14F-4D97-AF65-F5344CB8AC3E}">
        <p14:creationId xmlns:p14="http://schemas.microsoft.com/office/powerpoint/2010/main" val="4070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AE6480-C50D-9180-642B-6375017B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179C8-2698-B784-E308-566CCF28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6BE47A-DC61-E390-38CE-C18284DE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706175"/>
              </p:ext>
            </p:extLst>
          </p:nvPr>
        </p:nvGraphicFramePr>
        <p:xfrm>
          <a:off x="495060" y="1340286"/>
          <a:ext cx="5251863" cy="4768159"/>
        </p:xfrm>
        <a:graphic>
          <a:graphicData uri="http://schemas.openxmlformats.org/drawingml/2006/table">
            <a:tbl>
              <a:tblPr firstRow="1" firstCol="1" bandRow="1"/>
              <a:tblGrid>
                <a:gridCol w="1039279">
                  <a:extLst>
                    <a:ext uri="{9D8B030D-6E8A-4147-A177-3AD203B41FA5}">
                      <a16:colId xmlns:a16="http://schemas.microsoft.com/office/drawing/2014/main" val="2098349998"/>
                    </a:ext>
                  </a:extLst>
                </a:gridCol>
                <a:gridCol w="1039279">
                  <a:extLst>
                    <a:ext uri="{9D8B030D-6E8A-4147-A177-3AD203B41FA5}">
                      <a16:colId xmlns:a16="http://schemas.microsoft.com/office/drawing/2014/main" val="4287364939"/>
                    </a:ext>
                  </a:extLst>
                </a:gridCol>
                <a:gridCol w="1039279">
                  <a:extLst>
                    <a:ext uri="{9D8B030D-6E8A-4147-A177-3AD203B41FA5}">
                      <a16:colId xmlns:a16="http://schemas.microsoft.com/office/drawing/2014/main" val="2776767965"/>
                    </a:ext>
                  </a:extLst>
                </a:gridCol>
                <a:gridCol w="1039279">
                  <a:extLst>
                    <a:ext uri="{9D8B030D-6E8A-4147-A177-3AD203B41FA5}">
                      <a16:colId xmlns:a16="http://schemas.microsoft.com/office/drawing/2014/main" val="592666215"/>
                    </a:ext>
                  </a:extLst>
                </a:gridCol>
                <a:gridCol w="1094747">
                  <a:extLst>
                    <a:ext uri="{9D8B030D-6E8A-4147-A177-3AD203B41FA5}">
                      <a16:colId xmlns:a16="http://schemas.microsoft.com/office/drawing/2014/main" val="1782526564"/>
                    </a:ext>
                  </a:extLst>
                </a:gridCol>
              </a:tblGrid>
              <a:tr h="30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Rolled Towel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Organic Growing Media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367271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66772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53588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47360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6958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913479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29511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790279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301365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151070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802075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263803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574793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81898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11958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99660"/>
                  </a:ext>
                </a:extLst>
              </a:tr>
              <a:tr h="129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89773"/>
                  </a:ext>
                </a:extLst>
              </a:tr>
              <a:tr h="129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00390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026696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132831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421054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529762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949770"/>
                  </a:ext>
                </a:extLst>
              </a:tr>
              <a:tr h="129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560687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468542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99828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81755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41704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09981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16674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50611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901019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601451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31101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69546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671452"/>
                  </a:ext>
                </a:extLst>
              </a:tr>
              <a:tr h="123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1" marR="4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36438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7D1883E-0363-BD13-381E-18614BAF5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028" y="1570618"/>
            <a:ext cx="5259820" cy="413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D56A18A-7A18-F12A-8179-F3712328056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920EFB-CD92-33F7-3FEB-7781A00C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2440C-1EE3-F1ED-A1C0-3D9B9170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B4B853-26F3-329A-2B18-56E87818B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 statistical difference between Primary Methods of Rolled Towel/Sand and proposed method of Organic Growing Media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Analysis provided by Karen Richard from Statistics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7087BC-6335-A18E-A171-5DD1BE69B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185" y="2124391"/>
            <a:ext cx="3152768" cy="4321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84C830-B354-CDF3-D3A5-6ACE67BE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3" y="2912726"/>
            <a:ext cx="4116098" cy="3478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5D3585-B0EA-93B2-72B5-A064FBB1F4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599"/>
          <a:stretch/>
        </p:blipFill>
        <p:spPr>
          <a:xfrm>
            <a:off x="4736989" y="3514987"/>
            <a:ext cx="3286584" cy="10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738D5-EBB3-A254-4A3C-DE13699D84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1821" y="181938"/>
            <a:ext cx="10798460" cy="8640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60590-E2F0-319C-63A3-96D058E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4672" y="6617933"/>
            <a:ext cx="8640000" cy="108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/// Bayer 16:9 Template /// June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64E23-D8B2-A0DE-E3C4-752B05A2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843" y="6617933"/>
            <a:ext cx="392326" cy="108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EEAD9179-7A6B-4268-BEB2-F3B8EB06115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D3F906-4743-FB8D-BFAE-595CC1B8F1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355656"/>
              </p:ext>
            </p:extLst>
          </p:nvPr>
        </p:nvGraphicFramePr>
        <p:xfrm>
          <a:off x="3044999" y="1045937"/>
          <a:ext cx="9075289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1804E7-4CFB-8E80-0054-EDEE1D5D396F}"/>
              </a:ext>
            </a:extLst>
          </p:cNvPr>
          <p:cNvSpPr txBox="1"/>
          <p:nvPr/>
        </p:nvSpPr>
        <p:spPr bwMode="gray">
          <a:xfrm>
            <a:off x="828942" y="1418602"/>
            <a:ext cx="3529413" cy="2146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Thank you to the labs that participated in this study!</a:t>
            </a:r>
          </a:p>
          <a:p>
            <a:endParaRPr lang="en-US" dirty="0"/>
          </a:p>
          <a:p>
            <a:r>
              <a:rPr lang="en-US" dirty="0"/>
              <a:t>Thank you, Karen Richard from the Statistics committee, for the data analysis!</a:t>
            </a:r>
          </a:p>
        </p:txBody>
      </p:sp>
    </p:spTree>
    <p:extLst>
      <p:ext uri="{BB962C8B-B14F-4D97-AF65-F5344CB8AC3E}">
        <p14:creationId xmlns:p14="http://schemas.microsoft.com/office/powerpoint/2010/main" val="1433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yer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Raspberry">
      <a:srgbClr val="D30F4B"/>
    </a:custClr>
    <a:custClr name="Fuchs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36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  <a:extLst>
    <a:ext uri="{05A4C25C-085E-4340-85A3-A5531E510DB2}">
      <thm15:themeFamily xmlns:thm15="http://schemas.microsoft.com/office/thememl/2012/main" name="Bayer" id="{69644A32-39A7-4134-BE42-0BF0ABE25436}" vid="{6CBEE2A1-CD59-4CBD-99D1-6C237ACBC65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9D82B64803440A8885D8EA9C613A3" ma:contentTypeVersion="11" ma:contentTypeDescription="Create a new document." ma:contentTypeScope="" ma:versionID="d51758efb863fda2da53ffb688a86d0a">
  <xsd:schema xmlns:xsd="http://www.w3.org/2001/XMLSchema" xmlns:xs="http://www.w3.org/2001/XMLSchema" xmlns:p="http://schemas.microsoft.com/office/2006/metadata/properties" xmlns:ns3="1beca978-a5a2-4aa4-9ce5-c0b50840da66" xmlns:ns4="6664b45d-596c-4ae0-b1ce-c8630d775855" targetNamespace="http://schemas.microsoft.com/office/2006/metadata/properties" ma:root="true" ma:fieldsID="b0eefddd8ec0f28e9ce5e76e167a5905" ns3:_="" ns4:_="">
    <xsd:import namespace="1beca978-a5a2-4aa4-9ce5-c0b50840da66"/>
    <xsd:import namespace="6664b45d-596c-4ae0-b1ce-c8630d7758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ca978-a5a2-4aa4-9ce5-c0b50840d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4b45d-596c-4ae0-b1ce-c8630d775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DDA3C4-7B93-43D5-B2DD-08C10DFAC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eca978-a5a2-4aa4-9ce5-c0b50840da66"/>
    <ds:schemaRef ds:uri="6664b45d-596c-4ae0-b1ce-c8630d7758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7BB967-2F05-4346-A16D-3C52D77CBA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5C567-849A-451F-8715-C844725EEF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beca978-a5a2-4aa4-9ce5-c0b50840da66"/>
    <ds:schemaRef ds:uri="http://purl.org/dc/elements/1.1/"/>
    <ds:schemaRef ds:uri="http://schemas.microsoft.com/office/2006/metadata/properties"/>
    <ds:schemaRef ds:uri="6664b45d-596c-4ae0-b1ce-c8630d77585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1007</TotalTime>
  <Words>489</Words>
  <Application>Microsoft Office PowerPoint</Application>
  <PresentationFormat>Custom</PresentationFormat>
  <Paragraphs>236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Bayer</vt:lpstr>
      <vt:lpstr>PowerPoint Presentation</vt:lpstr>
      <vt:lpstr>Introduction</vt:lpstr>
      <vt:lpstr>Design of Experiment</vt:lpstr>
      <vt:lpstr>Results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Waterman Lab Operations</dc:title>
  <dc:creator>WEBSTER, JOHN D [AG/2508]</dc:creator>
  <cp:lastModifiedBy>Kaitlin Houghtby</cp:lastModifiedBy>
  <cp:revision>17</cp:revision>
  <dcterms:created xsi:type="dcterms:W3CDTF">2019-10-04T15:36:35Z</dcterms:created>
  <dcterms:modified xsi:type="dcterms:W3CDTF">2023-10-13T13:22:06Z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0x0101008E89D82B64803440A8885D8EA9C613A3</vt:lpwstr>
  </property>
  <property fmtid="{D5CDD505-2E9C-101B-9397-08002B2CF9AE}" pid="3" name="MSIP_Label_7f850223-87a8-40c3-9eb2-432606efca2a_Enabled">
    <vt:lpwstr>true</vt:lpwstr>
  </property>
  <property fmtid="{D5CDD505-2E9C-101B-9397-08002B2CF9AE}" pid="4" name="MSIP_Label_7f850223-87a8-40c3-9eb2-432606efca2a_SetDate">
    <vt:lpwstr>2023-10-12T20:43:31Z</vt:lpwstr>
  </property>
  <property fmtid="{D5CDD505-2E9C-101B-9397-08002B2CF9AE}" pid="5" name="MSIP_Label_7f850223-87a8-40c3-9eb2-432606efca2a_Method">
    <vt:lpwstr>Privileged</vt:lpwstr>
  </property>
  <property fmtid="{D5CDD505-2E9C-101B-9397-08002B2CF9AE}" pid="6" name="MSIP_Label_7f850223-87a8-40c3-9eb2-432606efca2a_Name">
    <vt:lpwstr>7f850223-87a8-40c3-9eb2-432606efca2a</vt:lpwstr>
  </property>
  <property fmtid="{D5CDD505-2E9C-101B-9397-08002B2CF9AE}" pid="7" name="MSIP_Label_7f850223-87a8-40c3-9eb2-432606efca2a_SiteId">
    <vt:lpwstr>fcb2b37b-5da0-466b-9b83-0014b67a7c78</vt:lpwstr>
  </property>
  <property fmtid="{D5CDD505-2E9C-101B-9397-08002B2CF9AE}" pid="8" name="MSIP_Label_7f850223-87a8-40c3-9eb2-432606efca2a_ActionId">
    <vt:lpwstr>afb821d8-b8c5-4c67-9007-705659f67715</vt:lpwstr>
  </property>
  <property fmtid="{D5CDD505-2E9C-101B-9397-08002B2CF9AE}" pid="9" name="MSIP_Label_7f850223-87a8-40c3-9eb2-432606efca2a_ContentBits">
    <vt:lpwstr>0</vt:lpwstr>
  </property>
</Properties>
</file>